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1" r:id="rId2"/>
    <p:sldId id="273" r:id="rId3"/>
    <p:sldId id="281" r:id="rId4"/>
    <p:sldId id="276" r:id="rId5"/>
    <p:sldId id="257" r:id="rId6"/>
    <p:sldId id="258" r:id="rId7"/>
    <p:sldId id="259" r:id="rId8"/>
    <p:sldId id="264" r:id="rId9"/>
    <p:sldId id="277" r:id="rId10"/>
    <p:sldId id="272" r:id="rId11"/>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EDFF"/>
    <a:srgbClr val="F8E2FA"/>
    <a:srgbClr val="EEB8F2"/>
    <a:srgbClr val="EBAAF0"/>
    <a:srgbClr val="CC27D9"/>
    <a:srgbClr val="A71FB1"/>
    <a:srgbClr val="E590EC"/>
    <a:srgbClr val="E824B5"/>
    <a:srgbClr val="F6BB00"/>
    <a:srgbClr val="A9D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660"/>
  </p:normalViewPr>
  <p:slideViewPr>
    <p:cSldViewPr>
      <p:cViewPr varScale="1">
        <p:scale>
          <a:sx n="73" d="100"/>
          <a:sy n="73" d="100"/>
        </p:scale>
        <p:origin x="1004"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5271AD9-BB67-40C7-8A36-6292A9008BE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09781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3826403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3/6/2022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8.png"/><Relationship Id="rId5" Type="http://schemas.openxmlformats.org/officeDocument/2006/relationships/audio" Target="../media/audio2.wav"/><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7.gif"/><Relationship Id="rId3" Type="http://schemas.microsoft.com/office/2007/relationships/hdphoto" Target="../media/hdphoto2.wdp"/><Relationship Id="rId7" Type="http://schemas.openxmlformats.org/officeDocument/2006/relationships/image" Target="../media/image26.gif"/><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5.gif"/><Relationship Id="rId11" Type="http://schemas.openxmlformats.org/officeDocument/2006/relationships/image" Target="../media/image30.gif"/><Relationship Id="rId5" Type="http://schemas.openxmlformats.org/officeDocument/2006/relationships/image" Target="../media/image24.png"/><Relationship Id="rId10" Type="http://schemas.openxmlformats.org/officeDocument/2006/relationships/image" Target="../media/image29.gif"/><Relationship Id="rId4" Type="http://schemas.openxmlformats.org/officeDocument/2006/relationships/image" Target="../media/image23.png"/><Relationship Id="rId9" Type="http://schemas.openxmlformats.org/officeDocument/2006/relationships/image" Target="../media/image2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E:\0000000我图PPT\03.20\亲子乐园\亲子乐园副本.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0"/>
            <a:ext cx="9144000" cy="513483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E:\0000000我图PPT\03.20\亲子乐园\r6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595" y="-328155"/>
            <a:ext cx="9010705" cy="553850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E:\0000000我图PPT\03.20\亲子乐园\3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10" y="3333820"/>
            <a:ext cx="9144000" cy="21907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0000000我图PPT\03.20\亲子乐园\56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536" y="3527680"/>
            <a:ext cx="4467464" cy="164119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E:\0000000我图PPT\03.20\亲子乐园\t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8886" y="1651913"/>
            <a:ext cx="2851226" cy="423666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E:\0000000我图PPT\03.20\亲子乐园\568io.png"/>
          <p:cNvPicPr>
            <a:picLocks noChangeAspect="1" noChangeArrowheads="1"/>
          </p:cNvPicPr>
          <p:nvPr/>
        </p:nvPicPr>
        <p:blipFill rotWithShape="1">
          <a:blip r:embed="rId8">
            <a:extLst>
              <a:ext uri="{28A0092B-C50C-407E-A947-70E740481C1C}">
                <a14:useLocalDpi xmlns:a14="http://schemas.microsoft.com/office/drawing/2010/main" val="0"/>
              </a:ext>
            </a:extLst>
          </a:blip>
          <a:srcRect l="67532" t="19027" r="11038" b="19634"/>
          <a:stretch>
            <a:fillRect/>
          </a:stretch>
        </p:blipFill>
        <p:spPr bwMode="auto">
          <a:xfrm>
            <a:off x="7410103" y="-84562"/>
            <a:ext cx="1444355" cy="16343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E:\0000000我图PPT\03.20\亲子乐园\568io.png"/>
          <p:cNvPicPr>
            <a:picLocks noChangeAspect="1" noChangeArrowheads="1"/>
          </p:cNvPicPr>
          <p:nvPr/>
        </p:nvPicPr>
        <p:blipFill rotWithShape="1">
          <a:blip r:embed="rId8">
            <a:extLst>
              <a:ext uri="{28A0092B-C50C-407E-A947-70E740481C1C}">
                <a14:useLocalDpi xmlns:a14="http://schemas.microsoft.com/office/drawing/2010/main" val="0"/>
              </a:ext>
            </a:extLst>
          </a:blip>
          <a:srcRect l="3846" t="10301" r="70716" b="10733"/>
          <a:stretch>
            <a:fillRect/>
          </a:stretch>
        </p:blipFill>
        <p:spPr bwMode="auto">
          <a:xfrm>
            <a:off x="-93395" y="2015481"/>
            <a:ext cx="1714500" cy="2103998"/>
          </a:xfrm>
          <a:prstGeom prst="rect">
            <a:avLst/>
          </a:prstGeom>
          <a:noFill/>
          <a:extLst>
            <a:ext uri="{909E8E84-426E-40DD-AFC4-6F175D3DCCD1}">
              <a14:hiddenFill xmlns:a14="http://schemas.microsoft.com/office/drawing/2010/main">
                <a:solidFill>
                  <a:srgbClr val="FFFFFF"/>
                </a:solidFill>
              </a14:hiddenFill>
            </a:ext>
          </a:extLst>
        </p:spPr>
      </p:pic>
      <p:sp>
        <p:nvSpPr>
          <p:cNvPr id="12" name="WordArt 6"/>
          <p:cNvSpPr>
            <a:spLocks noChangeArrowheads="1" noChangeShapeType="1" noTextEdit="1"/>
          </p:cNvSpPr>
          <p:nvPr/>
        </p:nvSpPr>
        <p:spPr bwMode="auto">
          <a:xfrm>
            <a:off x="1272118" y="1511611"/>
            <a:ext cx="6739079" cy="3236251"/>
          </a:xfrm>
          <a:prstGeom prst="rect">
            <a:avLst/>
          </a:prstGeom>
        </p:spPr>
        <p:txBody>
          <a:bodyPr spcFirstLastPara="1" wrap="none" lIns="82148" tIns="41127" rIns="82148" bIns="41127" numCol="1" fromWordArt="1">
            <a:prstTxWarp prst="textArchUp">
              <a:avLst>
                <a:gd name="adj" fmla="val 11020719"/>
              </a:avLst>
            </a:prstTxWarp>
          </a:bodyPr>
          <a:lstStyle/>
          <a:p>
            <a:pPr algn="ctr" defTabSz="1094512">
              <a:lnSpc>
                <a:spcPct val="150000"/>
              </a:lnSpc>
              <a:defRPr/>
            </a:pPr>
            <a:r>
              <a:rPr lang="en-US" sz="159836"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THẦY, CÔ GIÁO VÀ CÁC EM </a:t>
            </a:r>
          </a:p>
          <a:p>
            <a:pPr algn="ctr" defTabSz="1094512">
              <a:lnSpc>
                <a:spcPct val="150000"/>
              </a:lnSpc>
              <a:defRPr/>
            </a:pPr>
            <a:r>
              <a:rPr lang="en-US" sz="159836"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ĐẾN VỚI TIẾT HỌC</a:t>
            </a:r>
          </a:p>
        </p:txBody>
      </p:sp>
      <p:sp>
        <p:nvSpPr>
          <p:cNvPr id="13" name="圆角矩形 1"/>
          <p:cNvSpPr/>
          <p:nvPr/>
        </p:nvSpPr>
        <p:spPr>
          <a:xfrm>
            <a:off x="1966255" y="2160295"/>
            <a:ext cx="5350805" cy="1089248"/>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9486" tIns="54743" rIns="109486" bIns="54743" anchor="ctr"/>
          <a:lstStyle/>
          <a:p>
            <a:pPr algn="ctr" defTabSz="1459538">
              <a:defRPr/>
            </a:pPr>
            <a:r>
              <a:rPr lang="en-US" altLang="zh-CN" sz="2800" b="1" dirty="0">
                <a:solidFill>
                  <a:srgbClr val="FF0000"/>
                </a:solidFill>
                <a:latin typeface="Times New Roman" panose="02020603050405020304" pitchFamily="18" charset="0"/>
                <a:cs typeface="Times New Roman" panose="02020603050405020304" pitchFamily="18" charset="0"/>
              </a:rPr>
              <a:t>TIẾNG VIỆT</a:t>
            </a:r>
          </a:p>
          <a:p>
            <a:pPr algn="ctr" defTabSz="1459538">
              <a:defRPr/>
            </a:pPr>
            <a:r>
              <a:rPr lang="en-US" altLang="zh-CN" sz="2800" b="1" dirty="0">
                <a:solidFill>
                  <a:srgbClr val="FF0000"/>
                </a:solidFill>
                <a:latin typeface="Times New Roman" panose="02020603050405020304" pitchFamily="18" charset="0"/>
                <a:cs typeface="Times New Roman" panose="02020603050405020304" pitchFamily="18" charset="0"/>
              </a:rPr>
              <a:t>TUẦN: 25</a:t>
            </a:r>
          </a:p>
          <a:p>
            <a:pPr algn="ctr" defTabSz="1459538">
              <a:defRPr/>
            </a:pPr>
            <a:r>
              <a:rPr lang="en-US" altLang="zh-CN" sz="3200" b="1" dirty="0" err="1">
                <a:solidFill>
                  <a:srgbClr val="FF0000"/>
                </a:solidFill>
                <a:latin typeface="Times New Roman" panose="02020603050405020304" pitchFamily="18" charset="0"/>
                <a:cs typeface="Times New Roman" panose="02020603050405020304" pitchFamily="18" charset="0"/>
              </a:rPr>
              <a:t>Bài</a:t>
            </a:r>
            <a:r>
              <a:rPr lang="en-US" altLang="zh-CN" sz="3200" b="1" dirty="0">
                <a:solidFill>
                  <a:srgbClr val="FF0000"/>
                </a:solidFill>
                <a:latin typeface="Times New Roman" panose="02020603050405020304" pitchFamily="18" charset="0"/>
                <a:cs typeface="Times New Roman" panose="02020603050405020304" pitchFamily="18" charset="0"/>
              </a:rPr>
              <a:t> 1: </a:t>
            </a:r>
            <a:r>
              <a:rPr lang="en-US" altLang="zh-CN" sz="3200" b="1" dirty="0" err="1">
                <a:solidFill>
                  <a:srgbClr val="FF0000"/>
                </a:solidFill>
                <a:latin typeface="Times New Roman" panose="02020603050405020304" pitchFamily="18" charset="0"/>
                <a:cs typeface="Times New Roman" panose="02020603050405020304" pitchFamily="18" charset="0"/>
              </a:rPr>
              <a:t>Rửa</a:t>
            </a:r>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err="1">
                <a:solidFill>
                  <a:srgbClr val="FF0000"/>
                </a:solidFill>
                <a:latin typeface="Times New Roman" panose="02020603050405020304" pitchFamily="18" charset="0"/>
                <a:cs typeface="Times New Roman" panose="02020603050405020304" pitchFamily="18" charset="0"/>
              </a:rPr>
              <a:t>tay</a:t>
            </a:r>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err="1">
                <a:solidFill>
                  <a:srgbClr val="FF0000"/>
                </a:solidFill>
                <a:latin typeface="Times New Roman" panose="02020603050405020304" pitchFamily="18" charset="0"/>
                <a:cs typeface="Times New Roman" panose="02020603050405020304" pitchFamily="18" charset="0"/>
              </a:rPr>
              <a:t>trước</a:t>
            </a:r>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err="1">
                <a:solidFill>
                  <a:srgbClr val="FF0000"/>
                </a:solidFill>
                <a:latin typeface="Times New Roman" panose="02020603050405020304" pitchFamily="18" charset="0"/>
                <a:cs typeface="Times New Roman" panose="02020603050405020304" pitchFamily="18" charset="0"/>
              </a:rPr>
              <a:t>khi</a:t>
            </a:r>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err="1">
                <a:solidFill>
                  <a:srgbClr val="FF0000"/>
                </a:solidFill>
                <a:latin typeface="Times New Roman" panose="02020603050405020304" pitchFamily="18" charset="0"/>
                <a:cs typeface="Times New Roman" panose="02020603050405020304" pitchFamily="18" charset="0"/>
              </a:rPr>
              <a:t>ăn</a:t>
            </a:r>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err="1">
                <a:solidFill>
                  <a:srgbClr val="FF0000"/>
                </a:solidFill>
                <a:latin typeface="Times New Roman" panose="02020603050405020304" pitchFamily="18" charset="0"/>
                <a:cs typeface="Times New Roman" panose="02020603050405020304" pitchFamily="18" charset="0"/>
              </a:rPr>
              <a:t>Tiết</a:t>
            </a:r>
            <a:r>
              <a:rPr lang="en-US" altLang="zh-CN" sz="3200" b="1" dirty="0">
                <a:solidFill>
                  <a:srgbClr val="FF0000"/>
                </a:solidFill>
                <a:latin typeface="Times New Roman" panose="02020603050405020304" pitchFamily="18" charset="0"/>
                <a:cs typeface="Times New Roman" panose="02020603050405020304" pitchFamily="18" charset="0"/>
              </a:rPr>
              <a:t> 3 + 4)</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240281" y="-38307"/>
            <a:ext cx="5012714" cy="523220"/>
          </a:xfrm>
          <a:prstGeom prst="rect">
            <a:avLst/>
          </a:prstGeom>
          <a:noFill/>
        </p:spPr>
        <p:txBody>
          <a:bodyPr wrap="square" rtlCol="0">
            <a:spAutoFit/>
          </a:bodyPr>
          <a:lstStyle/>
          <a:p>
            <a:pPr algn="ctr" defTabSz="822533">
              <a:defRPr/>
            </a:pPr>
            <a:r>
              <a:rPr lang="en-US" sz="1400" b="1" dirty="0">
                <a:solidFill>
                  <a:prstClr val="black"/>
                </a:solidFill>
                <a:latin typeface="Times New Roman" pitchFamily="18" charset="0"/>
                <a:cs typeface="Times New Roman" pitchFamily="18" charset="0"/>
              </a:rPr>
              <a:t>PHÒNG GD &amp; ĐT QUẬN LONG BIÊN</a:t>
            </a:r>
          </a:p>
          <a:p>
            <a:pPr algn="ctr" defTabSz="822533">
              <a:defRPr/>
            </a:pPr>
            <a:r>
              <a:rPr lang="en-US" sz="1400" b="1" dirty="0">
                <a:solidFill>
                  <a:prstClr val="black"/>
                </a:solidFill>
                <a:latin typeface="Times New Roman" pitchFamily="18" charset="0"/>
                <a:cs typeface="Times New Roman" pitchFamily="18" charset="0"/>
              </a:rPr>
              <a:t>TRƯỜNG TIỂU HỌC PHÚC LỢI</a:t>
            </a:r>
            <a:endParaRPr lang="vi-VN" sz="1600" b="1" dirty="0">
              <a:solidFill>
                <a:prstClr val="black"/>
              </a:solidFill>
              <a:latin typeface="Times New Roman" pitchFamily="18" charset="0"/>
              <a:cs typeface="Times New Roman" pitchFamily="18" charset="0"/>
            </a:endParaRPr>
          </a:p>
        </p:txBody>
      </p:sp>
      <p:pic>
        <p:nvPicPr>
          <p:cNvPr id="14" name="Picture 13">
            <a:extLst>
              <a:ext uri="{FF2B5EF4-FFF2-40B4-BE49-F238E27FC236}">
                <a16:creationId xmlns:a16="http://schemas.microsoft.com/office/drawing/2014/main" id="{93D38B2B-FBF7-4B12-992B-0947FCAF78B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49045"/>
            <a:ext cx="1143000" cy="1143000"/>
          </a:xfrm>
          <a:prstGeom prst="rect">
            <a:avLst/>
          </a:prstGeom>
        </p:spPr>
      </p:pic>
    </p:spTree>
    <p:extLst>
      <p:ext uri="{BB962C8B-B14F-4D97-AF65-F5344CB8AC3E}">
        <p14:creationId xmlns:p14="http://schemas.microsoft.com/office/powerpoint/2010/main" val="4274202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par>
                                <p:cTn id="8" presetID="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1250" fill="hold"/>
                                        <p:tgtEl>
                                          <p:spTgt spid="20"/>
                                        </p:tgtEl>
                                        <p:attrNameLst>
                                          <p:attrName>ppt_x</p:attrName>
                                        </p:attrNameLst>
                                      </p:cBhvr>
                                      <p:tavLst>
                                        <p:tav tm="0">
                                          <p:val>
                                            <p:strVal val="0-#ppt_w/2"/>
                                          </p:val>
                                        </p:tav>
                                        <p:tav tm="100000">
                                          <p:val>
                                            <p:strVal val="#ppt_x"/>
                                          </p:val>
                                        </p:tav>
                                      </p:tavLst>
                                    </p:anim>
                                    <p:anim calcmode="lin" valueType="num">
                                      <p:cBhvr additive="base">
                                        <p:cTn id="11" dur="1250" fill="hold"/>
                                        <p:tgtEl>
                                          <p:spTgt spid="20"/>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1+#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0-#ppt_w/2"/>
                                          </p:val>
                                        </p:tav>
                                        <p:tav tm="100000">
                                          <p:val>
                                            <p:strVal val="#ppt_x"/>
                                          </p:val>
                                        </p:tav>
                                      </p:tavLst>
                                    </p:anim>
                                    <p:anim calcmode="lin" valueType="num">
                                      <p:cBhvr additive="base">
                                        <p:cTn id="24" dur="1000" fill="hold"/>
                                        <p:tgtEl>
                                          <p:spTgt spid="27"/>
                                        </p:tgtEl>
                                        <p:attrNameLst>
                                          <p:attrName>ppt_y</p:attrName>
                                        </p:attrNameLst>
                                      </p:cBhvr>
                                      <p:tavLst>
                                        <p:tav tm="0">
                                          <p:val>
                                            <p:strVal val="#ppt_y"/>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16" presetClass="entr" presetSubtype="2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838200" y="666750"/>
            <a:ext cx="7467600"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14400" y="1511647"/>
            <a:ext cx="7162800" cy="1384995"/>
          </a:xfrm>
          <a:prstGeom prst="rect">
            <a:avLst/>
          </a:prstGeom>
          <a:noFill/>
        </p:spPr>
        <p:txBody>
          <a:bodyPr wrap="square" rtlCol="0">
            <a:spAutoFit/>
          </a:bodyPr>
          <a:lstStyle/>
          <a:p>
            <a:pPr algn="ctr"/>
            <a:r>
              <a:rPr lang="en-US" sz="2800" b="1">
                <a:latin typeface="Arial" pitchFamily="34" charset="0"/>
                <a:ea typeface="Arial-Rounded" pitchFamily="34" charset="0"/>
                <a:cs typeface="Arial" pitchFamily="34" charset="0"/>
              </a:rPr>
              <a:t>Dặn dò:</a:t>
            </a:r>
          </a:p>
          <a:p>
            <a:pPr algn="ctr"/>
            <a:r>
              <a:rPr lang="en-US" sz="2800" b="1">
                <a:latin typeface="Arial" pitchFamily="34" charset="0"/>
                <a:ea typeface="Arial-Rounded" pitchFamily="34" charset="0"/>
                <a:cs typeface="Arial" pitchFamily="34" charset="0"/>
              </a:rPr>
              <a:t> + Xem lại bài trang 64 đến trang 67</a:t>
            </a:r>
          </a:p>
          <a:p>
            <a:pPr algn="ctr"/>
            <a:r>
              <a:rPr lang="en-US" sz="2800" b="1">
                <a:latin typeface="Arial" pitchFamily="34" charset="0"/>
                <a:ea typeface="Arial-Rounded" pitchFamily="34" charset="0"/>
                <a:cs typeface="Arial" pitchFamily="34" charset="0"/>
              </a:rPr>
              <a:t>+ Xem bài </a:t>
            </a:r>
            <a:r>
              <a:rPr lang="en-US" sz="2800" b="1" i="1">
                <a:latin typeface="Arial" pitchFamily="34" charset="0"/>
                <a:ea typeface="Arial-Rounded" pitchFamily="34" charset="0"/>
                <a:cs typeface="Arial" pitchFamily="34" charset="0"/>
              </a:rPr>
              <a:t>Lời chào </a:t>
            </a:r>
            <a:r>
              <a:rPr lang="en-US" sz="2800" b="1">
                <a:latin typeface="Arial" pitchFamily="34" charset="0"/>
                <a:ea typeface="Arial-Rounded" pitchFamily="34" charset="0"/>
                <a:cs typeface="Arial" pitchFamily="34" charset="0"/>
              </a:rPr>
              <a:t>(trang 68 + 69)</a:t>
            </a:r>
          </a:p>
        </p:txBody>
      </p:sp>
    </p:spTree>
    <p:extLst>
      <p:ext uri="{BB962C8B-B14F-4D97-AF65-F5344CB8AC3E}">
        <p14:creationId xmlns:p14="http://schemas.microsoft.com/office/powerpoint/2010/main" val="3388511438"/>
      </p:ext>
    </p:extLst>
  </p:cSld>
  <p:clrMapOvr>
    <a:masterClrMapping/>
  </p:clrMapOvr>
  <mc:AlternateContent xmlns:mc="http://schemas.openxmlformats.org/markup-compatibility/2006" xmlns:p14="http://schemas.microsoft.com/office/powerpoint/2010/main">
    <mc:Choice Requires="p14">
      <p:transition spd="slow" p14:dur="2000" advTm="27877"/>
    </mc:Choice>
    <mc:Fallback xmlns="">
      <p:transition spd="slow" advTm="2787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latin typeface="Arial" pitchFamily="34" charset="0"/>
                <a:ea typeface="Arial-Rounded" pitchFamily="34" charset="0"/>
                <a:cs typeface="Arial" pitchFamily="34" charset="0"/>
              </a:rPr>
              <a:t>K</a:t>
            </a:r>
            <a:r>
              <a:rPr lang="en-US" sz="4000" dirty="0" err="1">
                <a:solidFill>
                  <a:schemeClr val="tx1"/>
                </a:solidFill>
                <a:latin typeface="Arial" pitchFamily="34" charset="0"/>
                <a:ea typeface="Arial-Rounded" pitchFamily="34" charset="0"/>
                <a:cs typeface="Arial" pitchFamily="34" charset="0"/>
              </a:rPr>
              <a:t>hởi</a:t>
            </a:r>
            <a:r>
              <a:rPr lang="en-US" sz="4000" dirty="0">
                <a:solidFill>
                  <a:schemeClr val="tx1"/>
                </a:solidFill>
                <a:latin typeface="Arial" pitchFamily="34" charset="0"/>
                <a:ea typeface="Arial-Rounded" pitchFamily="34" charset="0"/>
                <a:cs typeface="Arial" pitchFamily="34" charset="0"/>
              </a:rPr>
              <a:t> </a:t>
            </a:r>
            <a:r>
              <a:rPr lang="en-US" sz="4000" dirty="0" err="1">
                <a:solidFill>
                  <a:schemeClr val="tx1"/>
                </a:solidFill>
                <a:latin typeface="Arial" pitchFamily="34" charset="0"/>
                <a:ea typeface="Arial-Rounded" pitchFamily="34" charset="0"/>
                <a:cs typeface="Arial" pitchFamily="34" charset="0"/>
              </a:rPr>
              <a:t>động</a:t>
            </a:r>
            <a:endParaRPr lang="en-US" sz="4000" dirty="0">
              <a:solidFill>
                <a:schemeClr val="tx1"/>
              </a:solidFill>
            </a:endParaRPr>
          </a:p>
        </p:txBody>
      </p:sp>
    </p:spTree>
    <p:extLst>
      <p:ext uri="{BB962C8B-B14F-4D97-AF65-F5344CB8AC3E}">
        <p14:creationId xmlns:p14="http://schemas.microsoft.com/office/powerpoint/2010/main" val="796740127"/>
      </p:ext>
    </p:extLst>
  </p:cSld>
  <p:clrMapOvr>
    <a:masterClrMapping/>
  </p:clrMapOvr>
  <mc:AlternateContent xmlns:mc="http://schemas.openxmlformats.org/markup-compatibility/2006" xmlns:p14="http://schemas.microsoft.com/office/powerpoint/2010/main">
    <mc:Choice Requires="p14">
      <p:transition spd="slow" p14:dur="2000" advTm="25644"/>
    </mc:Choice>
    <mc:Fallback xmlns="">
      <p:transition spd="slow" advTm="2564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DEEB7-09AC-4090-A01B-4BF0A54700D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0B70852-DD49-4AFD-8065-60D3ADA03965}"/>
              </a:ext>
            </a:extLst>
          </p:cNvPr>
          <p:cNvSpPr>
            <a:spLocks noGrp="1"/>
          </p:cNvSpPr>
          <p:nvPr>
            <p:ph idx="1"/>
          </p:nvPr>
        </p:nvSpPr>
        <p:spPr/>
        <p:txBody>
          <a:bodyPr/>
          <a:lstStyle/>
          <a:p>
            <a:r>
              <a:rPr lang="vi-VN" dirty="0"/>
              <a:t>Vi trùng đi vào cơ thể con người bằng cách nào?</a:t>
            </a:r>
          </a:p>
          <a:p>
            <a:r>
              <a:rPr lang="vi-VN" dirty="0"/>
              <a:t>Để phòng bệnh em cần làm gì?</a:t>
            </a:r>
            <a:endParaRPr lang="en-US" dirty="0"/>
          </a:p>
        </p:txBody>
      </p:sp>
    </p:spTree>
    <p:custDataLst>
      <p:tags r:id="rId1"/>
    </p:custDataLst>
    <p:extLst>
      <p:ext uri="{BB962C8B-B14F-4D97-AF65-F5344CB8AC3E}">
        <p14:creationId xmlns:p14="http://schemas.microsoft.com/office/powerpoint/2010/main" val="777474508"/>
      </p:ext>
    </p:extLst>
  </p:cSld>
  <p:clrMapOvr>
    <a:masterClrMapping/>
  </p:clrMapOvr>
  <mc:AlternateContent xmlns:mc="http://schemas.openxmlformats.org/markup-compatibility/2006" xmlns:p14="http://schemas.microsoft.com/office/powerpoint/2010/main">
    <mc:Choice Requires="p14">
      <p:transition spd="slow" p14:dur="2000" advTm="30149"/>
    </mc:Choice>
    <mc:Fallback xmlns="">
      <p:transition spd="slow" advTm="301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0864"/>
          <a:stretch/>
        </p:blipFill>
        <p:spPr>
          <a:xfrm>
            <a:off x="3430776" y="3034312"/>
            <a:ext cx="2282448" cy="1955133"/>
          </a:xfrm>
          <a:prstGeom prst="rect">
            <a:avLst/>
          </a:prstGeom>
        </p:spPr>
      </p:pic>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2400655" y="2152117"/>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838200" y="-1223247"/>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1862228" y="1286862"/>
            <a:ext cx="1341530" cy="1107874"/>
          </a:xfrm>
          <a:prstGeom prst="rect">
            <a:avLst/>
          </a:prstGeom>
          <a:noFill/>
        </p:spPr>
        <p:txBody>
          <a:bodyPr wrap="square" lIns="91317" tIns="45660" rIns="91317" bIns="45660"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4</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68425" y="5848350"/>
            <a:ext cx="7086600" cy="923209"/>
          </a:xfrm>
          <a:prstGeom prst="rect">
            <a:avLst/>
          </a:prstGeom>
          <a:noFill/>
        </p:spPr>
        <p:txBody>
          <a:bodyPr wrap="square" lIns="91317" tIns="45660" rIns="91317" bIns="45660"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ĐIỀU EM CẦN BIẾT</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9296400" y="2166844"/>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1340" y="2119843"/>
            <a:ext cx="9874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618" y="2173578"/>
            <a:ext cx="512127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7100433"/>
      </p:ext>
    </p:extLst>
  </p:cSld>
  <p:clrMapOvr>
    <a:masterClrMapping/>
  </p:clrMapOvr>
  <mc:AlternateContent xmlns:mc="http://schemas.openxmlformats.org/markup-compatibility/2006" xmlns:p14="http://schemas.microsoft.com/office/powerpoint/2010/main">
    <mc:Choice Requires="p14">
      <p:transition spd="slow" p14:dur="2000" advTm="11620"/>
    </mc:Choice>
    <mc:Fallback xmlns="">
      <p:transition spd="slow" advTm="1162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2857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Arial" pitchFamily="34" charset="0"/>
              </a:rPr>
              <a:t>5</a:t>
            </a:r>
          </a:p>
        </p:txBody>
      </p:sp>
      <p:sp>
        <p:nvSpPr>
          <p:cNvPr id="17" name="TextBox 16"/>
          <p:cNvSpPr txBox="1"/>
          <p:nvPr/>
        </p:nvSpPr>
        <p:spPr>
          <a:xfrm>
            <a:off x="876300" y="375046"/>
            <a:ext cx="8083550" cy="461653"/>
          </a:xfrm>
          <a:prstGeom prst="rect">
            <a:avLst/>
          </a:prstGeom>
          <a:noFill/>
        </p:spPr>
        <p:txBody>
          <a:bodyPr wrap="square" lIns="91428" tIns="45714" rIns="91428" bIns="45714" rtlCol="0">
            <a:spAutoFit/>
          </a:bodyPr>
          <a:lstStyle/>
          <a:p>
            <a:pPr algn="just"/>
            <a:r>
              <a:rPr lang="en-US" sz="2400" b="1">
                <a:latin typeface="Arial" pitchFamily="34" charset="0"/>
                <a:ea typeface="Arial-Rounded" pitchFamily="34" charset="0"/>
                <a:cs typeface="Arial" pitchFamily="34" charset="0"/>
              </a:rPr>
              <a:t>Chọn từ ngữ để hoàn thiện câu và viết câu vào vở</a:t>
            </a:r>
          </a:p>
        </p:txBody>
      </p:sp>
      <p:sp>
        <p:nvSpPr>
          <p:cNvPr id="7" name="TextBox 6"/>
          <p:cNvSpPr txBox="1"/>
          <p:nvPr/>
        </p:nvSpPr>
        <p:spPr>
          <a:xfrm>
            <a:off x="893618" y="1163475"/>
            <a:ext cx="6781800" cy="584763"/>
          </a:xfrm>
          <a:prstGeom prst="rect">
            <a:avLst/>
          </a:prstGeom>
          <a:solidFill>
            <a:srgbClr val="B9EDFF"/>
          </a:solidFill>
        </p:spPr>
        <p:txBody>
          <a:bodyPr wrap="square" lIns="91428" tIns="45714" rIns="91428" bIns="45714" rtlCol="0">
            <a:spAutoFit/>
          </a:bodyPr>
          <a:lstStyle/>
          <a:p>
            <a:pPr algn="just"/>
            <a:r>
              <a:rPr lang="en-US" sz="3200" b="1">
                <a:latin typeface="Arial" pitchFamily="34" charset="0"/>
                <a:ea typeface="Arial-Rounded" pitchFamily="34" charset="0"/>
                <a:cs typeface="Arial" pitchFamily="34" charset="0"/>
              </a:rPr>
              <a:t>bổ ích				</a:t>
            </a:r>
          </a:p>
        </p:txBody>
      </p:sp>
      <p:sp>
        <p:nvSpPr>
          <p:cNvPr id="11" name="TextBox 10"/>
          <p:cNvSpPr txBox="1"/>
          <p:nvPr/>
        </p:nvSpPr>
        <p:spPr>
          <a:xfrm>
            <a:off x="264888" y="2154031"/>
            <a:ext cx="8610600" cy="584763"/>
          </a:xfrm>
          <a:prstGeom prst="rect">
            <a:avLst/>
          </a:prstGeom>
          <a:noFill/>
        </p:spPr>
        <p:txBody>
          <a:bodyPr wrap="square" lIns="91428" tIns="45714" rIns="91428" bIns="45714" rtlCol="0">
            <a:spAutoFit/>
          </a:bodyPr>
          <a:lstStyle/>
          <a:p>
            <a:pPr algn="just"/>
            <a:r>
              <a:rPr lang="en-US" sz="3200" b="1">
                <a:latin typeface="Arial" pitchFamily="34" charset="0"/>
                <a:ea typeface="Arial-Rounded" pitchFamily="34" charset="0"/>
                <a:cs typeface="Arial" pitchFamily="34" charset="0"/>
              </a:rPr>
              <a:t>Ăn chín, uống sôi để  (……………..).</a:t>
            </a:r>
          </a:p>
        </p:txBody>
      </p:sp>
      <p:sp>
        <p:nvSpPr>
          <p:cNvPr id="12" name="TextBox 11"/>
          <p:cNvSpPr txBox="1"/>
          <p:nvPr/>
        </p:nvSpPr>
        <p:spPr>
          <a:xfrm>
            <a:off x="2901210" y="1163475"/>
            <a:ext cx="2112818" cy="584763"/>
          </a:xfrm>
          <a:prstGeom prst="rect">
            <a:avLst/>
          </a:prstGeom>
          <a:solidFill>
            <a:srgbClr val="B9EDFF"/>
          </a:solidFill>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rửa tay</a:t>
            </a:r>
          </a:p>
        </p:txBody>
      </p:sp>
      <p:sp>
        <p:nvSpPr>
          <p:cNvPr id="13" name="TextBox 12"/>
          <p:cNvSpPr txBox="1"/>
          <p:nvPr/>
        </p:nvSpPr>
        <p:spPr>
          <a:xfrm>
            <a:off x="893618" y="1163475"/>
            <a:ext cx="2112818" cy="584763"/>
          </a:xfrm>
          <a:prstGeom prst="rect">
            <a:avLst/>
          </a:prstGeom>
          <a:solidFill>
            <a:srgbClr val="B9EDFF"/>
          </a:solidFill>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vi trùng</a:t>
            </a:r>
          </a:p>
        </p:txBody>
      </p:sp>
      <p:sp>
        <p:nvSpPr>
          <p:cNvPr id="10" name="TextBox 9"/>
          <p:cNvSpPr txBox="1"/>
          <p:nvPr/>
        </p:nvSpPr>
        <p:spPr>
          <a:xfrm>
            <a:off x="4895895" y="1163475"/>
            <a:ext cx="2667899" cy="584763"/>
          </a:xfrm>
          <a:prstGeom prst="rect">
            <a:avLst/>
          </a:prstGeom>
          <a:solidFill>
            <a:srgbClr val="B9EDFF"/>
          </a:solidFill>
          <a:ln>
            <a:noFill/>
          </a:ln>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phòng bệnh</a:t>
            </a:r>
          </a:p>
        </p:txBody>
      </p:sp>
      <p:pic>
        <p:nvPicPr>
          <p:cNvPr id="4" name="Picture 3">
            <a:extLst>
              <a:ext uri="{FF2B5EF4-FFF2-40B4-BE49-F238E27FC236}">
                <a16:creationId xmlns:a16="http://schemas.microsoft.com/office/drawing/2014/main" id="{32C70405-D58D-4615-B1DF-D3F061218730}"/>
              </a:ext>
            </a:extLst>
          </p:cNvPr>
          <p:cNvPicPr>
            <a:picLocks noChangeAspect="1"/>
          </p:cNvPicPr>
          <p:nvPr/>
        </p:nvPicPr>
        <p:blipFill>
          <a:blip r:embed="rId6"/>
          <a:stretch>
            <a:fillRect/>
          </a:stretch>
        </p:blipFill>
        <p:spPr>
          <a:xfrm>
            <a:off x="381000" y="2995013"/>
            <a:ext cx="7505700" cy="1638300"/>
          </a:xfrm>
          <a:prstGeom prst="rect">
            <a:avLst/>
          </a:prstGeom>
        </p:spPr>
      </p:pic>
    </p:spTree>
    <p:custDataLst>
      <p:tags r:id="rId1"/>
    </p:custDataLst>
    <p:extLst>
      <p:ext uri="{BB962C8B-B14F-4D97-AF65-F5344CB8AC3E}">
        <p14:creationId xmlns:p14="http://schemas.microsoft.com/office/powerpoint/2010/main" val="4199245337"/>
      </p:ext>
    </p:extLst>
  </p:cSld>
  <p:clrMapOvr>
    <a:masterClrMapping/>
  </p:clrMapOvr>
  <mc:AlternateContent xmlns:mc="http://schemas.openxmlformats.org/markup-compatibility/2006" xmlns:p14="http://schemas.microsoft.com/office/powerpoint/2010/main">
    <mc:Choice Requires="p14">
      <p:transition spd="slow" p14:dur="2000" advTm="104174"/>
    </mc:Choice>
    <mc:Fallback xmlns="">
      <p:transition spd="slow" advTm="1041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32" presetClass="emph" presetSubtype="0" fill="hold" grpId="0" nodeType="clickEffect">
                                  <p:stCondLst>
                                    <p:cond delay="0"/>
                                  </p:stCondLst>
                                  <p:childTnLst>
                                    <p:animRot by="120000">
                                      <p:cBhvr>
                                        <p:cTn id="13" dur="100" fill="hold">
                                          <p:stCondLst>
                                            <p:cond delay="0"/>
                                          </p:stCondLst>
                                        </p:cTn>
                                        <p:tgtEl>
                                          <p:spTgt spid="13"/>
                                        </p:tgtEl>
                                        <p:attrNameLst>
                                          <p:attrName>r</p:attrName>
                                        </p:attrNameLst>
                                      </p:cBhvr>
                                    </p:animRot>
                                    <p:animRot by="-240000">
                                      <p:cBhvr>
                                        <p:cTn id="14" dur="200" fill="hold">
                                          <p:stCondLst>
                                            <p:cond delay="200"/>
                                          </p:stCondLst>
                                        </p:cTn>
                                        <p:tgtEl>
                                          <p:spTgt spid="13"/>
                                        </p:tgtEl>
                                        <p:attrNameLst>
                                          <p:attrName>r</p:attrName>
                                        </p:attrNameLst>
                                      </p:cBhvr>
                                    </p:animRot>
                                    <p:animRot by="240000">
                                      <p:cBhvr>
                                        <p:cTn id="15" dur="200" fill="hold">
                                          <p:stCondLst>
                                            <p:cond delay="400"/>
                                          </p:stCondLst>
                                        </p:cTn>
                                        <p:tgtEl>
                                          <p:spTgt spid="13"/>
                                        </p:tgtEl>
                                        <p:attrNameLst>
                                          <p:attrName>r</p:attrName>
                                        </p:attrNameLst>
                                      </p:cBhvr>
                                    </p:animRot>
                                    <p:animRot by="-240000">
                                      <p:cBhvr>
                                        <p:cTn id="16" dur="200" fill="hold">
                                          <p:stCondLst>
                                            <p:cond delay="600"/>
                                          </p:stCondLst>
                                        </p:cTn>
                                        <p:tgtEl>
                                          <p:spTgt spid="13"/>
                                        </p:tgtEl>
                                        <p:attrNameLst>
                                          <p:attrName>r</p:attrName>
                                        </p:attrNameLst>
                                      </p:cBhvr>
                                    </p:animRot>
                                    <p:animRot by="120000">
                                      <p:cBhvr>
                                        <p:cTn id="17" dur="200" fill="hold">
                                          <p:stCondLst>
                                            <p:cond delay="800"/>
                                          </p:stCondLst>
                                        </p:cTn>
                                        <p:tgtEl>
                                          <p:spTgt spid="13"/>
                                        </p:tgtEl>
                                        <p:attrNameLst>
                                          <p:attrName>r</p:attrName>
                                        </p:attrNameLst>
                                      </p:cBhvr>
                                    </p:animRot>
                                  </p:childTnLst>
                                  <p:subTnLst>
                                    <p:audio>
                                      <p:cMediaNode>
                                        <p:cTn display="0" masterRel="sameClick">
                                          <p:stCondLst>
                                            <p:cond evt="begin" delay="0">
                                              <p:tn val="12"/>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13"/>
                  </p:tgtEl>
                </p:cond>
              </p:nextCondLst>
            </p:seq>
            <p:seq concurrent="1" nextAc="seek">
              <p:cTn id="18" restart="whenNotActive" fill="hold" evtFilter="cancelBubble" nodeType="interactiveSeq">
                <p:stCondLst>
                  <p:cond evt="onClick" delay="0">
                    <p:tgtEl>
                      <p:spTgt spid="12"/>
                    </p:tgtEl>
                  </p:cond>
                </p:stCondLst>
                <p:endSync evt="end" delay="0">
                  <p:rtn val="all"/>
                </p:endSync>
                <p:childTnLst>
                  <p:par>
                    <p:cTn id="19" fill="hold">
                      <p:stCondLst>
                        <p:cond delay="0"/>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12"/>
                                        </p:tgtEl>
                                        <p:attrNameLst>
                                          <p:attrName>r</p:attrName>
                                        </p:attrNameLst>
                                      </p:cBhvr>
                                    </p:animRot>
                                    <p:animRot by="-240000">
                                      <p:cBhvr>
                                        <p:cTn id="23" dur="200" fill="hold">
                                          <p:stCondLst>
                                            <p:cond delay="200"/>
                                          </p:stCondLst>
                                        </p:cTn>
                                        <p:tgtEl>
                                          <p:spTgt spid="12"/>
                                        </p:tgtEl>
                                        <p:attrNameLst>
                                          <p:attrName>r</p:attrName>
                                        </p:attrNameLst>
                                      </p:cBhvr>
                                    </p:animRot>
                                    <p:animRot by="240000">
                                      <p:cBhvr>
                                        <p:cTn id="24" dur="200" fill="hold">
                                          <p:stCondLst>
                                            <p:cond delay="400"/>
                                          </p:stCondLst>
                                        </p:cTn>
                                        <p:tgtEl>
                                          <p:spTgt spid="12"/>
                                        </p:tgtEl>
                                        <p:attrNameLst>
                                          <p:attrName>r</p:attrName>
                                        </p:attrNameLst>
                                      </p:cBhvr>
                                    </p:animRot>
                                    <p:animRot by="-240000">
                                      <p:cBhvr>
                                        <p:cTn id="25" dur="200" fill="hold">
                                          <p:stCondLst>
                                            <p:cond delay="600"/>
                                          </p:stCondLst>
                                        </p:cTn>
                                        <p:tgtEl>
                                          <p:spTgt spid="12"/>
                                        </p:tgtEl>
                                        <p:attrNameLst>
                                          <p:attrName>r</p:attrName>
                                        </p:attrNameLst>
                                      </p:cBhvr>
                                    </p:animRot>
                                    <p:animRot by="120000">
                                      <p:cBhvr>
                                        <p:cTn id="26" dur="200" fill="hold">
                                          <p:stCondLst>
                                            <p:cond delay="800"/>
                                          </p:stCondLst>
                                        </p:cTn>
                                        <p:tgtEl>
                                          <p:spTgt spid="12"/>
                                        </p:tgtEl>
                                        <p:attrNameLst>
                                          <p:attrName>r</p:attrName>
                                        </p:attrNameLst>
                                      </p:cBhvr>
                                    </p:animRot>
                                  </p:childTnLst>
                                  <p:subTnLst>
                                    <p:audio>
                                      <p:cMediaNode>
                                        <p:cTn display="0" masterRel="sameClick">
                                          <p:stCondLst>
                                            <p:cond evt="begin" delay="0">
                                              <p:tn val="21"/>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12"/>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1.11022E-16 5.09731E-7 L -0.04792 0.18536 " pathEditMode="relative" rAng="0" ptsTypes="AA">
                                      <p:cBhvr>
                                        <p:cTn id="31" dur="2000" fill="hold"/>
                                        <p:tgtEl>
                                          <p:spTgt spid="10"/>
                                        </p:tgtEl>
                                        <p:attrNameLst>
                                          <p:attrName>ppt_x</p:attrName>
                                          <p:attrName>ppt_y</p:attrName>
                                        </p:attrNameLst>
                                      </p:cBhvr>
                                      <p:rCtr x="-2396" y="9268"/>
                                    </p:animMotion>
                                  </p:childTnLst>
                                  <p:subTnLst>
                                    <p:audio>
                                      <p:cMediaNode vol="100000">
                                        <p:cTn display="0" masterRel="sameClick">
                                          <p:stCondLst>
                                            <p:cond evt="begin" delay="0">
                                              <p:tn val="30"/>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166" y="140752"/>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6</a:t>
            </a:r>
          </a:p>
        </p:txBody>
      </p:sp>
      <p:sp>
        <p:nvSpPr>
          <p:cNvPr id="3" name="TextBox 2"/>
          <p:cNvSpPr txBox="1"/>
          <p:nvPr/>
        </p:nvSpPr>
        <p:spPr>
          <a:xfrm>
            <a:off x="643084" y="140866"/>
            <a:ext cx="8094518" cy="954095"/>
          </a:xfrm>
          <a:prstGeom prst="rect">
            <a:avLst/>
          </a:prstGeom>
          <a:noFill/>
        </p:spPr>
        <p:txBody>
          <a:bodyPr wrap="square" lIns="91428" tIns="45714" rIns="91428" bIns="45714" rtlCol="0">
            <a:spAutoFit/>
          </a:bodyPr>
          <a:lstStyle/>
          <a:p>
            <a:pPr algn="just"/>
            <a:r>
              <a:rPr lang="en-US" sz="2800" b="1">
                <a:latin typeface="Arial" pitchFamily="34" charset="0"/>
                <a:ea typeface="Arial-Rounded" pitchFamily="34" charset="0"/>
                <a:cs typeface="Arial" pitchFamily="34" charset="0"/>
              </a:rPr>
              <a:t>Quan sát tranh và dùng từ ngữ trong khung để nói theo tranh</a:t>
            </a:r>
          </a:p>
        </p:txBody>
      </p:sp>
      <p:sp>
        <p:nvSpPr>
          <p:cNvPr id="4" name="Rectangle 3"/>
          <p:cNvSpPr/>
          <p:nvPr/>
        </p:nvSpPr>
        <p:spPr>
          <a:xfrm>
            <a:off x="973282" y="1119911"/>
            <a:ext cx="7332518" cy="482928"/>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49357" t="58771"/>
          <a:stretch/>
        </p:blipFill>
        <p:spPr bwMode="auto">
          <a:xfrm>
            <a:off x="5401403" y="3458766"/>
            <a:ext cx="1713249" cy="130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r="50000" b="56971"/>
          <a:stretch/>
        </p:blipFill>
        <p:spPr bwMode="auto">
          <a:xfrm>
            <a:off x="2286000" y="1659731"/>
            <a:ext cx="1691481" cy="136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50000" t="6297" b="43928"/>
          <a:stretch/>
        </p:blipFill>
        <p:spPr bwMode="auto">
          <a:xfrm>
            <a:off x="5362603" y="1552575"/>
            <a:ext cx="1691482" cy="1581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t="50000" r="50000"/>
          <a:stretch/>
        </p:blipFill>
        <p:spPr bwMode="auto">
          <a:xfrm>
            <a:off x="2286000" y="3348038"/>
            <a:ext cx="1691481" cy="158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44170" y="1119911"/>
            <a:ext cx="1524000" cy="461653"/>
          </a:xfrm>
          <a:prstGeom prst="rect">
            <a:avLst/>
          </a:prstGeom>
          <a:noFill/>
          <a:ln>
            <a:noFill/>
          </a:ln>
        </p:spPr>
        <p:txBody>
          <a:bodyPr wrap="square" lIns="91428" tIns="45714" rIns="91428" bIns="45714" rtlCol="0">
            <a:spAutoFit/>
          </a:bodyPr>
          <a:lstStyle/>
          <a:p>
            <a:pPr algn="just"/>
            <a:r>
              <a:rPr lang="en-US" sz="2400">
                <a:latin typeface="Arial" pitchFamily="34" charset="0"/>
                <a:ea typeface="Arial-Rounded" pitchFamily="34" charset="0"/>
                <a:cs typeface="Arial" pitchFamily="34" charset="0"/>
              </a:rPr>
              <a:t>xà phòng</a:t>
            </a:r>
          </a:p>
        </p:txBody>
      </p:sp>
      <p:sp>
        <p:nvSpPr>
          <p:cNvPr id="8" name="TextBox 7"/>
          <p:cNvSpPr txBox="1"/>
          <p:nvPr/>
        </p:nvSpPr>
        <p:spPr>
          <a:xfrm>
            <a:off x="3196770" y="1141186"/>
            <a:ext cx="1371600" cy="461653"/>
          </a:xfrm>
          <a:prstGeom prst="rect">
            <a:avLst/>
          </a:prstGeom>
          <a:noFill/>
          <a:ln>
            <a:noFill/>
          </a:ln>
        </p:spPr>
        <p:txBody>
          <a:bodyPr wrap="square" lIns="91428" tIns="45714" rIns="91428" bIns="45714" rtlCol="0">
            <a:spAutoFit/>
          </a:bodyPr>
          <a:lstStyle/>
          <a:p>
            <a:pPr algn="just"/>
            <a:r>
              <a:rPr lang="en-US" sz="2400">
                <a:latin typeface="Arial" pitchFamily="34" charset="0"/>
                <a:ea typeface="Arial-Rounded" pitchFamily="34" charset="0"/>
                <a:cs typeface="Arial" pitchFamily="34" charset="0"/>
              </a:rPr>
              <a:t>chà xát</a:t>
            </a:r>
          </a:p>
        </p:txBody>
      </p:sp>
      <p:sp>
        <p:nvSpPr>
          <p:cNvPr id="9" name="TextBox 8"/>
          <p:cNvSpPr txBox="1"/>
          <p:nvPr/>
        </p:nvSpPr>
        <p:spPr>
          <a:xfrm>
            <a:off x="4712111" y="1141186"/>
            <a:ext cx="1371600" cy="461653"/>
          </a:xfrm>
          <a:prstGeom prst="rect">
            <a:avLst/>
          </a:prstGeom>
          <a:noFill/>
          <a:ln>
            <a:noFill/>
          </a:ln>
        </p:spPr>
        <p:txBody>
          <a:bodyPr wrap="square" lIns="91428" tIns="45714" rIns="91428" bIns="45714" rtlCol="0">
            <a:spAutoFit/>
          </a:bodyPr>
          <a:lstStyle/>
          <a:p>
            <a:pPr algn="ctr"/>
            <a:r>
              <a:rPr lang="en-US" sz="2400">
                <a:latin typeface="Arial" pitchFamily="34" charset="0"/>
                <a:ea typeface="Arial-Rounded" pitchFamily="34" charset="0"/>
                <a:cs typeface="Arial" pitchFamily="34" charset="0"/>
              </a:rPr>
              <a:t>rửa</a:t>
            </a:r>
          </a:p>
        </p:txBody>
      </p:sp>
      <p:sp>
        <p:nvSpPr>
          <p:cNvPr id="20" name="TextBox 19"/>
          <p:cNvSpPr txBox="1"/>
          <p:nvPr/>
        </p:nvSpPr>
        <p:spPr>
          <a:xfrm>
            <a:off x="6320970" y="1141185"/>
            <a:ext cx="1524000" cy="461653"/>
          </a:xfrm>
          <a:prstGeom prst="rect">
            <a:avLst/>
          </a:prstGeom>
          <a:noFill/>
          <a:ln>
            <a:noFill/>
          </a:ln>
        </p:spPr>
        <p:txBody>
          <a:bodyPr wrap="square" lIns="91428" tIns="45714" rIns="91428" bIns="45714" rtlCol="0">
            <a:spAutoFit/>
          </a:bodyPr>
          <a:lstStyle/>
          <a:p>
            <a:pPr algn="just"/>
            <a:r>
              <a:rPr lang="en-US" sz="2400">
                <a:latin typeface="Arial" pitchFamily="34" charset="0"/>
                <a:ea typeface="Arial-Rounded" pitchFamily="34" charset="0"/>
                <a:cs typeface="Arial" pitchFamily="34" charset="0"/>
              </a:rPr>
              <a:t>lau khô</a:t>
            </a:r>
          </a:p>
        </p:txBody>
      </p:sp>
    </p:spTree>
    <p:extLst>
      <p:ext uri="{BB962C8B-B14F-4D97-AF65-F5344CB8AC3E}">
        <p14:creationId xmlns:p14="http://schemas.microsoft.com/office/powerpoint/2010/main" val="3944457928"/>
      </p:ext>
    </p:extLst>
  </p:cSld>
  <p:clrMapOvr>
    <a:masterClrMapping/>
  </p:clrMapOvr>
  <mc:AlternateContent xmlns:mc="http://schemas.openxmlformats.org/markup-compatibility/2006" xmlns:p14="http://schemas.microsoft.com/office/powerpoint/2010/main">
    <mc:Choice Requires="p14">
      <p:transition spd="slow" p14:dur="2000" advTm="104267"/>
    </mc:Choice>
    <mc:Fallback xmlns="">
      <p:transition spd="slow" advTm="104267"/>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55556E-7 4.32099E-6 L 0.10868 0.34135 " pathEditMode="relative" rAng="0" ptsTypes="AA">
                                      <p:cBhvr>
                                        <p:cTn id="6" dur="2000" fill="hold"/>
                                        <p:tgtEl>
                                          <p:spTgt spid="7"/>
                                        </p:tgtEl>
                                        <p:attrNameLst>
                                          <p:attrName>ppt_x</p:attrName>
                                          <p:attrName>ppt_y</p:attrName>
                                        </p:attrNameLst>
                                      </p:cBhvr>
                                      <p:rCtr x="5434" y="17068"/>
                                    </p:animMotion>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2.77778E-6 3.33333E-6 L 0.26702 0.33703 " pathEditMode="relative" rAng="0" ptsTypes="AA">
                                      <p:cBhvr>
                                        <p:cTn id="11" dur="2000" fill="hold"/>
                                        <p:tgtEl>
                                          <p:spTgt spid="8"/>
                                        </p:tgtEl>
                                        <p:attrNameLst>
                                          <p:attrName>ppt_x</p:attrName>
                                          <p:attrName>ppt_y</p:attrName>
                                        </p:attrNameLst>
                                      </p:cBhvr>
                                      <p:rCtr x="13351" y="16852"/>
                                    </p:animMotion>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2.22222E-6 3.33333E-6 L -0.24861 0.66296 " pathEditMode="relative" rAng="0" ptsTypes="AA">
                                      <p:cBhvr>
                                        <p:cTn id="16" dur="2000" fill="hold"/>
                                        <p:tgtEl>
                                          <p:spTgt spid="9"/>
                                        </p:tgtEl>
                                        <p:attrNameLst>
                                          <p:attrName>ppt_x</p:attrName>
                                          <p:attrName>ppt_y</p:attrName>
                                        </p:attrNameLst>
                                      </p:cBhvr>
                                      <p:rCtr x="-12431" y="33148"/>
                                    </p:animMotion>
                                  </p:child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20"/>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2.77778E-6 3.33333E-6 L -0.08298 0.67777 " pathEditMode="relative" rAng="0" ptsTypes="AA">
                                      <p:cBhvr>
                                        <p:cTn id="21" dur="2000" fill="hold"/>
                                        <p:tgtEl>
                                          <p:spTgt spid="20"/>
                                        </p:tgtEl>
                                        <p:attrNameLst>
                                          <p:attrName>ppt_x</p:attrName>
                                          <p:attrName>ppt_y</p:attrName>
                                        </p:attrNameLst>
                                      </p:cBhvr>
                                      <p:rCtr x="-4149" y="33889"/>
                                    </p:animMotion>
                                  </p:childTnLst>
                                </p:cTn>
                              </p:par>
                            </p:childTnLst>
                          </p:cTn>
                        </p:par>
                      </p:childTnLst>
                    </p:cTn>
                  </p:par>
                </p:childTnLst>
              </p:cTn>
              <p:nextCondLst>
                <p:cond evt="onClick" delay="0">
                  <p:tgtEl>
                    <p:spTgt spid="20"/>
                  </p:tgtEl>
                </p:cond>
              </p:nextCondLst>
            </p:seq>
          </p:childTnLst>
        </p:cTn>
      </p:par>
    </p:tnLst>
    <p:bldLst>
      <p:bldP spid="7" grpId="0"/>
      <p:bldP spid="8" grpId="0"/>
      <p:bldP spid="9" grpId="0"/>
      <p:bldP spid="20" grpId="0"/>
    </p:bldLst>
  </p:timing>
  <p:extLst>
    <p:ext uri="{E180D4A7-C9FB-4DFB-919C-405C955672EB}">
      <p14:showEvtLst xmlns:p14="http://schemas.microsoft.com/office/powerpoint/2010/main">
        <p14:triggerEvt type="onClick" time="57003" objId="7"/>
        <p14:triggerEvt type="onClick" time="68257" objId="8"/>
        <p14:triggerEvt type="onClick" time="79161" objId="9"/>
        <p14:triggerEvt type="onClick" time="89418" objId="20"/>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179281"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Đoạn trên có mấy câu?</a:t>
            </a:r>
          </a:p>
        </p:txBody>
      </p:sp>
      <p:grpSp>
        <p:nvGrpSpPr>
          <p:cNvPr id="2" name="Group 1"/>
          <p:cNvGrpSpPr/>
          <p:nvPr/>
        </p:nvGrpSpPr>
        <p:grpSpPr>
          <a:xfrm>
            <a:off x="117764" y="97235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7</a:t>
            </a: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a:latin typeface="Arial" pitchFamily="34" charset="0"/>
                <a:ea typeface="Arial-Rounded" pitchFamily="34" charset="0"/>
                <a:cs typeface="Arial" pitchFamily="34" charset="0"/>
              </a:rPr>
              <a:t>Nghe viết</a:t>
            </a:r>
          </a:p>
        </p:txBody>
      </p:sp>
      <p:sp>
        <p:nvSpPr>
          <p:cNvPr id="6" name="TextBox 5"/>
          <p:cNvSpPr txBox="1"/>
          <p:nvPr/>
        </p:nvSpPr>
        <p:spPr>
          <a:xfrm>
            <a:off x="1407884" y="1352550"/>
            <a:ext cx="7736116" cy="461653"/>
          </a:xfrm>
          <a:prstGeom prst="rect">
            <a:avLst/>
          </a:prstGeom>
          <a:noFill/>
        </p:spPr>
        <p:txBody>
          <a:bodyPr wrap="square" lIns="91428" tIns="45714" rIns="91428" bIns="45714" rtlCol="0">
            <a:spAutoFit/>
          </a:bodyPr>
          <a:lstStyle/>
          <a:p>
            <a:pPr algn="just"/>
            <a:r>
              <a:rPr lang="en-US" sz="2400">
                <a:latin typeface="Arial" pitchFamily="34" charset="0"/>
                <a:ea typeface="Arial-Rounded" pitchFamily="34" charset="0"/>
                <a:cs typeface="Arial" pitchFamily="34" charset="0"/>
              </a:rPr>
              <a:t>Để phòng bệnh, chúng ta cần rửa tay trước khi ăn.</a:t>
            </a:r>
          </a:p>
        </p:txBody>
      </p:sp>
      <p:sp>
        <p:nvSpPr>
          <p:cNvPr id="7" name="TextBox 6"/>
          <p:cNvSpPr txBox="1"/>
          <p:nvPr/>
        </p:nvSpPr>
        <p:spPr>
          <a:xfrm>
            <a:off x="1018310" y="1841048"/>
            <a:ext cx="6677890" cy="461653"/>
          </a:xfrm>
          <a:prstGeom prst="rect">
            <a:avLst/>
          </a:prstGeom>
          <a:noFill/>
        </p:spPr>
        <p:txBody>
          <a:bodyPr wrap="square" lIns="91428" tIns="45714" rIns="91428" bIns="45714" rtlCol="0">
            <a:spAutoFit/>
          </a:bodyPr>
          <a:lstStyle/>
          <a:p>
            <a:pPr algn="just"/>
            <a:r>
              <a:rPr lang="en-US" sz="2400">
                <a:latin typeface="Arial" pitchFamily="34" charset="0"/>
                <a:ea typeface="Arial-Rounded" pitchFamily="34" charset="0"/>
                <a:cs typeface="Arial" pitchFamily="34" charset="0"/>
              </a:rPr>
              <a:t>Cần rửa tay bằng xà phòng với nước sạch.</a:t>
            </a:r>
          </a:p>
        </p:txBody>
      </p:sp>
      <p:sp>
        <p:nvSpPr>
          <p:cNvPr id="11" name="TextBox 10"/>
          <p:cNvSpPr txBox="1"/>
          <p:nvPr/>
        </p:nvSpPr>
        <p:spPr>
          <a:xfrm>
            <a:off x="1026883"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Khi viết chữ đầu dòng, ta lưu ý gì?</a:t>
            </a: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Những chữ nào viết hoa? Vì sao?</a:t>
            </a:r>
          </a:p>
        </p:txBody>
      </p:sp>
      <p:cxnSp>
        <p:nvCxnSpPr>
          <p:cNvPr id="9" name="Straight Connector 8"/>
          <p:cNvCxnSpPr/>
          <p:nvPr/>
        </p:nvCxnSpPr>
        <p:spPr>
          <a:xfrm>
            <a:off x="1462519" y="1775856"/>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89227" y="224319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Kết thúc câu có dấu gì?</a:t>
            </a:r>
          </a:p>
        </p:txBody>
      </p:sp>
      <p:sp>
        <p:nvSpPr>
          <p:cNvPr id="20" name="Oval 19"/>
          <p:cNvSpPr/>
          <p:nvPr/>
        </p:nvSpPr>
        <p:spPr>
          <a:xfrm>
            <a:off x="8286832" y="1542059"/>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Em hãy tìm từ dễ viết lẫn trong bài.</a:t>
            </a:r>
          </a:p>
        </p:txBody>
      </p:sp>
      <p:sp>
        <p:nvSpPr>
          <p:cNvPr id="26" name="Oval 25"/>
          <p:cNvSpPr/>
          <p:nvPr/>
        </p:nvSpPr>
        <p:spPr>
          <a:xfrm>
            <a:off x="6876144" y="2008082"/>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0717" t="36198" r="40849" b="39417"/>
          <a:stretch/>
        </p:blipFill>
        <p:spPr bwMode="auto">
          <a:xfrm>
            <a:off x="3286658" y="2302701"/>
            <a:ext cx="2398486" cy="178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866418012"/>
      </p:ext>
    </p:extLst>
  </p:cSld>
  <p:clrMapOvr>
    <a:masterClrMapping/>
  </p:clrMapOvr>
  <mc:AlternateContent xmlns:mc="http://schemas.openxmlformats.org/markup-compatibility/2006" xmlns:p14="http://schemas.microsoft.com/office/powerpoint/2010/main">
    <mc:Choice Requires="p14">
      <p:transition spd="slow" p14:dur="2000" advTm="145552"/>
    </mc:Choice>
    <mc:Fallback xmlns="">
      <p:transition spd="slow" advTm="1455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5"/>
                                        </p:tgtEl>
                                        <p:attrNameLst>
                                          <p:attrName>r</p:attrName>
                                        </p:attrNameLst>
                                      </p:cBhvr>
                                    </p:animRot>
                                    <p:animRot by="-240000">
                                      <p:cBhvr>
                                        <p:cTn id="21" dur="600" fill="hold">
                                          <p:stCondLst>
                                            <p:cond delay="600"/>
                                          </p:stCondLst>
                                        </p:cTn>
                                        <p:tgtEl>
                                          <p:spTgt spid="5"/>
                                        </p:tgtEl>
                                        <p:attrNameLst>
                                          <p:attrName>r</p:attrName>
                                        </p:attrNameLst>
                                      </p:cBhvr>
                                    </p:animRot>
                                    <p:animRot by="240000">
                                      <p:cBhvr>
                                        <p:cTn id="22" dur="600" fill="hold">
                                          <p:stCondLst>
                                            <p:cond delay="1200"/>
                                          </p:stCondLst>
                                        </p:cTn>
                                        <p:tgtEl>
                                          <p:spTgt spid="5"/>
                                        </p:tgtEl>
                                        <p:attrNameLst>
                                          <p:attrName>r</p:attrName>
                                        </p:attrNameLst>
                                      </p:cBhvr>
                                    </p:animRot>
                                    <p:animRot by="-240000">
                                      <p:cBhvr>
                                        <p:cTn id="23" dur="600" fill="hold">
                                          <p:stCondLst>
                                            <p:cond delay="1800"/>
                                          </p:stCondLst>
                                        </p:cTn>
                                        <p:tgtEl>
                                          <p:spTgt spid="5"/>
                                        </p:tgtEl>
                                        <p:attrNameLst>
                                          <p:attrName>r</p:attrName>
                                        </p:attrNameLst>
                                      </p:cBhvr>
                                    </p:animRot>
                                    <p:animRot by="120000">
                                      <p:cBhvr>
                                        <p:cTn id="24" dur="600" fill="hold">
                                          <p:stCondLst>
                                            <p:cond delay="2400"/>
                                          </p:stCondLst>
                                        </p:cTn>
                                        <p:tgtEl>
                                          <p:spTgt spid="5"/>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3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3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6"/>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0"/>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5" grpId="0" animBg="1"/>
      <p:bldP spid="5" grpId="1" animBg="1"/>
      <p:bldP spid="5" grpId="2" animBg="1"/>
      <p:bldP spid="13" grpId="0" animBg="1"/>
      <p:bldP spid="24" grpId="0" animBg="1"/>
      <p:bldP spid="20" grpId="0" animBg="1"/>
      <p:bldP spid="20" grpId="1" animBg="1"/>
      <p:bldP spid="27" grpId="0" animBg="1"/>
      <p:bldP spid="26" grpId="0" animBg="1"/>
      <p:bldP spid="2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190252"/>
            <a:ext cx="1370728" cy="1032741"/>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316609"/>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11062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4586625"/>
            <a:ext cx="1120884" cy="5568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omputer&#10;&#10;Description automatically generated with low confidence">
            <a:extLst>
              <a:ext uri="{FF2B5EF4-FFF2-40B4-BE49-F238E27FC236}">
                <a16:creationId xmlns:a16="http://schemas.microsoft.com/office/drawing/2014/main" id="{34BE657B-FAD7-4EBA-8440-A3F62010D4C6}"/>
              </a:ext>
            </a:extLst>
          </p:cNvPr>
          <p:cNvPicPr>
            <a:picLocks noChangeAspect="1"/>
          </p:cNvPicPr>
          <p:nvPr/>
        </p:nvPicPr>
        <p:blipFill>
          <a:blip r:embed="rId3"/>
          <a:stretch>
            <a:fillRect/>
          </a:stretch>
        </p:blipFill>
        <p:spPr>
          <a:xfrm>
            <a:off x="482600" y="1150683"/>
            <a:ext cx="8178799" cy="2842132"/>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4839857"/>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3727467"/>
      </p:ext>
    </p:extLst>
  </p:cSld>
  <p:clrMapOvr>
    <a:masterClrMapping/>
  </p:clrMapOvr>
  <mc:AlternateContent xmlns:mc="http://schemas.openxmlformats.org/markup-compatibility/2006" xmlns:p14="http://schemas.microsoft.com/office/powerpoint/2010/main">
    <mc:Choice Requires="p14">
      <p:transition spd="slow" p14:dur="2000" advTm="35675"/>
    </mc:Choice>
    <mc:Fallback xmlns="">
      <p:transition spd="slow" advTm="3567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47096" b="94066" l="50366" r="94876"/>
                    </a14:imgEffect>
                  </a14:imgLayer>
                </a14:imgProps>
              </a:ext>
              <a:ext uri="{28A0092B-C50C-407E-A947-70E740481C1C}">
                <a14:useLocalDpi xmlns:a14="http://schemas.microsoft.com/office/drawing/2010/main" val="0"/>
              </a:ext>
            </a:extLst>
          </a:blip>
          <a:srcRect l="50000" t="41315"/>
          <a:stretch/>
        </p:blipFill>
        <p:spPr>
          <a:xfrm>
            <a:off x="2590799" y="2502751"/>
            <a:ext cx="2478233" cy="2968389"/>
          </a:xfrm>
          <a:prstGeom prst="rect">
            <a:avLst/>
          </a:prstGeom>
        </p:spPr>
      </p:pic>
      <p:pic>
        <p:nvPicPr>
          <p:cNvPr id="4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637115" y="2923218"/>
            <a:ext cx="2966666" cy="358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5"/>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47096" b="94066" l="50366" r="94876"/>
                    </a14:imgEffect>
                  </a14:imgLayer>
                </a14:imgProps>
              </a:ext>
              <a:ext uri="{28A0092B-C50C-407E-A947-70E740481C1C}">
                <a14:useLocalDpi xmlns:a14="http://schemas.microsoft.com/office/drawing/2010/main" val="0"/>
              </a:ext>
            </a:extLst>
          </a:blip>
          <a:srcRect l="50000" t="41315"/>
          <a:stretch/>
        </p:blipFill>
        <p:spPr>
          <a:xfrm flipH="1">
            <a:off x="4232415" y="2502751"/>
            <a:ext cx="2478233" cy="2968389"/>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0480" y="2952750"/>
            <a:ext cx="2966666" cy="358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667000" y="818285"/>
            <a:ext cx="2514600" cy="584775"/>
          </a:xfrm>
          <a:prstGeom prst="rect">
            <a:avLst/>
          </a:prstGeom>
          <a:noFill/>
        </p:spPr>
        <p:txBody>
          <a:bodyPr wrap="square" rtlCol="0">
            <a:spAutoFit/>
          </a:bodyPr>
          <a:lstStyle/>
          <a:p>
            <a:r>
              <a:rPr lang="en-US" sz="3200">
                <a:latin typeface="Arial" pitchFamily="34" charset="0"/>
                <a:cs typeface="Arial" pitchFamily="34" charset="0"/>
              </a:rPr>
              <a:t>vi     ùng</a:t>
            </a:r>
          </a:p>
        </p:txBody>
      </p:sp>
      <p:sp>
        <p:nvSpPr>
          <p:cNvPr id="11" name="TextBox 10"/>
          <p:cNvSpPr txBox="1"/>
          <p:nvPr/>
        </p:nvSpPr>
        <p:spPr>
          <a:xfrm>
            <a:off x="4504459" y="818285"/>
            <a:ext cx="1946564" cy="584775"/>
          </a:xfrm>
          <a:prstGeom prst="rect">
            <a:avLst/>
          </a:prstGeom>
          <a:noFill/>
        </p:spPr>
        <p:txBody>
          <a:bodyPr wrap="square" rtlCol="0">
            <a:spAutoFit/>
          </a:bodyPr>
          <a:lstStyle/>
          <a:p>
            <a:pPr algn="ctr"/>
            <a:r>
              <a:rPr lang="en-US" sz="3200">
                <a:latin typeface="Arial" pitchFamily="34" charset="0"/>
                <a:cs typeface="Arial" pitchFamily="34" charset="0"/>
              </a:rPr>
              <a:t>à xát</a:t>
            </a:r>
          </a:p>
        </p:txBody>
      </p:sp>
      <p:sp>
        <p:nvSpPr>
          <p:cNvPr id="7" name="TextBox 6"/>
          <p:cNvSpPr txBox="1"/>
          <p:nvPr/>
        </p:nvSpPr>
        <p:spPr>
          <a:xfrm>
            <a:off x="25977" y="1492364"/>
            <a:ext cx="2971800" cy="584763"/>
          </a:xfrm>
          <a:prstGeom prst="rect">
            <a:avLst/>
          </a:prstGeom>
          <a:noFill/>
        </p:spPr>
        <p:txBody>
          <a:bodyPr wrap="square" lIns="91428" tIns="45714" rIns="91428" bIns="45714" rtlCol="0">
            <a:spAutoFit/>
          </a:bodyPr>
          <a:lstStyle/>
          <a:p>
            <a:pPr algn="just"/>
            <a:r>
              <a:rPr lang="en-US" sz="3200">
                <a:latin typeface="Arial" pitchFamily="34" charset="0"/>
                <a:ea typeface="Arial-Rounded" pitchFamily="34" charset="0"/>
                <a:cs typeface="Arial" pitchFamily="34" charset="0"/>
              </a:rPr>
              <a:t>b. </a:t>
            </a:r>
            <a:r>
              <a:rPr lang="en-US" sz="3200" i="1">
                <a:latin typeface="Arial" pitchFamily="34" charset="0"/>
                <a:ea typeface="Arial-Rounded" pitchFamily="34" charset="0"/>
                <a:cs typeface="Arial" pitchFamily="34" charset="0"/>
              </a:rPr>
              <a:t>gh</a:t>
            </a:r>
            <a:r>
              <a:rPr lang="en-US" sz="3200">
                <a:latin typeface="Arial" pitchFamily="34" charset="0"/>
                <a:ea typeface="Arial-Rounded" pitchFamily="34" charset="0"/>
                <a:cs typeface="Arial" pitchFamily="34" charset="0"/>
              </a:rPr>
              <a:t> hay </a:t>
            </a:r>
            <a:r>
              <a:rPr lang="en-US" sz="3200" i="1">
                <a:latin typeface="Arial" pitchFamily="34" charset="0"/>
                <a:ea typeface="Arial-Rounded" pitchFamily="34" charset="0"/>
                <a:cs typeface="Arial" pitchFamily="34" charset="0"/>
              </a:rPr>
              <a:t>g?</a:t>
            </a:r>
          </a:p>
        </p:txBody>
      </p:sp>
      <p:pic>
        <p:nvPicPr>
          <p:cNvPr id="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0623" y="90554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0" y="120468"/>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8</a:t>
            </a:r>
          </a:p>
        </p:txBody>
      </p:sp>
      <p:sp>
        <p:nvSpPr>
          <p:cNvPr id="5" name="TextBox 4"/>
          <p:cNvSpPr txBox="1"/>
          <p:nvPr/>
        </p:nvSpPr>
        <p:spPr>
          <a:xfrm>
            <a:off x="609600" y="190714"/>
            <a:ext cx="8451273" cy="523208"/>
          </a:xfrm>
          <a:prstGeom prst="rect">
            <a:avLst/>
          </a:prstGeom>
          <a:noFill/>
        </p:spPr>
        <p:txBody>
          <a:bodyPr wrap="square" lIns="91428" tIns="45714" rIns="91428" bIns="45714" rtlCol="0">
            <a:spAutoFit/>
          </a:bodyPr>
          <a:lstStyle/>
          <a:p>
            <a:pPr algn="just"/>
            <a:r>
              <a:rPr lang="en-US" sz="2800" b="1">
                <a:latin typeface="Arial" pitchFamily="34" charset="0"/>
                <a:ea typeface="Arial-Rounded" pitchFamily="34" charset="0"/>
                <a:cs typeface="Arial" pitchFamily="34" charset="0"/>
              </a:rPr>
              <a:t>Chọn chữ phù hợp thay cho bông hoa</a:t>
            </a:r>
          </a:p>
        </p:txBody>
      </p:sp>
      <p:sp>
        <p:nvSpPr>
          <p:cNvPr id="6" name="TextBox 5"/>
          <p:cNvSpPr txBox="1"/>
          <p:nvPr/>
        </p:nvSpPr>
        <p:spPr>
          <a:xfrm>
            <a:off x="25977" y="823053"/>
            <a:ext cx="2971800" cy="584763"/>
          </a:xfrm>
          <a:prstGeom prst="rect">
            <a:avLst/>
          </a:prstGeom>
          <a:noFill/>
        </p:spPr>
        <p:txBody>
          <a:bodyPr wrap="square" lIns="91428" tIns="45714" rIns="91428" bIns="45714" rtlCol="0">
            <a:spAutoFit/>
          </a:bodyPr>
          <a:lstStyle/>
          <a:p>
            <a:pPr algn="just"/>
            <a:r>
              <a:rPr lang="en-US" sz="3200">
                <a:latin typeface="Arial" pitchFamily="34" charset="0"/>
                <a:ea typeface="Arial-Rounded" pitchFamily="34" charset="0"/>
                <a:cs typeface="Arial" pitchFamily="34" charset="0"/>
              </a:rPr>
              <a:t>a. </a:t>
            </a:r>
            <a:r>
              <a:rPr lang="en-US" sz="3200" i="1">
                <a:latin typeface="Arial" pitchFamily="34" charset="0"/>
                <a:ea typeface="Arial-Rounded" pitchFamily="34" charset="0"/>
                <a:cs typeface="Arial" pitchFamily="34" charset="0"/>
              </a:rPr>
              <a:t>tr</a:t>
            </a:r>
            <a:r>
              <a:rPr lang="en-US" sz="3200">
                <a:latin typeface="Arial" pitchFamily="34" charset="0"/>
                <a:ea typeface="Arial-Rounded" pitchFamily="34" charset="0"/>
                <a:cs typeface="Arial" pitchFamily="34" charset="0"/>
              </a:rPr>
              <a:t> hay </a:t>
            </a:r>
            <a:r>
              <a:rPr lang="en-US" sz="3200" i="1">
                <a:latin typeface="Arial" pitchFamily="34" charset="0"/>
                <a:ea typeface="Arial-Rounded" pitchFamily="34" charset="0"/>
                <a:cs typeface="Arial" pitchFamily="34" charset="0"/>
              </a:rPr>
              <a:t>ch?</a:t>
            </a:r>
          </a:p>
        </p:txBody>
      </p:sp>
      <p:sp>
        <p:nvSpPr>
          <p:cNvPr id="8" name="TextBox 7"/>
          <p:cNvSpPr txBox="1"/>
          <p:nvPr/>
        </p:nvSpPr>
        <p:spPr>
          <a:xfrm>
            <a:off x="29441" y="2266950"/>
            <a:ext cx="2971800" cy="584763"/>
          </a:xfrm>
          <a:prstGeom prst="rect">
            <a:avLst/>
          </a:prstGeom>
          <a:noFill/>
        </p:spPr>
        <p:txBody>
          <a:bodyPr wrap="square" lIns="91428" tIns="45714" rIns="91428" bIns="45714" rtlCol="0">
            <a:spAutoFit/>
          </a:bodyPr>
          <a:lstStyle/>
          <a:p>
            <a:pPr algn="just"/>
            <a:r>
              <a:rPr lang="en-US" sz="3200">
                <a:latin typeface="Arial" pitchFamily="34" charset="0"/>
                <a:ea typeface="Arial-Rounded" pitchFamily="34" charset="0"/>
                <a:cs typeface="Arial" pitchFamily="34" charset="0"/>
              </a:rPr>
              <a:t>b. </a:t>
            </a:r>
            <a:r>
              <a:rPr lang="en-US" sz="3200" i="1">
                <a:latin typeface="Arial" pitchFamily="34" charset="0"/>
                <a:ea typeface="Arial-Rounded" pitchFamily="34" charset="0"/>
                <a:cs typeface="Arial" pitchFamily="34" charset="0"/>
              </a:rPr>
              <a:t>r/d</a:t>
            </a:r>
            <a:r>
              <a:rPr lang="en-US" sz="3200">
                <a:latin typeface="Arial" pitchFamily="34" charset="0"/>
                <a:ea typeface="Arial-Rounded" pitchFamily="34" charset="0"/>
                <a:cs typeface="Arial" pitchFamily="34" charset="0"/>
              </a:rPr>
              <a:t> hay </a:t>
            </a:r>
            <a:r>
              <a:rPr lang="en-US" sz="3200" i="1">
                <a:latin typeface="Arial" pitchFamily="34" charset="0"/>
                <a:ea typeface="Arial-Rounded" pitchFamily="34" charset="0"/>
                <a:cs typeface="Arial" pitchFamily="34" charset="0"/>
              </a:rPr>
              <a:t>gi?</a:t>
            </a:r>
          </a:p>
        </p:txBody>
      </p:sp>
      <p:pic>
        <p:nvPicPr>
          <p:cNvPr id="1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3148" y="92951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324600" y="818285"/>
            <a:ext cx="2938895" cy="584775"/>
          </a:xfrm>
          <a:prstGeom prst="rect">
            <a:avLst/>
          </a:prstGeom>
          <a:noFill/>
        </p:spPr>
        <p:txBody>
          <a:bodyPr wrap="square" rtlCol="0">
            <a:spAutoFit/>
          </a:bodyPr>
          <a:lstStyle/>
          <a:p>
            <a:pPr algn="ctr"/>
            <a:r>
              <a:rPr lang="en-US" sz="3200">
                <a:latin typeface="Arial" pitchFamily="34" charset="0"/>
                <a:cs typeface="Arial" pitchFamily="34" charset="0"/>
              </a:rPr>
              <a:t>nhanh     óng</a:t>
            </a:r>
          </a:p>
        </p:txBody>
      </p:sp>
      <p:pic>
        <p:nvPicPr>
          <p:cNvPr id="13"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4800" y="90554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332470" y="1468736"/>
            <a:ext cx="2514600" cy="584775"/>
          </a:xfrm>
          <a:prstGeom prst="rect">
            <a:avLst/>
          </a:prstGeom>
          <a:noFill/>
        </p:spPr>
        <p:txBody>
          <a:bodyPr wrap="square" rtlCol="0">
            <a:spAutoFit/>
          </a:bodyPr>
          <a:lstStyle/>
          <a:p>
            <a:pPr algn="ctr"/>
            <a:r>
              <a:rPr lang="en-US" sz="3200">
                <a:latin typeface="Arial" pitchFamily="34" charset="0"/>
                <a:cs typeface="Arial" pitchFamily="34" charset="0"/>
              </a:rPr>
              <a:t>i nhớ</a:t>
            </a:r>
          </a:p>
        </p:txBody>
      </p:sp>
      <p:pic>
        <p:nvPicPr>
          <p:cNvPr id="15"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8173" y="15748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239492" y="1468735"/>
            <a:ext cx="2514600" cy="584775"/>
          </a:xfrm>
          <a:prstGeom prst="rect">
            <a:avLst/>
          </a:prstGeom>
          <a:noFill/>
        </p:spPr>
        <p:txBody>
          <a:bodyPr wrap="square" rtlCol="0">
            <a:spAutoFit/>
          </a:bodyPr>
          <a:lstStyle/>
          <a:p>
            <a:pPr algn="ctr"/>
            <a:r>
              <a:rPr lang="en-US" sz="3200">
                <a:latin typeface="Arial" pitchFamily="34" charset="0"/>
                <a:cs typeface="Arial" pitchFamily="34" charset="0"/>
              </a:rPr>
              <a:t>cố    ắng</a:t>
            </a:r>
          </a:p>
        </p:txBody>
      </p:sp>
      <p:sp>
        <p:nvSpPr>
          <p:cNvPr id="17" name="TextBox 16"/>
          <p:cNvSpPr txBox="1"/>
          <p:nvPr/>
        </p:nvSpPr>
        <p:spPr>
          <a:xfrm>
            <a:off x="6177687" y="1468734"/>
            <a:ext cx="2514600" cy="584775"/>
          </a:xfrm>
          <a:prstGeom prst="rect">
            <a:avLst/>
          </a:prstGeom>
          <a:noFill/>
        </p:spPr>
        <p:txBody>
          <a:bodyPr wrap="square" rtlCol="0">
            <a:spAutoFit/>
          </a:bodyPr>
          <a:lstStyle/>
          <a:p>
            <a:pPr algn="ctr"/>
            <a:r>
              <a:rPr lang="en-US" sz="3200">
                <a:latin typeface="Arial" pitchFamily="34" charset="0"/>
                <a:cs typeface="Arial" pitchFamily="34" charset="0"/>
              </a:rPr>
              <a:t>gọn     ẽ</a:t>
            </a:r>
          </a:p>
        </p:txBody>
      </p:sp>
      <p:sp>
        <p:nvSpPr>
          <p:cNvPr id="18" name="TextBox 17"/>
          <p:cNvSpPr txBox="1"/>
          <p:nvPr/>
        </p:nvSpPr>
        <p:spPr>
          <a:xfrm>
            <a:off x="2322079" y="2271556"/>
            <a:ext cx="2514600" cy="584775"/>
          </a:xfrm>
          <a:prstGeom prst="rect">
            <a:avLst/>
          </a:prstGeom>
          <a:noFill/>
        </p:spPr>
        <p:txBody>
          <a:bodyPr wrap="square" rtlCol="0">
            <a:spAutoFit/>
          </a:bodyPr>
          <a:lstStyle/>
          <a:p>
            <a:pPr algn="ctr"/>
            <a:r>
              <a:rPr lang="en-US" sz="3200">
                <a:latin typeface="Arial" pitchFamily="34" charset="0"/>
                <a:cs typeface="Arial" pitchFamily="34" charset="0"/>
              </a:rPr>
              <a:t>a dẻ</a:t>
            </a:r>
          </a:p>
        </p:txBody>
      </p:sp>
      <p:sp>
        <p:nvSpPr>
          <p:cNvPr id="19" name="TextBox 18"/>
          <p:cNvSpPr txBox="1"/>
          <p:nvPr/>
        </p:nvSpPr>
        <p:spPr>
          <a:xfrm>
            <a:off x="4364184" y="2271555"/>
            <a:ext cx="2514600" cy="584775"/>
          </a:xfrm>
          <a:prstGeom prst="rect">
            <a:avLst/>
          </a:prstGeom>
          <a:noFill/>
        </p:spPr>
        <p:txBody>
          <a:bodyPr wrap="square" rtlCol="0">
            <a:spAutoFit/>
          </a:bodyPr>
          <a:lstStyle/>
          <a:p>
            <a:pPr algn="ctr"/>
            <a:r>
              <a:rPr lang="en-US" sz="3200">
                <a:latin typeface="Arial" pitchFamily="34" charset="0"/>
                <a:cs typeface="Arial" pitchFamily="34" charset="0"/>
              </a:rPr>
              <a:t> ửa tay</a:t>
            </a:r>
          </a:p>
        </p:txBody>
      </p:sp>
      <p:sp>
        <p:nvSpPr>
          <p:cNvPr id="20" name="TextBox 19"/>
          <p:cNvSpPr txBox="1"/>
          <p:nvPr/>
        </p:nvSpPr>
        <p:spPr>
          <a:xfrm>
            <a:off x="6334991" y="2271554"/>
            <a:ext cx="2514600" cy="584775"/>
          </a:xfrm>
          <a:prstGeom prst="rect">
            <a:avLst/>
          </a:prstGeom>
          <a:noFill/>
        </p:spPr>
        <p:txBody>
          <a:bodyPr wrap="square" rtlCol="0">
            <a:spAutoFit/>
          </a:bodyPr>
          <a:lstStyle/>
          <a:p>
            <a:pPr algn="ctr"/>
            <a:r>
              <a:rPr lang="en-US" sz="3200">
                <a:latin typeface="Arial" pitchFamily="34" charset="0"/>
                <a:cs typeface="Arial" pitchFamily="34" charset="0"/>
              </a:rPr>
              <a:t>ữ gìn</a:t>
            </a:r>
          </a:p>
        </p:txBody>
      </p:sp>
      <p:pic>
        <p:nvPicPr>
          <p:cNvPr id="21" name="Picture 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551234"/>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1968" y="15748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8005" y="2354054"/>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8669" y="2376431"/>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0649" y="2376430"/>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3211802" y="816417"/>
            <a:ext cx="585643" cy="584775"/>
          </a:xfrm>
          <a:prstGeom prst="rect">
            <a:avLst/>
          </a:prstGeom>
          <a:noFill/>
        </p:spPr>
        <p:txBody>
          <a:bodyPr wrap="square" rtlCol="0">
            <a:spAutoFit/>
          </a:bodyPr>
          <a:lstStyle/>
          <a:p>
            <a:pPr algn="ctr"/>
            <a:r>
              <a:rPr lang="en-US" sz="3200">
                <a:latin typeface="Arial" pitchFamily="34" charset="0"/>
                <a:cs typeface="Arial" pitchFamily="34" charset="0"/>
              </a:rPr>
              <a:t>tr</a:t>
            </a:r>
          </a:p>
        </p:txBody>
      </p:sp>
      <p:sp>
        <p:nvSpPr>
          <p:cNvPr id="27" name="TextBox 26"/>
          <p:cNvSpPr txBox="1"/>
          <p:nvPr/>
        </p:nvSpPr>
        <p:spPr>
          <a:xfrm>
            <a:off x="4384966" y="821309"/>
            <a:ext cx="916420" cy="584775"/>
          </a:xfrm>
          <a:prstGeom prst="rect">
            <a:avLst/>
          </a:prstGeom>
          <a:noFill/>
        </p:spPr>
        <p:txBody>
          <a:bodyPr wrap="square" rtlCol="0">
            <a:spAutoFit/>
          </a:bodyPr>
          <a:lstStyle/>
          <a:p>
            <a:pPr algn="ctr"/>
            <a:r>
              <a:rPr lang="en-US" sz="3200">
                <a:latin typeface="Arial" pitchFamily="34" charset="0"/>
                <a:cs typeface="Arial" pitchFamily="34" charset="0"/>
              </a:rPr>
              <a:t>ch</a:t>
            </a:r>
          </a:p>
        </p:txBody>
      </p:sp>
      <p:sp>
        <p:nvSpPr>
          <p:cNvPr id="28" name="TextBox 27"/>
          <p:cNvSpPr txBox="1"/>
          <p:nvPr/>
        </p:nvSpPr>
        <p:spPr>
          <a:xfrm>
            <a:off x="7658100" y="816418"/>
            <a:ext cx="916420" cy="584775"/>
          </a:xfrm>
          <a:prstGeom prst="rect">
            <a:avLst/>
          </a:prstGeom>
          <a:noFill/>
        </p:spPr>
        <p:txBody>
          <a:bodyPr wrap="square" rtlCol="0">
            <a:spAutoFit/>
          </a:bodyPr>
          <a:lstStyle/>
          <a:p>
            <a:pPr algn="ctr"/>
            <a:r>
              <a:rPr lang="en-US" sz="3200">
                <a:latin typeface="Arial" pitchFamily="34" charset="0"/>
                <a:cs typeface="Arial" pitchFamily="34" charset="0"/>
              </a:rPr>
              <a:t>ch</a:t>
            </a:r>
          </a:p>
        </p:txBody>
      </p:sp>
      <p:sp>
        <p:nvSpPr>
          <p:cNvPr id="29" name="TextBox 28"/>
          <p:cNvSpPr txBox="1"/>
          <p:nvPr/>
        </p:nvSpPr>
        <p:spPr>
          <a:xfrm>
            <a:off x="2561935" y="1474232"/>
            <a:ext cx="728519" cy="584775"/>
          </a:xfrm>
          <a:prstGeom prst="rect">
            <a:avLst/>
          </a:prstGeom>
          <a:noFill/>
        </p:spPr>
        <p:txBody>
          <a:bodyPr wrap="square" rtlCol="0">
            <a:spAutoFit/>
          </a:bodyPr>
          <a:lstStyle/>
          <a:p>
            <a:pPr algn="ctr"/>
            <a:r>
              <a:rPr lang="en-US" sz="3200">
                <a:latin typeface="Arial" pitchFamily="34" charset="0"/>
                <a:cs typeface="Arial" pitchFamily="34" charset="0"/>
              </a:rPr>
              <a:t>gh</a:t>
            </a:r>
          </a:p>
        </p:txBody>
      </p:sp>
      <p:sp>
        <p:nvSpPr>
          <p:cNvPr id="30" name="TextBox 29"/>
          <p:cNvSpPr txBox="1"/>
          <p:nvPr/>
        </p:nvSpPr>
        <p:spPr>
          <a:xfrm>
            <a:off x="5203683" y="1479124"/>
            <a:ext cx="587521" cy="584775"/>
          </a:xfrm>
          <a:prstGeom prst="rect">
            <a:avLst/>
          </a:prstGeom>
          <a:noFill/>
        </p:spPr>
        <p:txBody>
          <a:bodyPr wrap="square" rtlCol="0">
            <a:spAutoFit/>
          </a:bodyPr>
          <a:lstStyle/>
          <a:p>
            <a:pPr algn="ctr"/>
            <a:r>
              <a:rPr lang="en-US" sz="3200">
                <a:latin typeface="Arial" pitchFamily="34" charset="0"/>
                <a:cs typeface="Arial" pitchFamily="34" charset="0"/>
              </a:rPr>
              <a:t>g</a:t>
            </a:r>
          </a:p>
        </p:txBody>
      </p:sp>
      <p:sp>
        <p:nvSpPr>
          <p:cNvPr id="31" name="TextBox 30"/>
          <p:cNvSpPr txBox="1"/>
          <p:nvPr/>
        </p:nvSpPr>
        <p:spPr>
          <a:xfrm>
            <a:off x="7284895" y="1468736"/>
            <a:ext cx="916420" cy="584775"/>
          </a:xfrm>
          <a:prstGeom prst="rect">
            <a:avLst/>
          </a:prstGeom>
          <a:noFill/>
        </p:spPr>
        <p:txBody>
          <a:bodyPr wrap="square" rtlCol="0">
            <a:spAutoFit/>
          </a:bodyPr>
          <a:lstStyle/>
          <a:p>
            <a:pPr algn="ctr"/>
            <a:r>
              <a:rPr lang="en-US" sz="3200">
                <a:latin typeface="Arial" pitchFamily="34" charset="0"/>
                <a:cs typeface="Arial" pitchFamily="34" charset="0"/>
              </a:rPr>
              <a:t>gh</a:t>
            </a:r>
          </a:p>
        </p:txBody>
      </p:sp>
      <p:sp>
        <p:nvSpPr>
          <p:cNvPr id="32" name="TextBox 31"/>
          <p:cNvSpPr txBox="1"/>
          <p:nvPr/>
        </p:nvSpPr>
        <p:spPr>
          <a:xfrm>
            <a:off x="2694709" y="2285866"/>
            <a:ext cx="728519" cy="584775"/>
          </a:xfrm>
          <a:prstGeom prst="rect">
            <a:avLst/>
          </a:prstGeom>
          <a:noFill/>
        </p:spPr>
        <p:txBody>
          <a:bodyPr wrap="square" rtlCol="0">
            <a:spAutoFit/>
          </a:bodyPr>
          <a:lstStyle/>
          <a:p>
            <a:pPr algn="ctr"/>
            <a:r>
              <a:rPr lang="en-US" sz="3200">
                <a:latin typeface="Arial" pitchFamily="34" charset="0"/>
                <a:cs typeface="Arial" pitchFamily="34" charset="0"/>
              </a:rPr>
              <a:t>d</a:t>
            </a:r>
          </a:p>
        </p:txBody>
      </p:sp>
      <p:sp>
        <p:nvSpPr>
          <p:cNvPr id="33" name="TextBox 32"/>
          <p:cNvSpPr txBox="1"/>
          <p:nvPr/>
        </p:nvSpPr>
        <p:spPr>
          <a:xfrm>
            <a:off x="4750737" y="2273288"/>
            <a:ext cx="587521" cy="584775"/>
          </a:xfrm>
          <a:prstGeom prst="rect">
            <a:avLst/>
          </a:prstGeom>
          <a:noFill/>
        </p:spPr>
        <p:txBody>
          <a:bodyPr wrap="square" rtlCol="0">
            <a:spAutoFit/>
          </a:bodyPr>
          <a:lstStyle/>
          <a:p>
            <a:pPr algn="ctr"/>
            <a:r>
              <a:rPr lang="en-US" sz="3200">
                <a:latin typeface="Arial" pitchFamily="34" charset="0"/>
                <a:cs typeface="Arial" pitchFamily="34" charset="0"/>
              </a:rPr>
              <a:t>r</a:t>
            </a:r>
          </a:p>
        </p:txBody>
      </p:sp>
      <p:sp>
        <p:nvSpPr>
          <p:cNvPr id="34" name="TextBox 33"/>
          <p:cNvSpPr txBox="1"/>
          <p:nvPr/>
        </p:nvSpPr>
        <p:spPr>
          <a:xfrm>
            <a:off x="6530398" y="2270993"/>
            <a:ext cx="916420" cy="584775"/>
          </a:xfrm>
          <a:prstGeom prst="rect">
            <a:avLst/>
          </a:prstGeom>
          <a:noFill/>
        </p:spPr>
        <p:txBody>
          <a:bodyPr wrap="square" rtlCol="0">
            <a:spAutoFit/>
          </a:bodyPr>
          <a:lstStyle/>
          <a:p>
            <a:pPr algn="ctr"/>
            <a:r>
              <a:rPr lang="en-US" sz="3200">
                <a:latin typeface="Arial" pitchFamily="34" charset="0"/>
                <a:cs typeface="Arial" pitchFamily="34" charset="0"/>
              </a:rPr>
              <a:t>gi</a:t>
            </a:r>
          </a:p>
        </p:txBody>
      </p:sp>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2661" y="3671826"/>
            <a:ext cx="630237" cy="630237"/>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01046" y="3471226"/>
            <a:ext cx="380315" cy="380315"/>
          </a:xfrm>
          <a:prstGeom prst="rect">
            <a:avLst/>
          </a:prstGeom>
        </p:spPr>
      </p:pic>
      <p:pic>
        <p:nvPicPr>
          <p:cNvPr id="42" name="Picture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47986" y="3406320"/>
            <a:ext cx="363857" cy="409339"/>
          </a:xfrm>
          <a:prstGeom prst="rect">
            <a:avLst/>
          </a:prstGeom>
        </p:spPr>
      </p:pic>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78720" y="3561229"/>
            <a:ext cx="580624" cy="580624"/>
          </a:xfrm>
          <a:prstGeom prst="rect">
            <a:avLst/>
          </a:prstGeom>
        </p:spPr>
      </p:pic>
      <p:pic>
        <p:nvPicPr>
          <p:cNvPr id="44" name="Picture 4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73613" y="3766218"/>
            <a:ext cx="833400" cy="833400"/>
          </a:xfrm>
          <a:prstGeom prst="rect">
            <a:avLst/>
          </a:prstGeom>
        </p:spPr>
      </p:pic>
      <p:pic>
        <p:nvPicPr>
          <p:cNvPr id="45" name="Picture 4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44497" y="3851541"/>
            <a:ext cx="765841" cy="612673"/>
          </a:xfrm>
          <a:prstGeom prst="rect">
            <a:avLst/>
          </a:prstGeom>
        </p:spPr>
      </p:pic>
      <p:pic>
        <p:nvPicPr>
          <p:cNvPr id="49" name="Pictur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7327" y="3156107"/>
            <a:ext cx="630237" cy="630237"/>
          </a:xfrm>
          <a:prstGeom prst="rect">
            <a:avLst/>
          </a:prstGeom>
        </p:spPr>
      </p:pic>
      <p:pic>
        <p:nvPicPr>
          <p:cNvPr id="50" name="Pictur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4300" y="3295870"/>
            <a:ext cx="630237" cy="630237"/>
          </a:xfrm>
          <a:prstGeom prst="rect">
            <a:avLst/>
          </a:prstGeom>
        </p:spPr>
      </p:pic>
      <p:pic>
        <p:nvPicPr>
          <p:cNvPr id="51" name="Picture 5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65423" y="3235035"/>
            <a:ext cx="580624" cy="580624"/>
          </a:xfrm>
          <a:prstGeom prst="rect">
            <a:avLst/>
          </a:prstGeom>
        </p:spPr>
      </p:pic>
    </p:spTree>
    <p:extLst>
      <p:ext uri="{BB962C8B-B14F-4D97-AF65-F5344CB8AC3E}">
        <p14:creationId xmlns:p14="http://schemas.microsoft.com/office/powerpoint/2010/main" val="1413716786"/>
      </p:ext>
    </p:extLst>
  </p:cSld>
  <p:clrMapOvr>
    <a:masterClrMapping/>
  </p:clrMapOvr>
  <mc:AlternateContent xmlns:mc="http://schemas.openxmlformats.org/markup-compatibility/2006" xmlns:p14="http://schemas.microsoft.com/office/powerpoint/2010/main">
    <mc:Choice Requires="p14">
      <p:transition spd="slow" p14:dur="2000" advTm="101829"/>
    </mc:Choice>
    <mc:Fallback xmlns="">
      <p:transition spd="slow" advTm="101829"/>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exit" presetSubtype="9"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0-ppt_w/2"/>
                                          </p:val>
                                        </p:tav>
                                      </p:tavLst>
                                    </p:anim>
                                    <p:anim calcmode="lin" valueType="num">
                                      <p:cBhvr additive="base">
                                        <p:cTn id="7" dur="500"/>
                                        <p:tgtEl>
                                          <p:spTgt spid="3"/>
                                        </p:tgtEl>
                                        <p:attrNameLst>
                                          <p:attrName>ppt_y</p:attrName>
                                        </p:attrNameLst>
                                      </p:cBhvr>
                                      <p:tavLst>
                                        <p:tav tm="0">
                                          <p:val>
                                            <p:strVal val="ppt_y"/>
                                          </p:val>
                                        </p:tav>
                                        <p:tav tm="100000">
                                          <p:val>
                                            <p:strVal val="0-ppt_h/2"/>
                                          </p:val>
                                        </p:tav>
                                      </p:tavLst>
                                    </p:anim>
                                    <p:set>
                                      <p:cBhvr>
                                        <p:cTn id="8" dur="1" fill="hold">
                                          <p:stCondLst>
                                            <p:cond delay="499"/>
                                          </p:stCondLst>
                                        </p:cTn>
                                        <p:tgtEl>
                                          <p:spTgt spid="3"/>
                                        </p:tgtEl>
                                        <p:attrNameLst>
                                          <p:attrName>style.visibility</p:attrName>
                                        </p:attrNameLst>
                                      </p:cBhvr>
                                      <p:to>
                                        <p:strVal val="hidden"/>
                                      </p:to>
                                    </p:se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
                                        <p:tgtEl>
                                          <p:spTgt spid="26"/>
                                        </p:tgtEl>
                                      </p:cBhvr>
                                    </p:animEffect>
                                  </p:childTnLst>
                                </p:cTn>
                              </p:par>
                            </p:childTnLst>
                          </p:cTn>
                        </p:par>
                        <p:par>
                          <p:cTn id="13" fill="hold">
                            <p:stCondLst>
                              <p:cond delay="510"/>
                            </p:stCondLst>
                            <p:childTnLst>
                              <p:par>
                                <p:cTn id="14" presetID="10" presetClass="exit" presetSubtype="0" fill="hold" nodeType="afterEffect">
                                  <p:stCondLst>
                                    <p:cond delay="0"/>
                                  </p:stCondLst>
                                  <p:childTnLst>
                                    <p:animEffect transition="out" filter="fade">
                                      <p:cBhvr>
                                        <p:cTn id="15" dur="500"/>
                                        <p:tgtEl>
                                          <p:spTgt spid="45"/>
                                        </p:tgtEl>
                                      </p:cBhvr>
                                    </p:animEffect>
                                    <p:set>
                                      <p:cBhvr>
                                        <p:cTn id="16"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2" presetClass="exit" presetSubtype="9" fill="hold" nodeType="clickEffect">
                                  <p:stCondLst>
                                    <p:cond delay="0"/>
                                  </p:stCondLst>
                                  <p:childTnLst>
                                    <p:anim calcmode="lin" valueType="num">
                                      <p:cBhvr additive="base">
                                        <p:cTn id="21" dur="500"/>
                                        <p:tgtEl>
                                          <p:spTgt spid="10"/>
                                        </p:tgtEl>
                                        <p:attrNameLst>
                                          <p:attrName>ppt_x</p:attrName>
                                        </p:attrNameLst>
                                      </p:cBhvr>
                                      <p:tavLst>
                                        <p:tav tm="0">
                                          <p:val>
                                            <p:strVal val="ppt_x"/>
                                          </p:val>
                                        </p:tav>
                                        <p:tav tm="100000">
                                          <p:val>
                                            <p:strVal val="0-ppt_w/2"/>
                                          </p:val>
                                        </p:tav>
                                      </p:tavLst>
                                    </p:anim>
                                    <p:anim calcmode="lin" valueType="num">
                                      <p:cBhvr additive="base">
                                        <p:cTn id="22" dur="500"/>
                                        <p:tgtEl>
                                          <p:spTgt spid="10"/>
                                        </p:tgtEl>
                                        <p:attrNameLst>
                                          <p:attrName>ppt_y</p:attrName>
                                        </p:attrNameLst>
                                      </p:cBhvr>
                                      <p:tavLst>
                                        <p:tav tm="0">
                                          <p:val>
                                            <p:strVal val="ppt_y"/>
                                          </p:val>
                                        </p:tav>
                                        <p:tav tm="100000">
                                          <p:val>
                                            <p:strVal val="0-ppt_h/2"/>
                                          </p:val>
                                        </p:tav>
                                      </p:tavLst>
                                    </p:anim>
                                    <p:set>
                                      <p:cBhvr>
                                        <p:cTn id="23" dur="1" fill="hold">
                                          <p:stCondLst>
                                            <p:cond delay="499"/>
                                          </p:stCondLst>
                                        </p:cTn>
                                        <p:tgtEl>
                                          <p:spTgt spid="10"/>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
                                        <p:tgtEl>
                                          <p:spTgt spid="27"/>
                                        </p:tgtEl>
                                      </p:cBhvr>
                                    </p:animEffect>
                                  </p:childTnLst>
                                </p:cTn>
                              </p:par>
                            </p:childTnLst>
                          </p:cTn>
                        </p:par>
                        <p:par>
                          <p:cTn id="28" fill="hold">
                            <p:stCondLst>
                              <p:cond delay="510"/>
                            </p:stCondLst>
                            <p:childTnLst>
                              <p:par>
                                <p:cTn id="29" presetID="10" presetClass="exit" presetSubtype="0" fill="hold" nodeType="afterEffect">
                                  <p:stCondLst>
                                    <p:cond delay="0"/>
                                  </p:stCondLst>
                                  <p:childTnLst>
                                    <p:animEffect transition="out" filter="fade">
                                      <p:cBhvr>
                                        <p:cTn id="30" dur="500"/>
                                        <p:tgtEl>
                                          <p:spTgt spid="41"/>
                                        </p:tgtEl>
                                      </p:cBhvr>
                                    </p:animEffect>
                                    <p:set>
                                      <p:cBhvr>
                                        <p:cTn id="31"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3"/>
                    </p:tgtEl>
                  </p:cond>
                </p:stCondLst>
                <p:endSync evt="end" delay="0">
                  <p:rtn val="all"/>
                </p:endSync>
                <p:childTnLst>
                  <p:par>
                    <p:cTn id="33" fill="hold">
                      <p:stCondLst>
                        <p:cond delay="0"/>
                      </p:stCondLst>
                      <p:childTnLst>
                        <p:par>
                          <p:cTn id="34" fill="hold">
                            <p:stCondLst>
                              <p:cond delay="0"/>
                            </p:stCondLst>
                            <p:childTnLst>
                              <p:par>
                                <p:cTn id="35" presetID="2" presetClass="exit" presetSubtype="9"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0-ppt_w/2"/>
                                          </p:val>
                                        </p:tav>
                                      </p:tavLst>
                                    </p:anim>
                                    <p:anim calcmode="lin" valueType="num">
                                      <p:cBhvr additive="base">
                                        <p:cTn id="37" dur="500"/>
                                        <p:tgtEl>
                                          <p:spTgt spid="13"/>
                                        </p:tgtEl>
                                        <p:attrNameLst>
                                          <p:attrName>ppt_y</p:attrName>
                                        </p:attrNameLst>
                                      </p:cBhvr>
                                      <p:tavLst>
                                        <p:tav tm="0">
                                          <p:val>
                                            <p:strVal val="ppt_y"/>
                                          </p:val>
                                        </p:tav>
                                        <p:tav tm="100000">
                                          <p:val>
                                            <p:strVal val="0-ppt_h/2"/>
                                          </p:val>
                                        </p:tav>
                                      </p:tavLst>
                                    </p:anim>
                                    <p:set>
                                      <p:cBhvr>
                                        <p:cTn id="38" dur="1" fill="hold">
                                          <p:stCondLst>
                                            <p:cond delay="499"/>
                                          </p:stCondLst>
                                        </p:cTn>
                                        <p:tgtEl>
                                          <p:spTgt spid="13"/>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
                                        <p:tgtEl>
                                          <p:spTgt spid="28"/>
                                        </p:tgtEl>
                                      </p:cBhvr>
                                    </p:animEffect>
                                  </p:childTnLst>
                                </p:cTn>
                              </p:par>
                            </p:childTnLst>
                          </p:cTn>
                        </p:par>
                        <p:par>
                          <p:cTn id="43" fill="hold">
                            <p:stCondLst>
                              <p:cond delay="510"/>
                            </p:stCondLst>
                            <p:childTnLst>
                              <p:par>
                                <p:cTn id="44" presetID="10" presetClass="exit" presetSubtype="0" fill="hold" nodeType="afterEffect">
                                  <p:stCondLst>
                                    <p:cond delay="0"/>
                                  </p:stCondLst>
                                  <p:childTnLst>
                                    <p:animEffect transition="out" filter="fade">
                                      <p:cBhvr>
                                        <p:cTn id="45" dur="500"/>
                                        <p:tgtEl>
                                          <p:spTgt spid="43"/>
                                        </p:tgtEl>
                                      </p:cBhvr>
                                    </p:animEffect>
                                    <p:set>
                                      <p:cBhvr>
                                        <p:cTn id="46"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7" restart="whenNotActive" fill="hold" evtFilter="cancelBubble" nodeType="interactiveSeq">
                <p:stCondLst>
                  <p:cond evt="onClick" delay="0">
                    <p:tgtEl>
                      <p:spTgt spid="15"/>
                    </p:tgtEl>
                  </p:cond>
                </p:stCondLst>
                <p:endSync evt="end" delay="0">
                  <p:rtn val="all"/>
                </p:endSync>
                <p:childTnLst>
                  <p:par>
                    <p:cTn id="48" fill="hold">
                      <p:stCondLst>
                        <p:cond delay="0"/>
                      </p:stCondLst>
                      <p:childTnLst>
                        <p:par>
                          <p:cTn id="49" fill="hold">
                            <p:stCondLst>
                              <p:cond delay="0"/>
                            </p:stCondLst>
                            <p:childTnLst>
                              <p:par>
                                <p:cTn id="50" presetID="2" presetClass="exit" presetSubtype="9" fill="hold" nodeType="clickEffect">
                                  <p:stCondLst>
                                    <p:cond delay="0"/>
                                  </p:stCondLst>
                                  <p:childTnLst>
                                    <p:anim calcmode="lin" valueType="num">
                                      <p:cBhvr additive="base">
                                        <p:cTn id="51" dur="500"/>
                                        <p:tgtEl>
                                          <p:spTgt spid="15"/>
                                        </p:tgtEl>
                                        <p:attrNameLst>
                                          <p:attrName>ppt_x</p:attrName>
                                        </p:attrNameLst>
                                      </p:cBhvr>
                                      <p:tavLst>
                                        <p:tav tm="0">
                                          <p:val>
                                            <p:strVal val="ppt_x"/>
                                          </p:val>
                                        </p:tav>
                                        <p:tav tm="100000">
                                          <p:val>
                                            <p:strVal val="0-ppt_w/2"/>
                                          </p:val>
                                        </p:tav>
                                      </p:tavLst>
                                    </p:anim>
                                    <p:anim calcmode="lin" valueType="num">
                                      <p:cBhvr additive="base">
                                        <p:cTn id="52" dur="500"/>
                                        <p:tgtEl>
                                          <p:spTgt spid="15"/>
                                        </p:tgtEl>
                                        <p:attrNameLst>
                                          <p:attrName>ppt_y</p:attrName>
                                        </p:attrNameLst>
                                      </p:cBhvr>
                                      <p:tavLst>
                                        <p:tav tm="0">
                                          <p:val>
                                            <p:strVal val="ppt_y"/>
                                          </p:val>
                                        </p:tav>
                                        <p:tav tm="100000">
                                          <p:val>
                                            <p:strVal val="0-ppt_h/2"/>
                                          </p:val>
                                        </p:tav>
                                      </p:tavLst>
                                    </p:anim>
                                    <p:set>
                                      <p:cBhvr>
                                        <p:cTn id="53" dur="1" fill="hold">
                                          <p:stCondLst>
                                            <p:cond delay="499"/>
                                          </p:stCondLst>
                                        </p:cTn>
                                        <p:tgtEl>
                                          <p:spTgt spid="15"/>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10"/>
                                        <p:tgtEl>
                                          <p:spTgt spid="29"/>
                                        </p:tgtEl>
                                      </p:cBhvr>
                                    </p:animEffect>
                                  </p:childTnLst>
                                </p:cTn>
                              </p:par>
                            </p:childTnLst>
                          </p:cTn>
                        </p:par>
                        <p:par>
                          <p:cTn id="58" fill="hold">
                            <p:stCondLst>
                              <p:cond delay="510"/>
                            </p:stCondLst>
                            <p:childTnLst>
                              <p:par>
                                <p:cTn id="59" presetID="10" presetClass="exit" presetSubtype="0" fill="hold" nodeType="afterEffect">
                                  <p:stCondLst>
                                    <p:cond delay="0"/>
                                  </p:stCondLst>
                                  <p:childTnLst>
                                    <p:animEffect transition="out" filter="fade">
                                      <p:cBhvr>
                                        <p:cTn id="60" dur="500"/>
                                        <p:tgtEl>
                                          <p:spTgt spid="51"/>
                                        </p:tgtEl>
                                      </p:cBhvr>
                                    </p:animEffect>
                                    <p:set>
                                      <p:cBhvr>
                                        <p:cTn id="61"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2" presetClass="exit" presetSubtype="9" fill="hold" nodeType="clickEffect">
                                  <p:stCondLst>
                                    <p:cond delay="0"/>
                                  </p:stCondLst>
                                  <p:childTnLst>
                                    <p:anim calcmode="lin" valueType="num">
                                      <p:cBhvr additive="base">
                                        <p:cTn id="66" dur="500"/>
                                        <p:tgtEl>
                                          <p:spTgt spid="21"/>
                                        </p:tgtEl>
                                        <p:attrNameLst>
                                          <p:attrName>ppt_x</p:attrName>
                                        </p:attrNameLst>
                                      </p:cBhvr>
                                      <p:tavLst>
                                        <p:tav tm="0">
                                          <p:val>
                                            <p:strVal val="ppt_x"/>
                                          </p:val>
                                        </p:tav>
                                        <p:tav tm="100000">
                                          <p:val>
                                            <p:strVal val="0-ppt_w/2"/>
                                          </p:val>
                                        </p:tav>
                                      </p:tavLst>
                                    </p:anim>
                                    <p:anim calcmode="lin" valueType="num">
                                      <p:cBhvr additive="base">
                                        <p:cTn id="67" dur="500"/>
                                        <p:tgtEl>
                                          <p:spTgt spid="21"/>
                                        </p:tgtEl>
                                        <p:attrNameLst>
                                          <p:attrName>ppt_y</p:attrName>
                                        </p:attrNameLst>
                                      </p:cBhvr>
                                      <p:tavLst>
                                        <p:tav tm="0">
                                          <p:val>
                                            <p:strVal val="ppt_y"/>
                                          </p:val>
                                        </p:tav>
                                        <p:tav tm="100000">
                                          <p:val>
                                            <p:strVal val="0-ppt_h/2"/>
                                          </p:val>
                                        </p:tav>
                                      </p:tavLst>
                                    </p:anim>
                                    <p:set>
                                      <p:cBhvr>
                                        <p:cTn id="68" dur="1" fill="hold">
                                          <p:stCondLst>
                                            <p:cond delay="499"/>
                                          </p:stCondLst>
                                        </p:cTn>
                                        <p:tgtEl>
                                          <p:spTgt spid="21"/>
                                        </p:tgtEl>
                                        <p:attrNameLst>
                                          <p:attrName>style.visibility</p:attrName>
                                        </p:attrNameLst>
                                      </p:cBhvr>
                                      <p:to>
                                        <p:strVal val="hidden"/>
                                      </p:to>
                                    </p:se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
                                        <p:tgtEl>
                                          <p:spTgt spid="30"/>
                                        </p:tgtEl>
                                      </p:cBhvr>
                                    </p:animEffect>
                                  </p:childTnLst>
                                </p:cTn>
                              </p:par>
                            </p:childTnLst>
                          </p:cTn>
                        </p:par>
                        <p:par>
                          <p:cTn id="73" fill="hold">
                            <p:stCondLst>
                              <p:cond delay="510"/>
                            </p:stCondLst>
                            <p:childTnLst>
                              <p:par>
                                <p:cTn id="74" presetID="10" presetClass="exit" presetSubtype="0" fill="hold" nodeType="afterEffect">
                                  <p:stCondLst>
                                    <p:cond delay="0"/>
                                  </p:stCondLst>
                                  <p:childTnLst>
                                    <p:animEffect transition="out" filter="fade">
                                      <p:cBhvr>
                                        <p:cTn id="75" dur="500"/>
                                        <p:tgtEl>
                                          <p:spTgt spid="44"/>
                                        </p:tgtEl>
                                      </p:cBhvr>
                                    </p:animEffect>
                                    <p:set>
                                      <p:cBhvr>
                                        <p:cTn id="76"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7" restart="whenNotActive" fill="hold" evtFilter="cancelBubble" nodeType="interactiveSeq">
                <p:stCondLst>
                  <p:cond evt="onClick" delay="0">
                    <p:tgtEl>
                      <p:spTgt spid="22"/>
                    </p:tgtEl>
                  </p:cond>
                </p:stCondLst>
                <p:endSync evt="end" delay="0">
                  <p:rtn val="all"/>
                </p:endSync>
                <p:childTnLst>
                  <p:par>
                    <p:cTn id="78" fill="hold">
                      <p:stCondLst>
                        <p:cond delay="0"/>
                      </p:stCondLst>
                      <p:childTnLst>
                        <p:par>
                          <p:cTn id="79" fill="hold">
                            <p:stCondLst>
                              <p:cond delay="0"/>
                            </p:stCondLst>
                            <p:childTnLst>
                              <p:par>
                                <p:cTn id="80" presetID="2" presetClass="exit" presetSubtype="9" fill="hold" nodeType="clickEffect">
                                  <p:stCondLst>
                                    <p:cond delay="0"/>
                                  </p:stCondLst>
                                  <p:childTnLst>
                                    <p:anim calcmode="lin" valueType="num">
                                      <p:cBhvr additive="base">
                                        <p:cTn id="81" dur="500"/>
                                        <p:tgtEl>
                                          <p:spTgt spid="22"/>
                                        </p:tgtEl>
                                        <p:attrNameLst>
                                          <p:attrName>ppt_x</p:attrName>
                                        </p:attrNameLst>
                                      </p:cBhvr>
                                      <p:tavLst>
                                        <p:tav tm="0">
                                          <p:val>
                                            <p:strVal val="ppt_x"/>
                                          </p:val>
                                        </p:tav>
                                        <p:tav tm="100000">
                                          <p:val>
                                            <p:strVal val="0-ppt_w/2"/>
                                          </p:val>
                                        </p:tav>
                                      </p:tavLst>
                                    </p:anim>
                                    <p:anim calcmode="lin" valueType="num">
                                      <p:cBhvr additive="base">
                                        <p:cTn id="82" dur="500"/>
                                        <p:tgtEl>
                                          <p:spTgt spid="22"/>
                                        </p:tgtEl>
                                        <p:attrNameLst>
                                          <p:attrName>ppt_y</p:attrName>
                                        </p:attrNameLst>
                                      </p:cBhvr>
                                      <p:tavLst>
                                        <p:tav tm="0">
                                          <p:val>
                                            <p:strVal val="ppt_y"/>
                                          </p:val>
                                        </p:tav>
                                        <p:tav tm="100000">
                                          <p:val>
                                            <p:strVal val="0-ppt_h/2"/>
                                          </p:val>
                                        </p:tav>
                                      </p:tavLst>
                                    </p:anim>
                                    <p:set>
                                      <p:cBhvr>
                                        <p:cTn id="83" dur="1" fill="hold">
                                          <p:stCondLst>
                                            <p:cond delay="499"/>
                                          </p:stCondLst>
                                        </p:cTn>
                                        <p:tgtEl>
                                          <p:spTgt spid="22"/>
                                        </p:tgtEl>
                                        <p:attrNameLst>
                                          <p:attrName>style.visibility</p:attrName>
                                        </p:attrNameLst>
                                      </p:cBhvr>
                                      <p:to>
                                        <p:strVal val="hidden"/>
                                      </p:to>
                                    </p:set>
                                  </p:childTnLst>
                                </p:cTn>
                              </p:par>
                            </p:childTnLst>
                          </p:cTn>
                        </p:par>
                        <p:par>
                          <p:cTn id="84" fill="hold">
                            <p:stCondLst>
                              <p:cond delay="500"/>
                            </p:stCondLst>
                            <p:childTnLst>
                              <p:par>
                                <p:cTn id="85" presetID="10" presetClass="entr" presetSubtype="0"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10"/>
                                        <p:tgtEl>
                                          <p:spTgt spid="31"/>
                                        </p:tgtEl>
                                      </p:cBhvr>
                                    </p:animEffect>
                                  </p:childTnLst>
                                </p:cTn>
                              </p:par>
                            </p:childTnLst>
                          </p:cTn>
                        </p:par>
                        <p:par>
                          <p:cTn id="88" fill="hold">
                            <p:stCondLst>
                              <p:cond delay="510"/>
                            </p:stCondLst>
                            <p:childTnLst>
                              <p:par>
                                <p:cTn id="89" presetID="10" presetClass="exit" presetSubtype="0" fill="hold" nodeType="afterEffect">
                                  <p:stCondLst>
                                    <p:cond delay="0"/>
                                  </p:stCondLst>
                                  <p:childTnLst>
                                    <p:animEffect transition="out" filter="fade">
                                      <p:cBhvr>
                                        <p:cTn id="90" dur="500"/>
                                        <p:tgtEl>
                                          <p:spTgt spid="50"/>
                                        </p:tgtEl>
                                      </p:cBhvr>
                                    </p:animEffect>
                                    <p:set>
                                      <p:cBhvr>
                                        <p:cTn id="91"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92" restart="whenNotActive" fill="hold" evtFilter="cancelBubble" nodeType="interactiveSeq">
                <p:stCondLst>
                  <p:cond evt="onClick" delay="0">
                    <p:tgtEl>
                      <p:spTgt spid="23"/>
                    </p:tgtEl>
                  </p:cond>
                </p:stCondLst>
                <p:endSync evt="end" delay="0">
                  <p:rtn val="all"/>
                </p:endSync>
                <p:childTnLst>
                  <p:par>
                    <p:cTn id="93" fill="hold">
                      <p:stCondLst>
                        <p:cond delay="0"/>
                      </p:stCondLst>
                      <p:childTnLst>
                        <p:par>
                          <p:cTn id="94" fill="hold">
                            <p:stCondLst>
                              <p:cond delay="0"/>
                            </p:stCondLst>
                            <p:childTnLst>
                              <p:par>
                                <p:cTn id="95" presetID="2" presetClass="exit" presetSubtype="9" fill="hold" nodeType="clickEffect">
                                  <p:stCondLst>
                                    <p:cond delay="0"/>
                                  </p:stCondLst>
                                  <p:childTnLst>
                                    <p:anim calcmode="lin" valueType="num">
                                      <p:cBhvr additive="base">
                                        <p:cTn id="96" dur="500"/>
                                        <p:tgtEl>
                                          <p:spTgt spid="23"/>
                                        </p:tgtEl>
                                        <p:attrNameLst>
                                          <p:attrName>ppt_x</p:attrName>
                                        </p:attrNameLst>
                                      </p:cBhvr>
                                      <p:tavLst>
                                        <p:tav tm="0">
                                          <p:val>
                                            <p:strVal val="ppt_x"/>
                                          </p:val>
                                        </p:tav>
                                        <p:tav tm="100000">
                                          <p:val>
                                            <p:strVal val="0-ppt_w/2"/>
                                          </p:val>
                                        </p:tav>
                                      </p:tavLst>
                                    </p:anim>
                                    <p:anim calcmode="lin" valueType="num">
                                      <p:cBhvr additive="base">
                                        <p:cTn id="97" dur="500"/>
                                        <p:tgtEl>
                                          <p:spTgt spid="23"/>
                                        </p:tgtEl>
                                        <p:attrNameLst>
                                          <p:attrName>ppt_y</p:attrName>
                                        </p:attrNameLst>
                                      </p:cBhvr>
                                      <p:tavLst>
                                        <p:tav tm="0">
                                          <p:val>
                                            <p:strVal val="ppt_y"/>
                                          </p:val>
                                        </p:tav>
                                        <p:tav tm="100000">
                                          <p:val>
                                            <p:strVal val="0-ppt_h/2"/>
                                          </p:val>
                                        </p:tav>
                                      </p:tavLst>
                                    </p:anim>
                                    <p:set>
                                      <p:cBhvr>
                                        <p:cTn id="98" dur="1" fill="hold">
                                          <p:stCondLst>
                                            <p:cond delay="499"/>
                                          </p:stCondLst>
                                        </p:cTn>
                                        <p:tgtEl>
                                          <p:spTgt spid="23"/>
                                        </p:tgtEl>
                                        <p:attrNameLst>
                                          <p:attrName>style.visibility</p:attrName>
                                        </p:attrNameLst>
                                      </p:cBhvr>
                                      <p:to>
                                        <p:strVal val="hidden"/>
                                      </p:to>
                                    </p:set>
                                  </p:childTnLst>
                                </p:cTn>
                              </p:par>
                            </p:childTnLst>
                          </p:cTn>
                        </p:par>
                        <p:par>
                          <p:cTn id="99" fill="hold">
                            <p:stCondLst>
                              <p:cond delay="500"/>
                            </p:stCondLst>
                            <p:childTnLst>
                              <p:par>
                                <p:cTn id="100" presetID="10" presetClass="entr" presetSubtype="0"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fade">
                                      <p:cBhvr>
                                        <p:cTn id="102" dur="10"/>
                                        <p:tgtEl>
                                          <p:spTgt spid="32"/>
                                        </p:tgtEl>
                                      </p:cBhvr>
                                    </p:animEffect>
                                  </p:childTnLst>
                                </p:cTn>
                              </p:par>
                            </p:childTnLst>
                          </p:cTn>
                        </p:par>
                        <p:par>
                          <p:cTn id="103" fill="hold">
                            <p:stCondLst>
                              <p:cond delay="510"/>
                            </p:stCondLst>
                            <p:childTnLst>
                              <p:par>
                                <p:cTn id="104" presetID="10" presetClass="exit" presetSubtype="0" fill="hold" nodeType="afterEffect">
                                  <p:stCondLst>
                                    <p:cond delay="0"/>
                                  </p:stCondLst>
                                  <p:childTnLst>
                                    <p:animEffect transition="out" filter="fade">
                                      <p:cBhvr>
                                        <p:cTn id="105" dur="500"/>
                                        <p:tgtEl>
                                          <p:spTgt spid="42"/>
                                        </p:tgtEl>
                                      </p:cBhvr>
                                    </p:animEffect>
                                    <p:set>
                                      <p:cBhvr>
                                        <p:cTn id="106"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07" restart="whenNotActive" fill="hold" evtFilter="cancelBubble" nodeType="interactiveSeq">
                <p:stCondLst>
                  <p:cond evt="onClick" delay="0">
                    <p:tgtEl>
                      <p:spTgt spid="24"/>
                    </p:tgtEl>
                  </p:cond>
                </p:stCondLst>
                <p:endSync evt="end" delay="0">
                  <p:rtn val="all"/>
                </p:endSync>
                <p:childTnLst>
                  <p:par>
                    <p:cTn id="108" fill="hold">
                      <p:stCondLst>
                        <p:cond delay="0"/>
                      </p:stCondLst>
                      <p:childTnLst>
                        <p:par>
                          <p:cTn id="109" fill="hold">
                            <p:stCondLst>
                              <p:cond delay="0"/>
                            </p:stCondLst>
                            <p:childTnLst>
                              <p:par>
                                <p:cTn id="110" presetID="2" presetClass="exit" presetSubtype="9" fill="hold" nodeType="clickEffect">
                                  <p:stCondLst>
                                    <p:cond delay="0"/>
                                  </p:stCondLst>
                                  <p:childTnLst>
                                    <p:anim calcmode="lin" valueType="num">
                                      <p:cBhvr additive="base">
                                        <p:cTn id="111" dur="500"/>
                                        <p:tgtEl>
                                          <p:spTgt spid="24"/>
                                        </p:tgtEl>
                                        <p:attrNameLst>
                                          <p:attrName>ppt_x</p:attrName>
                                        </p:attrNameLst>
                                      </p:cBhvr>
                                      <p:tavLst>
                                        <p:tav tm="0">
                                          <p:val>
                                            <p:strVal val="ppt_x"/>
                                          </p:val>
                                        </p:tav>
                                        <p:tav tm="100000">
                                          <p:val>
                                            <p:strVal val="0-ppt_w/2"/>
                                          </p:val>
                                        </p:tav>
                                      </p:tavLst>
                                    </p:anim>
                                    <p:anim calcmode="lin" valueType="num">
                                      <p:cBhvr additive="base">
                                        <p:cTn id="112" dur="500"/>
                                        <p:tgtEl>
                                          <p:spTgt spid="24"/>
                                        </p:tgtEl>
                                        <p:attrNameLst>
                                          <p:attrName>ppt_y</p:attrName>
                                        </p:attrNameLst>
                                      </p:cBhvr>
                                      <p:tavLst>
                                        <p:tav tm="0">
                                          <p:val>
                                            <p:strVal val="ppt_y"/>
                                          </p:val>
                                        </p:tav>
                                        <p:tav tm="100000">
                                          <p:val>
                                            <p:strVal val="0-ppt_h/2"/>
                                          </p:val>
                                        </p:tav>
                                      </p:tavLst>
                                    </p:anim>
                                    <p:set>
                                      <p:cBhvr>
                                        <p:cTn id="113" dur="1" fill="hold">
                                          <p:stCondLst>
                                            <p:cond delay="499"/>
                                          </p:stCondLst>
                                        </p:cTn>
                                        <p:tgtEl>
                                          <p:spTgt spid="24"/>
                                        </p:tgtEl>
                                        <p:attrNameLst>
                                          <p:attrName>style.visibility</p:attrName>
                                        </p:attrNameLst>
                                      </p:cBhvr>
                                      <p:to>
                                        <p:strVal val="hidden"/>
                                      </p:to>
                                    </p:set>
                                  </p:childTnLst>
                                </p:cTn>
                              </p:par>
                            </p:childTnLst>
                          </p:cTn>
                        </p:par>
                        <p:par>
                          <p:cTn id="114" fill="hold">
                            <p:stCondLst>
                              <p:cond delay="500"/>
                            </p:stCondLst>
                            <p:childTnLst>
                              <p:par>
                                <p:cTn id="115" presetID="10" presetClass="entr" presetSubtype="0"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fade">
                                      <p:cBhvr>
                                        <p:cTn id="117" dur="10"/>
                                        <p:tgtEl>
                                          <p:spTgt spid="33"/>
                                        </p:tgtEl>
                                      </p:cBhvr>
                                    </p:animEffect>
                                  </p:childTnLst>
                                </p:cTn>
                              </p:par>
                            </p:childTnLst>
                          </p:cTn>
                        </p:par>
                        <p:par>
                          <p:cTn id="118" fill="hold">
                            <p:stCondLst>
                              <p:cond delay="510"/>
                            </p:stCondLst>
                            <p:childTnLst>
                              <p:par>
                                <p:cTn id="119" presetID="10" presetClass="exit" presetSubtype="0" fill="hold" nodeType="afterEffect">
                                  <p:stCondLst>
                                    <p:cond delay="0"/>
                                  </p:stCondLst>
                                  <p:childTnLst>
                                    <p:animEffect transition="out" filter="fade">
                                      <p:cBhvr>
                                        <p:cTn id="120" dur="500"/>
                                        <p:tgtEl>
                                          <p:spTgt spid="38"/>
                                        </p:tgtEl>
                                      </p:cBhvr>
                                    </p:animEffect>
                                    <p:set>
                                      <p:cBhvr>
                                        <p:cTn id="121"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22" restart="whenNotActive" fill="hold" evtFilter="cancelBubble" nodeType="interactiveSeq">
                <p:stCondLst>
                  <p:cond evt="onClick" delay="0">
                    <p:tgtEl>
                      <p:spTgt spid="25"/>
                    </p:tgtEl>
                  </p:cond>
                </p:stCondLst>
                <p:endSync evt="end" delay="0">
                  <p:rtn val="all"/>
                </p:endSync>
                <p:childTnLst>
                  <p:par>
                    <p:cTn id="123" fill="hold">
                      <p:stCondLst>
                        <p:cond delay="0"/>
                      </p:stCondLst>
                      <p:childTnLst>
                        <p:par>
                          <p:cTn id="124" fill="hold">
                            <p:stCondLst>
                              <p:cond delay="0"/>
                            </p:stCondLst>
                            <p:childTnLst>
                              <p:par>
                                <p:cTn id="125" presetID="2" presetClass="exit" presetSubtype="9" fill="hold" nodeType="clickEffect">
                                  <p:stCondLst>
                                    <p:cond delay="0"/>
                                  </p:stCondLst>
                                  <p:childTnLst>
                                    <p:anim calcmode="lin" valueType="num">
                                      <p:cBhvr additive="base">
                                        <p:cTn id="126" dur="500"/>
                                        <p:tgtEl>
                                          <p:spTgt spid="25"/>
                                        </p:tgtEl>
                                        <p:attrNameLst>
                                          <p:attrName>ppt_x</p:attrName>
                                        </p:attrNameLst>
                                      </p:cBhvr>
                                      <p:tavLst>
                                        <p:tav tm="0">
                                          <p:val>
                                            <p:strVal val="ppt_x"/>
                                          </p:val>
                                        </p:tav>
                                        <p:tav tm="100000">
                                          <p:val>
                                            <p:strVal val="0-ppt_w/2"/>
                                          </p:val>
                                        </p:tav>
                                      </p:tavLst>
                                    </p:anim>
                                    <p:anim calcmode="lin" valueType="num">
                                      <p:cBhvr additive="base">
                                        <p:cTn id="127" dur="500"/>
                                        <p:tgtEl>
                                          <p:spTgt spid="25"/>
                                        </p:tgtEl>
                                        <p:attrNameLst>
                                          <p:attrName>ppt_y</p:attrName>
                                        </p:attrNameLst>
                                      </p:cBhvr>
                                      <p:tavLst>
                                        <p:tav tm="0">
                                          <p:val>
                                            <p:strVal val="ppt_y"/>
                                          </p:val>
                                        </p:tav>
                                        <p:tav tm="100000">
                                          <p:val>
                                            <p:strVal val="0-ppt_h/2"/>
                                          </p:val>
                                        </p:tav>
                                      </p:tavLst>
                                    </p:anim>
                                    <p:set>
                                      <p:cBhvr>
                                        <p:cTn id="128" dur="1" fill="hold">
                                          <p:stCondLst>
                                            <p:cond delay="499"/>
                                          </p:stCondLst>
                                        </p:cTn>
                                        <p:tgtEl>
                                          <p:spTgt spid="25"/>
                                        </p:tgtEl>
                                        <p:attrNameLst>
                                          <p:attrName>style.visibility</p:attrName>
                                        </p:attrNameLst>
                                      </p:cBhvr>
                                      <p:to>
                                        <p:strVal val="hidden"/>
                                      </p:to>
                                    </p:set>
                                  </p:childTnLst>
                                </p:cTn>
                              </p:par>
                            </p:childTnLst>
                          </p:cTn>
                        </p:par>
                        <p:par>
                          <p:cTn id="129" fill="hold">
                            <p:stCondLst>
                              <p:cond delay="500"/>
                            </p:stCondLst>
                            <p:childTnLst>
                              <p:par>
                                <p:cTn id="130" presetID="10" presetClass="entr" presetSubtype="0"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Effect transition="in" filter="fade">
                                      <p:cBhvr>
                                        <p:cTn id="132" dur="10"/>
                                        <p:tgtEl>
                                          <p:spTgt spid="34"/>
                                        </p:tgtEl>
                                      </p:cBhvr>
                                    </p:animEffect>
                                  </p:childTnLst>
                                </p:cTn>
                              </p:par>
                            </p:childTnLst>
                          </p:cTn>
                        </p:par>
                        <p:par>
                          <p:cTn id="133" fill="hold">
                            <p:stCondLst>
                              <p:cond delay="510"/>
                            </p:stCondLst>
                            <p:childTnLst>
                              <p:par>
                                <p:cTn id="134" presetID="10" presetClass="exit" presetSubtype="0" fill="hold" nodeType="afterEffect">
                                  <p:stCondLst>
                                    <p:cond delay="0"/>
                                  </p:stCondLst>
                                  <p:childTnLst>
                                    <p:animEffect transition="out" filter="fade">
                                      <p:cBhvr>
                                        <p:cTn id="135" dur="500"/>
                                        <p:tgtEl>
                                          <p:spTgt spid="49"/>
                                        </p:tgtEl>
                                      </p:cBhvr>
                                    </p:animEffect>
                                    <p:set>
                                      <p:cBhvr>
                                        <p:cTn id="136"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6" grpId="0"/>
      <p:bldP spid="27" grpId="0"/>
      <p:bldP spid="28" grpId="0"/>
      <p:bldP spid="29" grpId="0"/>
      <p:bldP spid="30" grpId="0"/>
      <p:bldP spid="31" grpId="0"/>
      <p:bldP spid="32" grpId="0"/>
      <p:bldP spid="33" grpId="0"/>
      <p:bldP spid="34" grpId="0"/>
    </p:bldLst>
  </p:timing>
  <p:extLst>
    <p:ext uri="{E180D4A7-C9FB-4DFB-919C-405C955672EB}">
      <p14:showEvtLst xmlns:p14="http://schemas.microsoft.com/office/powerpoint/2010/main">
        <p14:triggerEvt type="onClick" time="53520" objId="3"/>
        <p14:triggerEvt type="onClick" time="57876" objId="10"/>
        <p14:triggerEvt type="onClick" time="62357" objId="13"/>
        <p14:triggerEvt type="onClick" time="67864" objId="15"/>
        <p14:triggerEvt type="onClick" time="72681" objId="21"/>
        <p14:triggerEvt type="onClick" time="77082" objId="22"/>
        <p14:triggerEvt type="onClick" time="82974" objId="23"/>
        <p14:triggerEvt type="onClick" time="88371" objId="24"/>
        <p14:triggerEvt type="onClick" time="93471" objId="25"/>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0|0"/>
</p:tagLst>
</file>

<file path=ppt/tags/tag2.xml><?xml version="1.0" encoding="utf-8"?>
<p:tagLst xmlns:a="http://schemas.openxmlformats.org/drawingml/2006/main" xmlns:r="http://schemas.openxmlformats.org/officeDocument/2006/relationships" xmlns:p="http://schemas.openxmlformats.org/presentationml/2006/main">
  <p:tag name="TIMING" val="|0"/>
</p:tagLst>
</file>

<file path=ppt/tags/tag3.xml><?xml version="1.0" encoding="utf-8"?>
<p:tagLst xmlns:a="http://schemas.openxmlformats.org/drawingml/2006/main" xmlns:r="http://schemas.openxmlformats.org/officeDocument/2006/relationships" xmlns:p="http://schemas.openxmlformats.org/presentationml/2006/main">
  <p:tag name="TIMING" val="|40.3|13.6|12.5|7.3|10|25.5|1.9|5.6|8.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1331</TotalTime>
  <Words>389</Words>
  <Application>Microsoft Office PowerPoint</Application>
  <PresentationFormat>On-screen Show (16:9)</PresentationFormat>
  <Paragraphs>71</Paragraphs>
  <Slides>10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Rounded MT Bold</vt:lpstr>
      <vt:lpstr>Arial-Rounded</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Hong Nhung Nguyen Thi</cp:lastModifiedBy>
  <cp:revision>188</cp:revision>
  <dcterms:created xsi:type="dcterms:W3CDTF">2020-12-08T15:48:47Z</dcterms:created>
  <dcterms:modified xsi:type="dcterms:W3CDTF">2022-03-06T15:10:44Z</dcterms:modified>
</cp:coreProperties>
</file>