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321" r:id="rId5"/>
    <p:sldId id="256" r:id="rId6"/>
    <p:sldId id="258" r:id="rId7"/>
    <p:sldId id="288" r:id="rId8"/>
    <p:sldId id="266" r:id="rId9"/>
    <p:sldId id="277" r:id="rId10"/>
    <p:sldId id="294" r:id="rId11"/>
    <p:sldId id="295" r:id="rId12"/>
    <p:sldId id="296" r:id="rId13"/>
    <p:sldId id="306" r:id="rId14"/>
    <p:sldId id="267" r:id="rId15"/>
    <p:sldId id="279" r:id="rId16"/>
    <p:sldId id="307" r:id="rId17"/>
    <p:sldId id="308" r:id="rId18"/>
    <p:sldId id="269" r:id="rId19"/>
    <p:sldId id="309" r:id="rId20"/>
    <p:sldId id="310" r:id="rId21"/>
    <p:sldId id="270" r:id="rId22"/>
    <p:sldId id="293" r:id="rId23"/>
    <p:sldId id="311" r:id="rId24"/>
    <p:sldId id="271" r:id="rId25"/>
  </p:sldIdLst>
  <p:sldSz cx="9144000" cy="5143500" type="screen16x9"/>
  <p:notesSz cx="6858000" cy="9144000"/>
  <p:embeddedFontLst>
    <p:embeddedFont>
      <p:font typeface="DFPOP1-W9" panose="020B0604020202020204" charset="-128"/>
      <p:regular r:id="rId27"/>
    </p:embeddedFont>
    <p:embeddedFont>
      <p:font typeface="Arial-Rounded" panose="020B0500000000000000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1"/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6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09"/>
            <p14:sldId id="310"/>
            <p14:sldId id="270"/>
            <p14:sldId id="293"/>
            <p14:sldId id="311"/>
            <p14:sldId id="271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8548" autoAdjust="0"/>
  </p:normalViewPr>
  <p:slideViewPr>
    <p:cSldViewPr snapToGrid="0">
      <p:cViewPr varScale="1">
        <p:scale>
          <a:sx n="78" d="100"/>
          <a:sy n="78" d="100"/>
        </p:scale>
        <p:origin x="992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2022/3/3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10" y="3333820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93395" y="2015481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72118" y="1511611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  <a:defRPr/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32229" y="2165764"/>
            <a:ext cx="50305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 defTabSz="1459538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24</a:t>
            </a:r>
          </a:p>
          <a:p>
            <a:pPr algn="ctr" defTabSz="1459538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0281" y="-38307"/>
            <a:ext cx="501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822533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45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1593984" y="1214164"/>
            <a:ext cx="6118785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598" y="-210564"/>
            <a:ext cx="9574598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04" y="1147477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538</Words>
  <Application>Microsoft Office PowerPoint</Application>
  <PresentationFormat>On-screen Show (16:9)</PresentationFormat>
  <Paragraphs>127</Paragraphs>
  <Slides>21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DFPOP1-W9</vt:lpstr>
      <vt:lpstr>Calibri</vt:lpstr>
      <vt:lpstr>Arial-Rounded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Hong Nhung Nguyen Thi</cp:lastModifiedBy>
  <cp:revision>68</cp:revision>
  <dcterms:created xsi:type="dcterms:W3CDTF">2020-08-13T09:19:08Z</dcterms:created>
  <dcterms:modified xsi:type="dcterms:W3CDTF">2022-03-03T15:04:57Z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