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31" r:id="rId5"/>
    <p:sldId id="288" r:id="rId6"/>
    <p:sldId id="290" r:id="rId7"/>
    <p:sldId id="310" r:id="rId8"/>
    <p:sldId id="313" r:id="rId9"/>
    <p:sldId id="300" r:id="rId10"/>
    <p:sldId id="321" r:id="rId11"/>
    <p:sldId id="322" r:id="rId12"/>
    <p:sldId id="323" r:id="rId13"/>
    <p:sldId id="316" r:id="rId14"/>
    <p:sldId id="324" r:id="rId15"/>
    <p:sldId id="325" r:id="rId16"/>
    <p:sldId id="326" r:id="rId17"/>
    <p:sldId id="327" r:id="rId18"/>
    <p:sldId id="328" r:id="rId19"/>
    <p:sldId id="329" r:id="rId20"/>
    <p:sldId id="319" r:id="rId21"/>
    <p:sldId id="320" r:id="rId22"/>
    <p:sldId id="315" r:id="rId23"/>
    <p:sldId id="318" r:id="rId24"/>
    <p:sldId id="312" r:id="rId25"/>
    <p:sldId id="317" r:id="rId26"/>
    <p:sldId id="311" r:id="rId27"/>
    <p:sldId id="330" r:id="rId28"/>
    <p:sldId id="269" r:id="rId29"/>
    <p:sldId id="271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31"/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  <p14:sldId id="269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8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tags" Target="../tags/tag11.xml"/><Relationship Id="rId7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4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0" y="3333820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93395" y="2015481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72118" y="1511611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  <a:defRPr/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  <a:defRPr/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112759" y="1842742"/>
            <a:ext cx="50305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3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</a:p>
          <a:p>
            <a:pPr algn="ctr" defTabSz="145953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0281" y="-38307"/>
            <a:ext cx="501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33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822533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4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Nhận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xét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cách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của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được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nhận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quà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1625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708133" y="8699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14532" y="14870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03270"/>
            <a:ext cx="4547985" cy="34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200329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 2</a:t>
            </a:r>
            <a:endParaRPr lang="zh-CN" altLang="en-US" sz="7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0" y="2756882"/>
            <a:ext cx="3126922" cy="2386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" y="2360327"/>
            <a:ext cx="3149737" cy="3679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8635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 XỬ KHI ĐƯỢC NHẬN QUÀ NGÀY TẾT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215396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14" y="523793"/>
            <a:ext cx="3833286" cy="4619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25"/>
                            </p:stCondLst>
                            <p:childTnLst>
                              <p:par>
                                <p:cTn id="1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Sắm</a:t>
            </a:r>
            <a:r>
              <a:rPr lang="en-US" altLang="zh-CN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vai</a:t>
            </a:r>
            <a:r>
              <a:rPr lang="en-US" altLang="zh-CN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lí</a:t>
            </a:r>
            <a:r>
              <a:rPr lang="en-US" altLang="zh-CN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endParaRPr lang="zh-CN" altLang="en-US" sz="48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8" y="365262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375" y="4529233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 eaLnBrk="1" hangingPunct="1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4" y="2158999"/>
            <a:ext cx="3937991" cy="325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5237172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024748"/>
            <a:ext cx="85530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417" y="2867634"/>
            <a:ext cx="5540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3788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000234" y="38685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896" y="43917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598" y="-210564"/>
            <a:ext cx="9574598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p:transition spd="slow" advClick="0" advTm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04" y="1147477"/>
            <a:ext cx="7581033" cy="22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  <p:transition spd="slow" advClick="0"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323439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8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000" y="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206501" y="622536"/>
            <a:ext cx="10794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132355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322</Words>
  <Application>Microsoft Office PowerPoint</Application>
  <PresentationFormat>On-screen Show (16:9)</PresentationFormat>
  <Paragraphs>54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等线</vt:lpstr>
      <vt:lpstr>Arial</vt:lpstr>
      <vt:lpstr>Arial-Rounded</vt:lpstr>
      <vt:lpstr>Calibri</vt:lpstr>
      <vt:lpstr>Times New Roman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Hong Nhung Nguyen Thi</cp:lastModifiedBy>
  <cp:revision>62</cp:revision>
  <dcterms:created xsi:type="dcterms:W3CDTF">2017-03-04T06:55:50Z</dcterms:created>
  <dcterms:modified xsi:type="dcterms:W3CDTF">2022-03-03T15:02:10Z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