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99" r:id="rId2"/>
    <p:sldId id="256" r:id="rId3"/>
    <p:sldId id="290" r:id="rId4"/>
    <p:sldId id="285" r:id="rId5"/>
    <p:sldId id="286" r:id="rId6"/>
    <p:sldId id="297" r:id="rId7"/>
    <p:sldId id="292" r:id="rId8"/>
    <p:sldId id="293" r:id="rId9"/>
    <p:sldId id="295" r:id="rId10"/>
    <p:sldId id="296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9"/>
            <p14:sldId id="256"/>
          </p14:sldIdLst>
        </p14:section>
        <p14:section name="Tiết 2" id="{9F60823D-ED45-406B-A127-289E07A3A261}">
          <p14:sldIdLst>
            <p14:sldId id="290"/>
            <p14:sldId id="285"/>
            <p14:sldId id="286"/>
            <p14:sldId id="297"/>
            <p14:sldId id="292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72" d="100"/>
          <a:sy n="72" d="100"/>
        </p:scale>
        <p:origin x="348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19/02/2022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7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300F3-8A30-4964-9FF2-12F2700C5305}" type="datetimeFigureOut">
              <a:rPr lang="zh-CN" altLang="en-US" smtClean="0"/>
              <a:pPr/>
              <a:t>2022/2/19</a:t>
            </a:fld>
            <a:endParaRPr lang="zh-CN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62" r:id="rId13"/>
    <p:sldLayoutId id="2147483685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280097"/>
            <a:ext cx="1127522" cy="571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260233"/>
            <a:ext cx="1419380" cy="71910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185114"/>
            <a:ext cx="9144000" cy="294285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443" y="-7822"/>
            <a:ext cx="9144000" cy="17830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3207513"/>
            <a:ext cx="4625593" cy="193598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3191981"/>
            <a:ext cx="4625593" cy="19359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238967"/>
            <a:ext cx="1391723" cy="162367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266816"/>
            <a:ext cx="1257566" cy="16144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2504263"/>
            <a:ext cx="667496" cy="552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217651"/>
            <a:ext cx="966515" cy="106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749151" y="1173779"/>
            <a:ext cx="5704665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Chào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mừng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thầy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cô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và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các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em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đến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với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môn</a:t>
            </a:r>
            <a:r>
              <a:rPr lang="en-US" sz="405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 </a:t>
            </a:r>
            <a:r>
              <a:rPr lang="en-US" sz="405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 s New Roman"/>
              </a:rPr>
              <a:t>Toán</a:t>
            </a:r>
            <a:endParaRPr lang="en-US" sz="405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 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4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4"/>
    </mc:Choice>
    <mc:Fallback xmlns="">
      <p:transition spd="slow" advTm="6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201783" y="1263921"/>
            <a:ext cx="7615646" cy="1307829"/>
          </a:xfrm>
          <a:prstGeom prst="ellipse">
            <a:avLst/>
          </a:prstGeom>
          <a:solidFill>
            <a:srgbClr val="10AB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latin typeface="+mj-lt"/>
              </a:rPr>
              <a:t>Chào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tạm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biệt</a:t>
            </a:r>
            <a:r>
              <a:rPr lang="en-US" altLang="zh-CN" sz="3200" dirty="0">
                <a:latin typeface="+mj-lt"/>
              </a:rPr>
              <a:t> </a:t>
            </a:r>
            <a:r>
              <a:rPr lang="en-US" altLang="zh-CN" sz="3200" dirty="0" err="1">
                <a:latin typeface="+mj-lt"/>
              </a:rPr>
              <a:t>các</a:t>
            </a:r>
            <a:r>
              <a:rPr lang="en-US" altLang="zh-CN" sz="3200" dirty="0">
                <a:latin typeface="+mj-lt"/>
              </a:rPr>
              <a:t> con!</a:t>
            </a:r>
            <a:endParaRPr lang="zh-CN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0229" y="310388"/>
            <a:ext cx="7892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24: </a:t>
            </a:r>
          </a:p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chung ( tiết 2)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75166" y="1685110"/>
            <a:ext cx="522511" cy="5486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8249" y="1693814"/>
            <a:ext cx="526871" cy="5268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Flowchart: Decision 19"/>
          <p:cNvSpPr/>
          <p:nvPr/>
        </p:nvSpPr>
        <p:spPr>
          <a:xfrm>
            <a:off x="4794068" y="2560320"/>
            <a:ext cx="953589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7167153" y="2555966"/>
            <a:ext cx="1075510" cy="705395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22" name="Oval 21"/>
          <p:cNvSpPr/>
          <p:nvPr/>
        </p:nvSpPr>
        <p:spPr>
          <a:xfrm>
            <a:off x="4807131" y="350084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86</a:t>
            </a:r>
          </a:p>
        </p:txBody>
      </p:sp>
      <p:sp>
        <p:nvSpPr>
          <p:cNvPr id="23" name="Oval 22"/>
          <p:cNvSpPr/>
          <p:nvPr/>
        </p:nvSpPr>
        <p:spPr>
          <a:xfrm>
            <a:off x="6017628" y="3470366"/>
            <a:ext cx="888274" cy="6531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66161" y="438912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58595" y="4425041"/>
            <a:ext cx="849086" cy="64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6455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sp>
        <p:nvSpPr>
          <p:cNvPr id="11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195605" y="3857065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0" y="1162291"/>
            <a:ext cx="7696200" cy="3621881"/>
          </a:xfrm>
          <a:prstGeom prst="rect">
            <a:avLst/>
          </a:prstGeom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1866690" y="2203152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028777" y="2292159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2637126" y="3910534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4914690" y="3871473"/>
            <a:ext cx="779930" cy="66595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6470"/>
            <a:ext cx="9144000" cy="2035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0857" y="3583580"/>
            <a:ext cx="5834743" cy="391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57" y="4284620"/>
            <a:ext cx="5834743" cy="391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bé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4" y="365760"/>
            <a:ext cx="7751456" cy="42864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9" y="230131"/>
            <a:ext cx="8484041" cy="1302800"/>
          </a:xfrm>
          <a:prstGeom prst="rect">
            <a:avLst/>
          </a:prstGeom>
        </p:spPr>
      </p:pic>
      <p:sp>
        <p:nvSpPr>
          <p:cNvPr id="6" name="文本框 11"/>
          <p:cNvSpPr txBox="1"/>
          <p:nvPr/>
        </p:nvSpPr>
        <p:spPr>
          <a:xfrm>
            <a:off x="603874" y="1493297"/>
            <a:ext cx="744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Thư giãn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方正静蕾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0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297052"/>
            <a:ext cx="1823357" cy="793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56" y="293914"/>
            <a:ext cx="5798817" cy="425631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Hình Bầu dục 7">
            <a:extLst>
              <a:ext uri="{FF2B5EF4-FFF2-40B4-BE49-F238E27FC236}">
                <a16:creationId xmlns:a16="http://schemas.microsoft.com/office/drawing/2014/main" id="{982BF2A2-1DD3-47E8-AA61-161A34FF34F0}"/>
              </a:ext>
            </a:extLst>
          </p:cNvPr>
          <p:cNvSpPr/>
          <p:nvPr/>
        </p:nvSpPr>
        <p:spPr>
          <a:xfrm>
            <a:off x="5815754" y="3418114"/>
            <a:ext cx="606817" cy="49242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62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278606"/>
            <a:ext cx="837111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2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278606"/>
            <a:ext cx="3766457" cy="2007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1377" y="116477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630089" y="794658"/>
            <a:ext cx="664030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</p:cNvCxnSpPr>
          <p:nvPr/>
        </p:nvCxnSpPr>
        <p:spPr>
          <a:xfrm>
            <a:off x="5630089" y="1344386"/>
            <a:ext cx="664030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346371" y="59871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6346371" y="1282304"/>
            <a:ext cx="700933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93131" y="794658"/>
            <a:ext cx="5911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331" y="634091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83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7053943" y="1501140"/>
            <a:ext cx="5911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22331" y="1321525"/>
            <a:ext cx="598712" cy="359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52999" y="2362200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9943" y="2011136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29943" y="2590800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346371" y="1820636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6" name="Oval 25"/>
          <p:cNvSpPr/>
          <p:nvPr/>
        </p:nvSpPr>
        <p:spPr>
          <a:xfrm>
            <a:off x="6346371" y="2579914"/>
            <a:ext cx="70093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7056123" y="2013313"/>
            <a:ext cx="67172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28861" y="1853292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7119257" y="2770414"/>
            <a:ext cx="55198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721243" y="2541814"/>
            <a:ext cx="598712" cy="3592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939936" y="3635829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529943" y="3265715"/>
            <a:ext cx="816428" cy="549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529943" y="3815444"/>
            <a:ext cx="816428" cy="179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346370" y="3159579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6346371" y="3815444"/>
            <a:ext cx="700933" cy="381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7119256" y="3278778"/>
            <a:ext cx="608591" cy="713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783292" y="3197678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73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7132319" y="4008665"/>
            <a:ext cx="60423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65874" y="3815443"/>
            <a:ext cx="598712" cy="3592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00742" y="2816133"/>
            <a:ext cx="4256315" cy="999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83; 87; 38; 37; 73; 78</a:t>
            </a:r>
          </a:p>
        </p:txBody>
      </p:sp>
    </p:spTree>
    <p:extLst>
      <p:ext uri="{BB962C8B-B14F-4D97-AF65-F5344CB8AC3E}">
        <p14:creationId xmlns:p14="http://schemas.microsoft.com/office/powerpoint/2010/main" val="35374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f3378dcd72c835b3f3d5689dd659a99377dd3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79&quot;/&gt;&lt;/object&gt;&lt;object type=&quot;3&quot; unique_id=&quot;10012&quot;&gt;&lt;property id=&quot;20148&quot; value=&quot;5&quot;/&gt;&lt;property id=&quot;20300&quot; value=&quot;Slide 9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93</Words>
  <Application>Microsoft Office PowerPoint</Application>
  <PresentationFormat>On-screen Show (16:9)</PresentationFormat>
  <Paragraphs>34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AvantGarde Md BT</vt:lpstr>
      <vt:lpstr>Calibri</vt:lpstr>
      <vt:lpstr>Time s New Roman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Hong Nhung Nguyen Thi</cp:lastModifiedBy>
  <cp:revision>72</cp:revision>
  <dcterms:created xsi:type="dcterms:W3CDTF">2017-01-10T13:46:13Z</dcterms:created>
  <dcterms:modified xsi:type="dcterms:W3CDTF">2022-02-19T00:45:24Z</dcterms:modified>
</cp:coreProperties>
</file>