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321" r:id="rId2"/>
    <p:sldId id="256" r:id="rId3"/>
    <p:sldId id="286" r:id="rId4"/>
    <p:sldId id="287" r:id="rId5"/>
    <p:sldId id="288" r:id="rId6"/>
    <p:sldId id="290" r:id="rId7"/>
    <p:sldId id="269" r:id="rId8"/>
    <p:sldId id="322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FFFF"/>
    <a:srgbClr val="9999FF"/>
    <a:srgbClr val="6600CC"/>
    <a:srgbClr val="FFFFFF"/>
    <a:srgbClr val="99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63" d="100"/>
          <a:sy n="63" d="100"/>
        </p:scale>
        <p:origin x="732" y="5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8DB4979-4584-42BF-BFC8-C0B40E5F8B77}" type="datetimeFigureOut">
              <a:rPr lang="en-US" smtClean="0"/>
              <a:t>2/8/2022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DCA8D74-5E1E-405D-8CCF-426C489508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69214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5271AD9-BB67-40C7-8A36-6292A9008BE4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0978175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AE323A-DA2A-48E7-9B67-47D232C9717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9BED3F8-D2C4-48FE-81D5-5F92DD4432B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467DB9A-33FF-4BA3-8ACC-C3BBBD3F21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D68239-7C4F-443A-A696-016E6BE2F804}" type="datetimeFigureOut">
              <a:rPr lang="en-US" smtClean="0"/>
              <a:t>2/8/2022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0226D77-AF35-4A1F-AB2A-910187C9E3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FBDF61A-F595-45FD-B870-D4DFCDAA65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9616BC-06CC-4988-9DF1-01DAAB3681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16338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5A3027-2949-4C7E-9367-10F493EC99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555E380-222E-4DF2-AFDC-1B28E039E4E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2052BB0-6CAF-4055-BB66-EB45DAD4DE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D68239-7C4F-443A-A696-016E6BE2F804}" type="datetimeFigureOut">
              <a:rPr lang="en-US" smtClean="0"/>
              <a:t>2/8/2022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17CCEB6-C70D-4CD1-9137-A9505BF079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E6D4FF3-6528-4A9B-989E-E056480561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9616BC-06CC-4988-9DF1-01DAAB3681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38953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8B7236E-EFF5-47C3-AAFA-32BBF670E91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9DBF3DE-E9D5-421C-83DA-44C7204BD1D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1E211BA-623E-4EF3-8529-721BB6B3CD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D68239-7C4F-443A-A696-016E6BE2F804}" type="datetimeFigureOut">
              <a:rPr lang="en-US" smtClean="0"/>
              <a:t>2/8/2022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76D5C79-BA93-48EB-93B3-318A9AB37C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33F1E9D-40D6-4EA6-A993-454DD811E6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9616BC-06CC-4988-9DF1-01DAAB3681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83346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CAAFC6-CA24-41DE-A14C-6A58E6FBCA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2C01D23-E746-4621-BB61-0D75EDD217C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C31B939-0A56-4889-8C08-99FEC0A53C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D68239-7C4F-443A-A696-016E6BE2F804}" type="datetimeFigureOut">
              <a:rPr lang="en-US" smtClean="0"/>
              <a:t>2/8/2022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072AF02-191F-401C-B460-9D0680AB00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190089D-F823-4BD1-B5A8-A7F62D265D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9616BC-06CC-4988-9DF1-01DAAB3681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44441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44E6FA-7F44-40A4-B5C4-FA1A3BE6D1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F2C3D6C-7FFC-434D-B76C-74E1D5CF373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EC609F8-C0BE-4383-916E-DECE30421F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D68239-7C4F-443A-A696-016E6BE2F804}" type="datetimeFigureOut">
              <a:rPr lang="en-US" smtClean="0"/>
              <a:t>2/8/2022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05447E5-F169-4CEC-874D-B48700CFE7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7981AFE-E517-45B9-85C6-AC2C595645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9616BC-06CC-4988-9DF1-01DAAB3681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11799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AD6C44-2C21-46F7-8427-99B3B9EA02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7D75753-B844-4915-AFF1-411AB16A66C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2107E34-9050-4D1B-A0F4-17378AC6418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CE30D0C-0562-484A-A78D-FC0E83AA21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D68239-7C4F-443A-A696-016E6BE2F804}" type="datetimeFigureOut">
              <a:rPr lang="en-US" smtClean="0"/>
              <a:t>2/8/2022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DF4AA17-AE04-49F9-9BD5-7AAC265111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E3B3732-F3A7-4010-A127-800A1C4742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9616BC-06CC-4988-9DF1-01DAAB3681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58861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A3D6B8-C953-47EB-A86E-17B5F0D008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20327D2-792A-4AA3-ABEA-4209A41FF66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74952C1-2FE9-453F-BCDF-BFBC3B03022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831BE49-AEB3-41B5-BD77-A1781238EF7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2B0549E-8C16-4722-AD87-7A26C56085E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318DE82-41D4-462E-BA6A-4E15AD3F25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D68239-7C4F-443A-A696-016E6BE2F804}" type="datetimeFigureOut">
              <a:rPr lang="en-US" smtClean="0"/>
              <a:t>2/8/2022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0422CFD-7DA7-4496-8B36-0E42BCA731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B564B1B-C8AD-4AA3-9E82-18C740C0B3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9616BC-06CC-4988-9DF1-01DAAB3681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00682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96CCAF-102D-47A9-B877-8E714FBCD0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499358F-0F2B-4010-8A02-B0BC842375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D68239-7C4F-443A-A696-016E6BE2F804}" type="datetimeFigureOut">
              <a:rPr lang="en-US" smtClean="0"/>
              <a:t>2/8/2022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2F49BEE-E120-4B23-A61A-0CED7485DC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BE4CD90-5FD4-4942-9C10-B9BB60370A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9616BC-06CC-4988-9DF1-01DAAB3681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98875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49D41BB-DCA2-4432-9774-772DCBF753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D68239-7C4F-443A-A696-016E6BE2F804}" type="datetimeFigureOut">
              <a:rPr lang="en-US" smtClean="0"/>
              <a:t>2/8/2022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3133C28-DE54-4F4B-A793-5B07C379F4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46C830F-9858-4211-B9E6-F5CA14B8AC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9616BC-06CC-4988-9DF1-01DAAB3681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62477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C8A8D1-DF71-45DC-A733-475CA3D09C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9FA9751-2160-40C2-B6C3-5F65D5E1017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AAD116F-406E-491F-AE16-DC43A01BB72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E69180A-6699-48B5-B499-C3FDC4EB0E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D68239-7C4F-443A-A696-016E6BE2F804}" type="datetimeFigureOut">
              <a:rPr lang="en-US" smtClean="0"/>
              <a:t>2/8/2022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99F5EB6-E911-4547-B474-5803620219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CAF9045-B5B0-4D44-A138-D19AC8DE08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9616BC-06CC-4988-9DF1-01DAAB3681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85569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2FD420-1BB8-4768-9DF4-ECFDF3D0B9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14E17B8-DCF1-4A78-9D68-4C8538948A6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18CD155-CDC9-480E-80EB-75B59C3F097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3CA9669-B965-4665-90FC-64E976A591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D68239-7C4F-443A-A696-016E6BE2F804}" type="datetimeFigureOut">
              <a:rPr lang="en-US" smtClean="0"/>
              <a:t>2/8/2022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5474A23-F9D0-4ACB-A158-FF7503209D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9BF330E-6365-4A52-9FA0-E27892F9D0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9616BC-06CC-4988-9DF1-01DAAB3681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97636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B80C017-B5EB-4E82-A713-B117306A95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ACE76D2-E646-4877-8240-3B520B26C4D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363FF72-9702-4887-84A5-AF99947885D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D68239-7C4F-443A-A696-016E6BE2F804}" type="datetimeFigureOut">
              <a:rPr lang="en-US" smtClean="0"/>
              <a:t>2/8/2022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1D1C773-2C2F-4C87-8D7D-0E33C235BFB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4A8D4BF-D7AA-432E-AC8E-98724CBDB01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9616BC-06CC-4988-9DF1-01DAAB3681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70774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Relationship Id="rId9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0.jpeg"/><Relationship Id="rId7" Type="http://schemas.openxmlformats.org/officeDocument/2006/relationships/image" Target="../media/image14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2" descr="E:\0000000我图PPT\03.20\亲子乐园\亲子乐园副本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520"/>
            <a:ext cx="12192000" cy="68464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4" descr="E:\0000000我图PPT\03.20\亲子乐园\r6t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129" y="-437540"/>
            <a:ext cx="12014273" cy="73846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3" descr="E:\0000000我图PPT\03.20\亲子乐园\34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0680" y="4445095"/>
            <a:ext cx="12192000" cy="29209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5" descr="E:\0000000我图PPT\03.20\亲子乐园\56y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381" y="4703576"/>
            <a:ext cx="5956619" cy="21882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7" descr="E:\0000000我图PPT\03.20\亲子乐园\ty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05181" y="2202552"/>
            <a:ext cx="3801635" cy="56488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8" descr="E:\0000000我图PPT\03.20\亲子乐园\568io.png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532" t="19027" r="11038" b="19634"/>
          <a:stretch>
            <a:fillRect/>
          </a:stretch>
        </p:blipFill>
        <p:spPr bwMode="auto">
          <a:xfrm>
            <a:off x="9880139" y="-112749"/>
            <a:ext cx="1925807" cy="21791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8" descr="E:\0000000我图PPT\03.20\亲子乐园\568io.png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46" t="10301" r="70716" b="10733"/>
          <a:stretch>
            <a:fillRect/>
          </a:stretch>
        </p:blipFill>
        <p:spPr bwMode="auto">
          <a:xfrm>
            <a:off x="-124527" y="2687309"/>
            <a:ext cx="2286000" cy="28053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WordArt 6"/>
          <p:cNvSpPr>
            <a:spLocks noChangeArrowheads="1" noChangeShapeType="1" noTextEdit="1"/>
          </p:cNvSpPr>
          <p:nvPr/>
        </p:nvSpPr>
        <p:spPr bwMode="auto">
          <a:xfrm>
            <a:off x="1696159" y="2015484"/>
            <a:ext cx="8985439" cy="4315001"/>
          </a:xfrm>
          <a:prstGeom prst="rect">
            <a:avLst/>
          </a:prstGeom>
        </p:spPr>
        <p:txBody>
          <a:bodyPr spcFirstLastPara="1" wrap="none" lIns="109531" tIns="54836" rIns="109531" bIns="54836" numCol="1" fromWordArt="1">
            <a:prstTxWarp prst="textArchUp">
              <a:avLst>
                <a:gd name="adj" fmla="val 11020719"/>
              </a:avLst>
            </a:prstTxWarp>
          </a:bodyPr>
          <a:lstStyle/>
          <a:p>
            <a:pPr algn="ctr" defTabSz="1459277">
              <a:lnSpc>
                <a:spcPct val="150000"/>
              </a:lnSpc>
              <a:defRPr/>
            </a:pPr>
            <a:r>
              <a:rPr lang="en-US" sz="213104" b="1" kern="10" dirty="0">
                <a:ln w="9525">
                  <a:solidFill>
                    <a:srgbClr val="993366"/>
                  </a:solidFill>
                  <a:round/>
                </a:ln>
                <a:solidFill>
                  <a:srgbClr val="0000FF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</a:rPr>
              <a:t>CHÀO MỪNG CÁC THẦY, CÔ GIÁO VÀ CÁC EM </a:t>
            </a:r>
          </a:p>
          <a:p>
            <a:pPr algn="ctr" defTabSz="1459277">
              <a:lnSpc>
                <a:spcPct val="150000"/>
              </a:lnSpc>
              <a:defRPr/>
            </a:pPr>
            <a:r>
              <a:rPr lang="en-US" sz="213104" b="1" kern="10" dirty="0">
                <a:ln w="9525">
                  <a:solidFill>
                    <a:srgbClr val="993366"/>
                  </a:solidFill>
                  <a:round/>
                </a:ln>
                <a:solidFill>
                  <a:srgbClr val="0000FF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</a:rPr>
              <a:t>ĐẾN VỚI TIẾT HỌC</a:t>
            </a:r>
          </a:p>
        </p:txBody>
      </p:sp>
      <p:sp>
        <p:nvSpPr>
          <p:cNvPr id="13" name="圆角矩形 1"/>
          <p:cNvSpPr/>
          <p:nvPr/>
        </p:nvSpPr>
        <p:spPr>
          <a:xfrm>
            <a:off x="1631656" y="2887685"/>
            <a:ext cx="8504870" cy="1452331"/>
          </a:xfrm>
          <a:prstGeom prst="roundRect">
            <a:avLst>
              <a:gd name="adj" fmla="val 50000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5981" tIns="72991" rIns="145981" bIns="72991" anchor="ctr"/>
          <a:lstStyle/>
          <a:p>
            <a:pPr algn="ctr" defTabSz="1945954">
              <a:defRPr/>
            </a:pPr>
            <a:r>
              <a:rPr lang="en-US" altLang="zh-CN" sz="3733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TNXH</a:t>
            </a:r>
          </a:p>
          <a:p>
            <a:pPr algn="ctr" defTabSz="1945954">
              <a:defRPr/>
            </a:pPr>
            <a:r>
              <a:rPr lang="en-US" altLang="zh-CN" sz="3733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TUẦN: 21</a:t>
            </a:r>
          </a:p>
          <a:p>
            <a:pPr algn="ctr" defTabSz="1945954">
              <a:defRPr/>
            </a:pPr>
            <a:r>
              <a:rPr lang="en-US" altLang="zh-CN" sz="4267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altLang="zh-CN" sz="4267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Con </a:t>
            </a:r>
            <a:r>
              <a:rPr lang="en-US" altLang="zh-CN" sz="4267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altLang="zh-CN" sz="4267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4267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quanh</a:t>
            </a:r>
            <a:r>
              <a:rPr lang="en-US" altLang="zh-CN" sz="4267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4267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endParaRPr lang="en-US" altLang="zh-CN" sz="4267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defTabSz="1945954">
              <a:defRPr/>
            </a:pPr>
            <a:r>
              <a:rPr lang="en-US" altLang="zh-CN" sz="4267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altLang="zh-CN" sz="4267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altLang="zh-CN" sz="4267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3)</a:t>
            </a:r>
            <a:endParaRPr lang="zh-CN" altLang="en-US" sz="4267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987041" y="-51076"/>
            <a:ext cx="6683619" cy="6669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096655">
              <a:defRPr/>
            </a:pPr>
            <a:r>
              <a:rPr lang="en-US" sz="1867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PHÒNG GD &amp; ĐT QUẬN LONG BIÊN</a:t>
            </a:r>
          </a:p>
          <a:p>
            <a:pPr algn="ctr" defTabSz="1096655">
              <a:defRPr/>
            </a:pPr>
            <a:r>
              <a:rPr lang="en-US" sz="1867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TRƯỜNG TIỂU HỌC PHÚC LỢI</a:t>
            </a:r>
            <a:endParaRPr lang="vi-VN" sz="2133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93D38B2B-FBF7-4B12-992B-0947FCAF78B9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5393"/>
            <a:ext cx="1524000" cy="152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42027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12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12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 bldLvl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2"/>
          <a:srcRect t="14017"/>
          <a:stretch/>
        </p:blipFill>
        <p:spPr>
          <a:xfrm>
            <a:off x="0" y="933714"/>
            <a:ext cx="12192000" cy="5896708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522513" y="287383"/>
            <a:ext cx="990164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>
                <a:solidFill>
                  <a:schemeClr val="accent6">
                    <a:lumMod val="50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Trong</a:t>
            </a:r>
            <a:r>
              <a:rPr lang="en-US" sz="3600" b="1" dirty="0">
                <a:solidFill>
                  <a:schemeClr val="accent6">
                    <a:lumMod val="50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3600" b="1" dirty="0" err="1">
                <a:solidFill>
                  <a:schemeClr val="accent6">
                    <a:lumMod val="50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tranh</a:t>
            </a:r>
            <a:r>
              <a:rPr lang="en-US" sz="3600" b="1" dirty="0">
                <a:solidFill>
                  <a:schemeClr val="accent6">
                    <a:lumMod val="50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3600" b="1" dirty="0" err="1">
                <a:solidFill>
                  <a:schemeClr val="accent6">
                    <a:lumMod val="50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có</a:t>
            </a:r>
            <a:r>
              <a:rPr lang="en-US" sz="3600" b="1" dirty="0">
                <a:solidFill>
                  <a:schemeClr val="accent6">
                    <a:lumMod val="50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3600" b="1" dirty="0" err="1">
                <a:solidFill>
                  <a:schemeClr val="accent6">
                    <a:lumMod val="50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những</a:t>
            </a:r>
            <a:r>
              <a:rPr lang="en-US" sz="3600" b="1" dirty="0">
                <a:solidFill>
                  <a:schemeClr val="accent6">
                    <a:lumMod val="50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con </a:t>
            </a:r>
            <a:r>
              <a:rPr lang="en-US" sz="3600" b="1" dirty="0" err="1">
                <a:solidFill>
                  <a:schemeClr val="accent6">
                    <a:lumMod val="50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vật</a:t>
            </a:r>
            <a:r>
              <a:rPr lang="en-US" sz="3600" b="1" dirty="0">
                <a:solidFill>
                  <a:schemeClr val="accent6">
                    <a:lumMod val="50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3600" b="1" dirty="0" err="1">
                <a:solidFill>
                  <a:schemeClr val="accent6">
                    <a:lumMod val="50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gì</a:t>
            </a:r>
            <a:r>
              <a:rPr lang="en-US" sz="3600" b="1" dirty="0">
                <a:solidFill>
                  <a:schemeClr val="accent6">
                    <a:lumMod val="50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?</a:t>
            </a:r>
          </a:p>
        </p:txBody>
      </p:sp>
      <p:sp>
        <p:nvSpPr>
          <p:cNvPr id="8" name="Oval 7"/>
          <p:cNvSpPr/>
          <p:nvPr/>
        </p:nvSpPr>
        <p:spPr>
          <a:xfrm>
            <a:off x="3273552" y="2998759"/>
            <a:ext cx="1837944" cy="1554480"/>
          </a:xfrm>
          <a:prstGeom prst="ellipse">
            <a:avLst/>
          </a:prstGeom>
          <a:noFill/>
          <a:ln w="5715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253336" y="2374137"/>
            <a:ext cx="1364449" cy="598827"/>
          </a:xfrm>
          <a:prstGeom prst="ellipse">
            <a:avLst/>
          </a:prstGeom>
          <a:noFill/>
          <a:ln w="5715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8932985" y="5228492"/>
            <a:ext cx="1219200" cy="1172975"/>
          </a:xfrm>
          <a:prstGeom prst="ellipse">
            <a:avLst/>
          </a:prstGeom>
          <a:noFill/>
          <a:ln w="5715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 rot="5015417">
            <a:off x="10463326" y="5077270"/>
            <a:ext cx="1394460" cy="1907602"/>
          </a:xfrm>
          <a:prstGeom prst="ellipse">
            <a:avLst/>
          </a:prstGeom>
          <a:noFill/>
          <a:ln w="5715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253336" y="3235569"/>
            <a:ext cx="1627397" cy="1353530"/>
          </a:xfrm>
          <a:prstGeom prst="ellipse">
            <a:avLst/>
          </a:prstGeom>
          <a:noFill/>
          <a:ln w="5715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 rot="5015417">
            <a:off x="8756712" y="139557"/>
            <a:ext cx="1394460" cy="2773762"/>
          </a:xfrm>
          <a:prstGeom prst="ellipse">
            <a:avLst/>
          </a:prstGeom>
          <a:noFill/>
          <a:ln w="5715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55995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  <p:bldP spid="12" grpId="0" animBg="1"/>
      <p:bldP spid="1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2057" y="661918"/>
            <a:ext cx="8886570" cy="3087538"/>
          </a:xfrm>
          <a:prstGeom prst="rect">
            <a:avLst/>
          </a:prstGeom>
        </p:spPr>
      </p:pic>
      <p:pic>
        <p:nvPicPr>
          <p:cNvPr id="1026" name="Picture 2" descr="Con vịt số mấy? Số đề con vịt bao nhiêu? - xemluangiai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53" t="6045" r="5849" b="15229"/>
          <a:stretch/>
        </p:blipFill>
        <p:spPr bwMode="auto">
          <a:xfrm>
            <a:off x="219918" y="4804552"/>
            <a:ext cx="2488557" cy="16551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Ghim trên Tài liệu học tập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26" t="3292" r="5886"/>
          <a:stretch/>
        </p:blipFill>
        <p:spPr bwMode="auto">
          <a:xfrm>
            <a:off x="2708476" y="4807327"/>
            <a:ext cx="2303362" cy="1665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ướng dẫn làm bài văn tả con vẹt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61" r="8794"/>
          <a:stretch/>
        </p:blipFill>
        <p:spPr bwMode="auto">
          <a:xfrm>
            <a:off x="5011838" y="4807327"/>
            <a:ext cx="2228993" cy="16593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Giá lợn hơi ngày 12/1/2021 tăng ở hầu hết các tỉnh thành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972" b="7241"/>
          <a:stretch/>
        </p:blipFill>
        <p:spPr bwMode="auto">
          <a:xfrm>
            <a:off x="7240832" y="4791882"/>
            <a:ext cx="2435604" cy="16860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Khám phá bí ẩn về chiếc bướu của loài Lạc đà | Báo Dân trí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44193" y="4791881"/>
            <a:ext cx="2463596" cy="1680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-104173"/>
            <a:ext cx="5936757" cy="940110"/>
          </a:xfrm>
          <a:prstGeom prst="rect">
            <a:avLst/>
          </a:prstGeom>
        </p:spPr>
      </p:pic>
      <p:cxnSp>
        <p:nvCxnSpPr>
          <p:cNvPr id="7" name="Straight Arrow Connector 6"/>
          <p:cNvCxnSpPr>
            <a:stCxn id="1026" idx="0"/>
          </p:cNvCxnSpPr>
          <p:nvPr/>
        </p:nvCxnSpPr>
        <p:spPr>
          <a:xfrm flipV="1">
            <a:off x="1464197" y="3460830"/>
            <a:ext cx="1938760" cy="1343722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>
            <a:stCxn id="1028" idx="0"/>
          </p:cNvCxnSpPr>
          <p:nvPr/>
        </p:nvCxnSpPr>
        <p:spPr>
          <a:xfrm flipV="1">
            <a:off x="3860157" y="3460830"/>
            <a:ext cx="2170253" cy="1346497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 flipV="1">
            <a:off x="6077574" y="3460830"/>
            <a:ext cx="2892806" cy="1346498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>
            <a:stCxn id="1032" idx="0"/>
          </p:cNvCxnSpPr>
          <p:nvPr/>
        </p:nvCxnSpPr>
        <p:spPr>
          <a:xfrm flipH="1" flipV="1">
            <a:off x="3958542" y="3460830"/>
            <a:ext cx="4500092" cy="1331052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>
            <a:stCxn id="1034" idx="0"/>
          </p:cNvCxnSpPr>
          <p:nvPr/>
        </p:nvCxnSpPr>
        <p:spPr>
          <a:xfrm flipH="1" flipV="1">
            <a:off x="6712518" y="3460830"/>
            <a:ext cx="4063473" cy="1331051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268558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0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1880" y="0"/>
            <a:ext cx="7512899" cy="68758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663223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val 4"/>
          <p:cNvSpPr/>
          <p:nvPr/>
        </p:nvSpPr>
        <p:spPr>
          <a:xfrm>
            <a:off x="8472668" y="1898248"/>
            <a:ext cx="2245489" cy="2187616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3610" y="0"/>
            <a:ext cx="7898962" cy="69052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2770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65976"/>
            <a:ext cx="12192000" cy="50920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575270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74131" y="-280752"/>
            <a:ext cx="12766131" cy="77547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061130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5000"/>
    </mc:Choice>
    <mc:Fallback>
      <p:transition spd="slow" advTm="5000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60139" y="1529971"/>
            <a:ext cx="10108044" cy="29446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807344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5000"/>
    </mc:Choice>
    <mc:Fallback>
      <p:transition spd="slow" advTm="5000"/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994</TotalTime>
  <Words>49</Words>
  <Application>Microsoft Office PowerPoint</Application>
  <PresentationFormat>Widescreen</PresentationFormat>
  <Paragraphs>10</Paragraphs>
  <Slides>8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4" baseType="lpstr">
      <vt:lpstr>Arial</vt:lpstr>
      <vt:lpstr>Arial-Rounded</vt:lpstr>
      <vt:lpstr>Calibri</vt:lpstr>
      <vt:lpstr>Calibri Light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NGOC LAN</dc:creator>
  <cp:lastModifiedBy>Hong Nhung Nguyen Thi</cp:lastModifiedBy>
  <cp:revision>36</cp:revision>
  <dcterms:created xsi:type="dcterms:W3CDTF">2020-08-26T08:35:52Z</dcterms:created>
  <dcterms:modified xsi:type="dcterms:W3CDTF">2022-02-08T03:13:29Z</dcterms:modified>
</cp:coreProperties>
</file>