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81" r:id="rId4"/>
    <p:sldMasterId id="2147483695" r:id="rId5"/>
  </p:sldMasterIdLst>
  <p:notesMasterIdLst>
    <p:notesMasterId r:id="rId26"/>
  </p:notesMasterIdLst>
  <p:sldIdLst>
    <p:sldId id="321" r:id="rId6"/>
    <p:sldId id="288" r:id="rId7"/>
    <p:sldId id="273" r:id="rId8"/>
    <p:sldId id="278" r:id="rId9"/>
    <p:sldId id="258" r:id="rId10"/>
    <p:sldId id="282" r:id="rId11"/>
    <p:sldId id="285" r:id="rId12"/>
    <p:sldId id="289" r:id="rId13"/>
    <p:sldId id="279" r:id="rId14"/>
    <p:sldId id="284" r:id="rId15"/>
    <p:sldId id="286" r:id="rId16"/>
    <p:sldId id="287" r:id="rId17"/>
    <p:sldId id="280" r:id="rId18"/>
    <p:sldId id="267" r:id="rId19"/>
    <p:sldId id="281" r:id="rId20"/>
    <p:sldId id="270" r:id="rId21"/>
    <p:sldId id="291" r:id="rId22"/>
    <p:sldId id="274" r:id="rId23"/>
    <p:sldId id="269" r:id="rId24"/>
    <p:sldId id="271" r:id="rId25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1CABB-5872-4125-9549-C3532245852B}">
          <p14:sldIdLst>
            <p14:sldId id="321"/>
          </p14:sldIdLst>
        </p14:section>
        <p14:section name="Tiết 1" id="{B5756267-D532-49D2-A519-DA1BFEC79EDA}">
          <p14:sldIdLst>
            <p14:sldId id="288"/>
            <p14:sldId id="273"/>
            <p14:sldId id="278"/>
            <p14:sldId id="258"/>
            <p14:sldId id="282"/>
            <p14:sldId id="285"/>
            <p14:sldId id="289"/>
            <p14:sldId id="279"/>
            <p14:sldId id="284"/>
            <p14:sldId id="286"/>
            <p14:sldId id="287"/>
          </p14:sldIdLst>
        </p14:section>
        <p14:section name="Tiết 2" id="{6E7196B4-7074-43C5-A0AA-8CEB1FD4A9B7}">
          <p14:sldIdLst>
            <p14:sldId id="280"/>
            <p14:sldId id="267"/>
            <p14:sldId id="281"/>
            <p14:sldId id="270"/>
            <p14:sldId id="291"/>
            <p14:sldId id="274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EDB3"/>
    <a:srgbClr val="FFDF79"/>
    <a:srgbClr val="FFD03B"/>
    <a:srgbClr val="FFC611"/>
    <a:srgbClr val="FFD347"/>
    <a:srgbClr val="FFD243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0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12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1438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3175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61880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66621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91237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29809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58825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064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88375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2022/2/8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6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2022/2/8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5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6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1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1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4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4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2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19" y="1511612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485">
              <a:lnSpc>
                <a:spcPct val="150000"/>
              </a:lnSpc>
              <a:defRPr/>
            </a:pPr>
            <a:r>
              <a:rPr lang="en-US" sz="1598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485">
              <a:lnSpc>
                <a:spcPct val="150000"/>
              </a:lnSpc>
              <a:defRPr/>
            </a:pPr>
            <a:r>
              <a:rPr lang="en-US" sz="1598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36615" y="2165764"/>
            <a:ext cx="570307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459502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12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512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926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" y="1666935"/>
            <a:ext cx="2499394" cy="331234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664183" y="861105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7962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62" y="1666935"/>
            <a:ext cx="2519497" cy="3312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15" y="1661797"/>
            <a:ext cx="2521285" cy="33174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00" y="251278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295120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200" y="34487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4260" y="233184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dép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1658" y="284064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7410" y="334945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8392" y="231273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4970" y="281917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4419" y="336378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465" y="989582"/>
            <a:ext cx="86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2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22" grpId="0"/>
      <p:bldP spid="37" grpId="0"/>
      <p:bldP spid="38" grpId="0"/>
      <p:bldP spid="27" grpId="0"/>
      <p:bldP spid="39" grpId="0"/>
      <p:bldP spid="40" grpId="0"/>
      <p:bldP spid="41" grpId="0"/>
      <p:bldP spid="42" grpId="0"/>
      <p:bldP spid="4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625947" y="21190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2598"/>
            <a:ext cx="3089102" cy="4416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93" y="672486"/>
            <a:ext cx="5169138" cy="42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5199673" y="438150"/>
            <a:ext cx="3944327" cy="25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4800600" cy="4865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1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44005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3958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99" y="32258"/>
            <a:ext cx="6999287" cy="43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447800" y="2724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10515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3486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2028" y="386715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78142" y="940728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17473" y="1667624"/>
            <a:ext cx="1911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8143" y="2038350"/>
            <a:ext cx="2765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78143" y="1296898"/>
            <a:ext cx="2308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" y="43911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3833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1734" y="1047750"/>
            <a:ext cx="3545315" cy="38471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1860" r="3068" b="8687"/>
          <a:stretch/>
        </p:blipFill>
        <p:spPr>
          <a:xfrm>
            <a:off x="5787738" y="261729"/>
            <a:ext cx="3054926" cy="1852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5836151" y="1998573"/>
            <a:ext cx="2764044" cy="2731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1648" r="473" b="21818"/>
          <a:stretch/>
        </p:blipFill>
        <p:spPr>
          <a:xfrm>
            <a:off x="187226" y="1234321"/>
            <a:ext cx="5430716" cy="2818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83604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72901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anh, chị hoặc em của em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734517"/>
            <a:ext cx="3626494" cy="2265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6" y="793204"/>
            <a:ext cx="2809875" cy="3952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3085565"/>
            <a:ext cx="2097900" cy="1679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68" y="3085565"/>
            <a:ext cx="2302065" cy="167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210564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308"/>
      </p:ext>
    </p:extLst>
  </p:cSld>
  <p:clrMapOvr>
    <a:masterClrMapping/>
  </p:clrMapOvr>
  <p:transition spd="slow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1147478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361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45124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105150"/>
            <a:ext cx="73914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5283199" y="682055"/>
            <a:ext cx="3643086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1676400" y="944185"/>
            <a:ext cx="3338285" cy="21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 khó đấy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 đâu chuyện đùa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 em bé gái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 “người lớn” cơ.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em bé khóc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phải dỗ dành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em bé ngã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nâng dịu dàng.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67664" y="296058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4496" y="2991228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43200" y="3790950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95600" y="4639424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88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F5849-1BEA-4329-B5D2-07214CB43813}"/>
              </a:ext>
            </a:extLst>
          </p:cNvPr>
          <p:cNvSpPr txBox="1"/>
          <p:nvPr/>
        </p:nvSpPr>
        <p:spPr>
          <a:xfrm>
            <a:off x="771090" y="515256"/>
            <a:ext cx="809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 dành: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cách nói chuyện để em bé không khóc.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ED4F0-EFD7-48E3-B4F6-0B3D2C8356DC}"/>
              </a:ext>
            </a:extLst>
          </p:cNvPr>
          <p:cNvSpPr txBox="1"/>
          <p:nvPr/>
        </p:nvSpPr>
        <p:spPr>
          <a:xfrm>
            <a:off x="914400" y="3675189"/>
            <a:ext cx="794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)dịu dàng: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 em bé dậy mà không làm em bé bị đau.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20686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(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67664" y="296058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4496" y="2991228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5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7|0|0.9|13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3|15.2|1.2|7.8|1.3|2.7|1.5|3|2.3|2|1.6|2.2|2.7|2.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16.8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551</Words>
  <Application>Microsoft Office PowerPoint</Application>
  <PresentationFormat>On-screen Show (16:9)</PresentationFormat>
  <Paragraphs>165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.VnArial</vt:lpstr>
      <vt:lpstr>Arial</vt:lpstr>
      <vt:lpstr>Arial Rounded MT Bold</vt:lpstr>
      <vt:lpstr>Arial-Rounded</vt:lpstr>
      <vt:lpstr>Arial-SGK-TV</vt:lpstr>
      <vt:lpstr>Calibri</vt:lpstr>
      <vt:lpstr>DFPOP1-W9</vt:lpstr>
      <vt:lpstr>inpin heiti</vt:lpstr>
      <vt:lpstr>Times New Roman</vt:lpstr>
      <vt:lpstr>Office Theme</vt:lpstr>
      <vt:lpstr>第一PPT，www.1ppt.com</vt:lpstr>
      <vt:lpstr>1_第一PPT，www.1ppt.com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186</cp:revision>
  <dcterms:created xsi:type="dcterms:W3CDTF">2020-12-08T15:48:47Z</dcterms:created>
  <dcterms:modified xsi:type="dcterms:W3CDTF">2022-02-08T03:07:09Z</dcterms:modified>
</cp:coreProperties>
</file>