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21" r:id="rId2"/>
    <p:sldId id="282" r:id="rId3"/>
    <p:sldId id="258" r:id="rId4"/>
    <p:sldId id="283" r:id="rId5"/>
    <p:sldId id="284" r:id="rId6"/>
    <p:sldId id="285" r:id="rId7"/>
    <p:sldId id="286" r:id="rId8"/>
    <p:sldId id="269" r:id="rId9"/>
    <p:sldId id="27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Thi Xuan Van" initials="NTXV" lastIdx="1" clrIdx="0">
    <p:extLst>
      <p:ext uri="{19B8F6BF-5375-455C-9EA6-DF929625EA0E}">
        <p15:presenceInfo xmlns:p15="http://schemas.microsoft.com/office/powerpoint/2012/main" userId="Nguyen Thi Xuan V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59" d="100"/>
          <a:sy n="59" d="100"/>
        </p:scale>
        <p:origin x="776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B28668-9AF2-469A-B96E-4C43BA860BCA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B96B3F-221D-4658-BE1A-8170A8D6F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433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71AD9-BB67-40C7-8A36-6292A9008B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781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AD008-5D89-4D31-B2E3-55D52732A3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D4DF0E-B91B-496E-82DB-F06731F912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6AB60-679E-40E8-8E45-0253D66F6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83054-E87C-458B-9DBD-0F35DE9BB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607D15-3A5F-4548-817C-F612D4794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32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DDE7F-0A9E-4059-A0DB-92382315B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52BACF-8570-492E-AC67-10D88126FB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19C26-A49D-4EDD-90B1-6E81519B9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A5E2F-3D80-4FFC-BE0B-42B2BFB4F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798D3-9D22-4B97-B8AC-8D8A58C7E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41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3C470B-9A99-4324-BAB7-E966A35CA0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7F6845-4C8A-4B6F-B6CB-93821BE7C8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66870-2EAC-43CD-866A-CC421F14E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420AB-8AF5-4B0E-9A6D-266F7877D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E8B92-8443-4684-BDD0-026FDDD00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80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AEB0F-B1AE-4391-896D-B46D2D1F0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CB133-5E89-401C-A3FE-2946258C4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6C1CF-EBB1-4400-90BA-357C5E7B2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5322DB-3681-4B0E-B26E-0E5B8AF0E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CF4A0-1ABD-45CA-9BBB-4E672A91B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395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8C397-223A-423D-9F14-43537F172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4A7E38-2610-43F7-A5BA-C8E04FFE0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031D2-8B58-4C76-B32F-C63CF27B5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BC5B6-3427-42AB-8339-E238DB0D4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AC21E-D54D-4B43-9236-5320BEEE9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76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A6775-0037-4EBB-B062-BFB619B3B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D47AD-5327-400A-8465-7FF8DD17C5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926510-0B68-4263-9226-874D0038D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D50AA6-8B69-4A7C-882D-3D3D4964D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DFF210-7B96-4D1B-8378-B7ED22D75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64F290-CD70-4B68-8388-23005CBDB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14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6DC0E-E1C6-4A0A-A9EA-90D6734B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D4762E-B7D7-4AAE-A35A-3AB03A898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4507F0-6AAA-419D-93A2-298D2742D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CD4421-4CD4-461E-BC9F-A039B807C7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B5D3FB-F5C0-41EA-8F75-1C2248A828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4361EE-8B51-4F09-A057-B02292147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2749BD-88AA-49A6-AC7C-F0093CD24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6FB3B0-540F-4278-B21C-DFDFA8B24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766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5D257-D559-4F38-8056-DAFED783B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2527C3-1F44-49DB-87F2-AA98F2899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5C53C3-E84E-42BF-A04B-16ABDE8D4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B3C867-03FF-4E27-AC19-8D970BEDF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7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41F591-4EC5-417B-BE11-DB742A67D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775141-E3C2-4000-BB4A-5CE5CBFAF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429145-E26F-4D7D-A905-B1F171049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74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45672-354B-4108-A9FA-4DFE692F9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49BD1-77CC-43D8-B2B3-8DF45E973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F6E06D-8713-462E-A8B3-40E7406F4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F0AAE-4261-48AF-B283-205DC0E57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ECB5DB-30DF-4665-9E04-B26C760D8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CD56A4-66B4-48F6-80BF-B0024CB0A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35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E38D0-D695-4F76-9F0A-1CE30AAA3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148101-7303-430A-83A8-53C66BC4EE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3261E3-4FEA-465B-8440-4D67C5D2FA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DA6B3B-F3D0-4A37-9283-0755685D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88D960-202A-4B05-BBBD-7B2A63ACD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D1D3BD-CC57-4773-AC82-F72C3AE5F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41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6C968F-8C3D-4C8F-816D-E1CF89FE9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97E151-8C76-409C-8890-76E3E3B6A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0016AE-7FCF-4EFA-A759-1D1E1BC98F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1B080-3605-46AC-A486-9C7E071E7B37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A6616-4A8C-402D-8718-457C4498C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E1203-FF9D-4E2E-9B53-67441FCCED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2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20"/>
            <a:ext cx="12192000" cy="684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29" y="-437540"/>
            <a:ext cx="12014273" cy="738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80" y="4445095"/>
            <a:ext cx="12192000" cy="292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1" y="4703576"/>
            <a:ext cx="5956619" cy="218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181" y="2202552"/>
            <a:ext cx="3801635" cy="564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9880139" y="-112749"/>
            <a:ext cx="1925807" cy="217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-124527" y="2687309"/>
            <a:ext cx="2286000" cy="280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1696159" y="2015484"/>
            <a:ext cx="8985439" cy="4315001"/>
          </a:xfrm>
          <a:prstGeom prst="rect">
            <a:avLst/>
          </a:prstGeom>
        </p:spPr>
        <p:txBody>
          <a:bodyPr spcFirstLastPara="1" wrap="none" lIns="109531" tIns="54836" rIns="109531" bIns="54836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459277">
              <a:lnSpc>
                <a:spcPct val="150000"/>
              </a:lnSpc>
              <a:defRPr/>
            </a:pPr>
            <a:r>
              <a:rPr lang="en-US" sz="213104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THẦY, CÔ GIÁO VÀ CÁC EM </a:t>
            </a:r>
          </a:p>
          <a:p>
            <a:pPr algn="ctr" defTabSz="1459277">
              <a:lnSpc>
                <a:spcPct val="150000"/>
              </a:lnSpc>
              <a:defRPr/>
            </a:pPr>
            <a:r>
              <a:rPr lang="en-US" sz="213104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VỚI TIẾT HỌC</a:t>
            </a:r>
          </a:p>
        </p:txBody>
      </p:sp>
      <p:sp>
        <p:nvSpPr>
          <p:cNvPr id="13" name="圆角矩形 1"/>
          <p:cNvSpPr/>
          <p:nvPr/>
        </p:nvSpPr>
        <p:spPr>
          <a:xfrm>
            <a:off x="2521258" y="2906253"/>
            <a:ext cx="7149485" cy="1452331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981" tIns="72991" rIns="145981" bIns="72991" anchor="ctr"/>
          <a:lstStyle/>
          <a:p>
            <a:pPr algn="ctr" defTabSz="1945954">
              <a:defRPr/>
            </a:pP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 defTabSz="1945954">
              <a:defRPr/>
            </a:pP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TUẦN: 20</a:t>
            </a:r>
          </a:p>
          <a:p>
            <a:pPr algn="ctr" defTabSz="1945954">
              <a:defRPr/>
            </a:pPr>
            <a:r>
              <a:rPr lang="en-US" altLang="zh-CN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zh-CN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21: </a:t>
            </a:r>
            <a:r>
              <a:rPr lang="en-US" altLang="zh-CN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zh-CN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zh-CN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zh-CN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zh-CN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zh-CN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zh-CN" sz="4267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945954">
              <a:defRPr/>
            </a:pPr>
            <a:r>
              <a:rPr lang="en-US" altLang="zh-CN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zh-CN" sz="4267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5)</a:t>
            </a:r>
            <a:endParaRPr lang="zh-CN" altLang="en-US" sz="4267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87041" y="-51076"/>
            <a:ext cx="6683619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96655">
              <a:defRPr/>
            </a:pPr>
            <a:r>
              <a:rPr lang="en-US" sz="1867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PHÒNG GD &amp; ĐT QUẬN LONG BIÊN</a:t>
            </a:r>
          </a:p>
          <a:p>
            <a:pPr algn="ctr" defTabSz="1096655">
              <a:defRPr/>
            </a:pPr>
            <a:r>
              <a:rPr lang="en-US" sz="1867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 TIỂU HỌC PHÚC LỢI</a:t>
            </a:r>
            <a:endParaRPr lang="vi-VN" sz="2133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3D38B2B-FBF7-4B12-992B-0947FCAF78B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93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0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1304.photobucket.com/albums/s522/HuyMechanic/Kute/khung-anh-dep1copy_zpsacfbb0ef.png">
            <a:extLst>
              <a:ext uri="{FF2B5EF4-FFF2-40B4-BE49-F238E27FC236}">
                <a16:creationId xmlns:a16="http://schemas.microsoft.com/office/drawing/2014/main" id="{6751EAA5-8F1B-4F41-97CC-28B9EB514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19689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5">
            <a:extLst>
              <a:ext uri="{FF2B5EF4-FFF2-40B4-BE49-F238E27FC236}">
                <a16:creationId xmlns:a16="http://schemas.microsoft.com/office/drawing/2014/main" id="{D756B103-9F7E-4EFC-AC3C-045EA5DAD972}"/>
              </a:ext>
            </a:extLst>
          </p:cNvPr>
          <p:cNvGrpSpPr/>
          <p:nvPr/>
        </p:nvGrpSpPr>
        <p:grpSpPr>
          <a:xfrm>
            <a:off x="4778085" y="1901482"/>
            <a:ext cx="2635827" cy="1307829"/>
            <a:chOff x="3764973" y="1756202"/>
            <a:chExt cx="2978727" cy="3277030"/>
          </a:xfrm>
        </p:grpSpPr>
        <p:sp>
          <p:nvSpPr>
            <p:cNvPr id="6" name="椭圆 6">
              <a:extLst>
                <a:ext uri="{FF2B5EF4-FFF2-40B4-BE49-F238E27FC236}">
                  <a16:creationId xmlns:a16="http://schemas.microsoft.com/office/drawing/2014/main" id="{99F0D72E-56A8-4309-8DA9-63886AB4A6F7}"/>
                </a:ext>
              </a:extLst>
            </p:cNvPr>
            <p:cNvSpPr/>
            <p:nvPr/>
          </p:nvSpPr>
          <p:spPr>
            <a:xfrm>
              <a:off x="3764973" y="1756202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文本框 7">
              <a:extLst>
                <a:ext uri="{FF2B5EF4-FFF2-40B4-BE49-F238E27FC236}">
                  <a16:creationId xmlns:a16="http://schemas.microsoft.com/office/drawing/2014/main" id="{9108B900-E9BC-453A-80A1-86A56852C78B}"/>
                </a:ext>
              </a:extLst>
            </p:cNvPr>
            <p:cNvSpPr txBox="1"/>
            <p:nvPr/>
          </p:nvSpPr>
          <p:spPr>
            <a:xfrm>
              <a:off x="3986243" y="1756202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5</a:t>
              </a:r>
              <a:endParaRPr kumimoji="0" lang="zh-CN" altLang="en-US" sz="6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1973F7D-775B-4C2A-A5B9-98682E2AAE48}"/>
              </a:ext>
            </a:extLst>
          </p:cNvPr>
          <p:cNvSpPr txBox="1"/>
          <p:nvPr/>
        </p:nvSpPr>
        <p:spPr>
          <a:xfrm>
            <a:off x="4298836" y="3648690"/>
            <a:ext cx="37901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99</a:t>
            </a:r>
          </a:p>
        </p:txBody>
      </p:sp>
    </p:spTree>
    <p:extLst>
      <p:ext uri="{BB962C8B-B14F-4D97-AF65-F5344CB8AC3E}">
        <p14:creationId xmlns:p14="http://schemas.microsoft.com/office/powerpoint/2010/main" val="423578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4.violet.vn/uploads/blogs/730254/khung_anh_1/023o_500.png">
            <a:extLst>
              <a:ext uri="{FF2B5EF4-FFF2-40B4-BE49-F238E27FC236}">
                <a16:creationId xmlns:a16="http://schemas.microsoft.com/office/drawing/2014/main" id="{C7E6888E-EB54-4DDA-97F1-9DDC8FD03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64661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4310C89-29D7-43D3-8E9D-3BBF009B8926}"/>
              </a:ext>
            </a:extLst>
          </p:cNvPr>
          <p:cNvSpPr/>
          <p:nvPr/>
        </p:nvSpPr>
        <p:spPr>
          <a:xfrm>
            <a:off x="2543909" y="2767280"/>
            <a:ext cx="646974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KH</a:t>
            </a:r>
            <a:r>
              <a:rPr lang="en-US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ỞI ĐỘNG</a:t>
            </a:r>
            <a:endParaRPr lang="en-US" sz="8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264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>
            <a:extLst>
              <a:ext uri="{FF2B5EF4-FFF2-40B4-BE49-F238E27FC236}">
                <a16:creationId xmlns:a16="http://schemas.microsoft.com/office/drawing/2014/main" id="{4CA7ED83-0E5C-45F7-BE3D-12D8F61FD2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27462" y="-56077"/>
            <a:ext cx="2147654" cy="9725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E89444-1F67-45D0-A8D3-9EF4F4A1B0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3" t="12537" r="76278" b="83682"/>
          <a:stretch/>
        </p:blipFill>
        <p:spPr>
          <a:xfrm>
            <a:off x="127462" y="847300"/>
            <a:ext cx="2147654" cy="6152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8C1E83-31CA-4520-BD04-C7FF8BB198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0" t="17453" r="7066" b="44496"/>
          <a:stretch/>
        </p:blipFill>
        <p:spPr>
          <a:xfrm>
            <a:off x="477672" y="1393371"/>
            <a:ext cx="11436825" cy="5279297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43DCD21-616E-460C-AF3C-A08B9C96BB53}"/>
              </a:ext>
            </a:extLst>
          </p:cNvPr>
          <p:cNvSpPr/>
          <p:nvPr/>
        </p:nvSpPr>
        <p:spPr>
          <a:xfrm>
            <a:off x="7689051" y="3004457"/>
            <a:ext cx="723331" cy="68417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0C18E1F-61D5-4D06-995A-5072F3DACF40}"/>
              </a:ext>
            </a:extLst>
          </p:cNvPr>
          <p:cNvSpPr/>
          <p:nvPr/>
        </p:nvSpPr>
        <p:spPr>
          <a:xfrm>
            <a:off x="9700309" y="3004457"/>
            <a:ext cx="723331" cy="68417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72F4451-EE81-436F-9468-6FC05D26E11D}"/>
              </a:ext>
            </a:extLst>
          </p:cNvPr>
          <p:cNvSpPr/>
          <p:nvPr/>
        </p:nvSpPr>
        <p:spPr>
          <a:xfrm>
            <a:off x="6389427" y="4375325"/>
            <a:ext cx="723331" cy="725443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6241A73-5B3E-4399-A6B7-E4E282D0C9A2}"/>
              </a:ext>
            </a:extLst>
          </p:cNvPr>
          <p:cNvSpPr/>
          <p:nvPr/>
        </p:nvSpPr>
        <p:spPr>
          <a:xfrm>
            <a:off x="7877033" y="4373904"/>
            <a:ext cx="723331" cy="684174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B71DF72-C5A6-4927-A44A-32B61E330F36}"/>
              </a:ext>
            </a:extLst>
          </p:cNvPr>
          <p:cNvSpPr/>
          <p:nvPr/>
        </p:nvSpPr>
        <p:spPr>
          <a:xfrm>
            <a:off x="9869119" y="4370124"/>
            <a:ext cx="723331" cy="68417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8F37B72-A482-4FBD-8824-05392526BDE4}"/>
              </a:ext>
            </a:extLst>
          </p:cNvPr>
          <p:cNvSpPr/>
          <p:nvPr/>
        </p:nvSpPr>
        <p:spPr>
          <a:xfrm>
            <a:off x="6389427" y="5842579"/>
            <a:ext cx="723331" cy="725443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4423420-8C11-4AA3-A37F-D947E5076CF8}"/>
              </a:ext>
            </a:extLst>
          </p:cNvPr>
          <p:cNvSpPr/>
          <p:nvPr/>
        </p:nvSpPr>
        <p:spPr>
          <a:xfrm>
            <a:off x="9869118" y="5872961"/>
            <a:ext cx="723331" cy="68417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CC4311C-157C-45A3-B927-EBBED88B2176}"/>
              </a:ext>
            </a:extLst>
          </p:cNvPr>
          <p:cNvSpPr/>
          <p:nvPr/>
        </p:nvSpPr>
        <p:spPr>
          <a:xfrm>
            <a:off x="7865496" y="5863213"/>
            <a:ext cx="723331" cy="684174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49948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>
            <a:extLst>
              <a:ext uri="{FF2B5EF4-FFF2-40B4-BE49-F238E27FC236}">
                <a16:creationId xmlns:a16="http://schemas.microsoft.com/office/drawing/2014/main" id="{77F5269B-E79C-45AD-8151-C75CB87ECD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92775" y="185331"/>
            <a:ext cx="2782437" cy="12599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12E3ED-6654-43B6-937F-3C8562070F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01" t="63284" r="62530" b="8060"/>
          <a:stretch/>
        </p:blipFill>
        <p:spPr>
          <a:xfrm>
            <a:off x="743801" y="1936618"/>
            <a:ext cx="5964073" cy="45709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270A32-A6B5-4D40-839B-00B9AA8BA48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7" t="67264" r="18767" b="24975"/>
          <a:stretch/>
        </p:blipFill>
        <p:spPr>
          <a:xfrm>
            <a:off x="7110483" y="2442949"/>
            <a:ext cx="3930556" cy="17605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5DC8DA3-5B7F-42FA-AACF-B7753203E15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5" t="81194" r="14839" b="10846"/>
          <a:stretch/>
        </p:blipFill>
        <p:spPr>
          <a:xfrm>
            <a:off x="7110483" y="4435521"/>
            <a:ext cx="4503762" cy="2033518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BCA9742-DC78-43F4-A772-53137B5E8B5F}"/>
              </a:ext>
            </a:extLst>
          </p:cNvPr>
          <p:cNvSpPr/>
          <p:nvPr/>
        </p:nvSpPr>
        <p:spPr>
          <a:xfrm>
            <a:off x="8175009" y="2961564"/>
            <a:ext cx="464024" cy="682388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400EFB5-CAD3-423F-B710-721EAE6AC302}"/>
              </a:ext>
            </a:extLst>
          </p:cNvPr>
          <p:cNvSpPr/>
          <p:nvPr/>
        </p:nvSpPr>
        <p:spPr>
          <a:xfrm>
            <a:off x="9580728" y="2954740"/>
            <a:ext cx="464024" cy="682388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B7B8DCF-DE50-4A2C-82C0-16944F857166}"/>
              </a:ext>
            </a:extLst>
          </p:cNvPr>
          <p:cNvSpPr/>
          <p:nvPr/>
        </p:nvSpPr>
        <p:spPr>
          <a:xfrm>
            <a:off x="7206019" y="5097438"/>
            <a:ext cx="736978" cy="7711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FEC2FED-3189-4212-97FA-1C47292EA871}"/>
              </a:ext>
            </a:extLst>
          </p:cNvPr>
          <p:cNvSpPr/>
          <p:nvPr/>
        </p:nvSpPr>
        <p:spPr>
          <a:xfrm>
            <a:off x="8545772" y="5097438"/>
            <a:ext cx="464024" cy="7711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242C3AC-F593-4052-9AE9-E8FE1DD47180}"/>
              </a:ext>
            </a:extLst>
          </p:cNvPr>
          <p:cNvSpPr/>
          <p:nvPr/>
        </p:nvSpPr>
        <p:spPr>
          <a:xfrm>
            <a:off x="9902588" y="5097438"/>
            <a:ext cx="464024" cy="7711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1A90A9-3318-425B-96E3-4A610D25C4C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5" t="58508" r="76278" b="37114"/>
          <a:stretch/>
        </p:blipFill>
        <p:spPr>
          <a:xfrm>
            <a:off x="600501" y="1445324"/>
            <a:ext cx="1555845" cy="65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60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>
            <a:extLst>
              <a:ext uri="{FF2B5EF4-FFF2-40B4-BE49-F238E27FC236}">
                <a16:creationId xmlns:a16="http://schemas.microsoft.com/office/drawing/2014/main" id="{B0BB0D58-2BBF-4B2F-9914-4914224592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9507415" y="0"/>
            <a:ext cx="2583298" cy="11698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CC138D-DE29-43CC-B5CE-39511C7A99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7" t="6368" r="35038" b="89252"/>
          <a:stretch/>
        </p:blipFill>
        <p:spPr>
          <a:xfrm>
            <a:off x="0" y="8673"/>
            <a:ext cx="7368085" cy="804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5CF2D5-BE93-4689-97BB-A7F4A2D02C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46" t="10547" r="9228" b="40498"/>
          <a:stretch/>
        </p:blipFill>
        <p:spPr>
          <a:xfrm>
            <a:off x="329484" y="1142763"/>
            <a:ext cx="11487377" cy="555828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0C66ECE-4648-4D57-9FB1-E3A35A2BF174}"/>
              </a:ext>
            </a:extLst>
          </p:cNvPr>
          <p:cNvCxnSpPr>
            <a:cxnSpLocks/>
          </p:cNvCxnSpPr>
          <p:nvPr/>
        </p:nvCxnSpPr>
        <p:spPr>
          <a:xfrm flipV="1">
            <a:off x="3684042" y="2379786"/>
            <a:ext cx="2048543" cy="9378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4179199-90C8-4172-B533-11F4B565416F}"/>
              </a:ext>
            </a:extLst>
          </p:cNvPr>
          <p:cNvCxnSpPr>
            <a:cxnSpLocks/>
          </p:cNvCxnSpPr>
          <p:nvPr/>
        </p:nvCxnSpPr>
        <p:spPr>
          <a:xfrm>
            <a:off x="6499177" y="2197026"/>
            <a:ext cx="1589746" cy="24562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1F27FFB-54EB-40F6-ADC1-09219182B27D}"/>
              </a:ext>
            </a:extLst>
          </p:cNvPr>
          <p:cNvCxnSpPr>
            <a:cxnSpLocks/>
          </p:cNvCxnSpPr>
          <p:nvPr/>
        </p:nvCxnSpPr>
        <p:spPr>
          <a:xfrm>
            <a:off x="3684042" y="4653268"/>
            <a:ext cx="1699673" cy="818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5362972-D603-4A4E-9C24-C688A0C7BC0D}"/>
              </a:ext>
            </a:extLst>
          </p:cNvPr>
          <p:cNvCxnSpPr/>
          <p:nvPr/>
        </p:nvCxnSpPr>
        <p:spPr>
          <a:xfrm flipV="1">
            <a:off x="6623035" y="3320786"/>
            <a:ext cx="1342030" cy="12022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BCD34A4-766C-4067-ABB4-CFC1050449E4}"/>
              </a:ext>
            </a:extLst>
          </p:cNvPr>
          <p:cNvCxnSpPr>
            <a:cxnSpLocks/>
          </p:cNvCxnSpPr>
          <p:nvPr/>
        </p:nvCxnSpPr>
        <p:spPr>
          <a:xfrm flipV="1">
            <a:off x="3587262" y="3645878"/>
            <a:ext cx="1993862" cy="24756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CDE33C4-40F2-4AA2-B66E-B10A4BD17124}"/>
              </a:ext>
            </a:extLst>
          </p:cNvPr>
          <p:cNvCxnSpPr/>
          <p:nvPr/>
        </p:nvCxnSpPr>
        <p:spPr>
          <a:xfrm flipV="1">
            <a:off x="6682547" y="1973202"/>
            <a:ext cx="1342030" cy="12389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69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>
            <a:extLst>
              <a:ext uri="{FF2B5EF4-FFF2-40B4-BE49-F238E27FC236}">
                <a16:creationId xmlns:a16="http://schemas.microsoft.com/office/drawing/2014/main" id="{CBF37FE1-5D13-4EF4-AF99-2D30BC3DF2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92775" y="185331"/>
            <a:ext cx="2782437" cy="12599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959E18-7E4A-4BB4-8A7B-54C9934392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64" t="62985" r="8666" b="8458"/>
          <a:stretch/>
        </p:blipFill>
        <p:spPr>
          <a:xfrm>
            <a:off x="811503" y="2127654"/>
            <a:ext cx="4461241" cy="4537883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ED8A8EA-F831-4F76-9B64-21C6454CF0BE}"/>
              </a:ext>
            </a:extLst>
          </p:cNvPr>
          <p:cNvSpPr/>
          <p:nvPr/>
        </p:nvSpPr>
        <p:spPr>
          <a:xfrm>
            <a:off x="5145205" y="1555846"/>
            <a:ext cx="6714700" cy="18731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9507D7D-17F4-4340-914A-CB8E32FD74D0}"/>
              </a:ext>
            </a:extLst>
          </p:cNvPr>
          <p:cNvSpPr/>
          <p:nvPr/>
        </p:nvSpPr>
        <p:spPr>
          <a:xfrm>
            <a:off x="5923129" y="2366750"/>
            <a:ext cx="5936776" cy="18731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1, 2, 8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3235EE2-F532-48BF-BCB6-3768501F1D29}"/>
              </a:ext>
            </a:extLst>
          </p:cNvPr>
          <p:cNvSpPr/>
          <p:nvPr/>
        </p:nvSpPr>
        <p:spPr>
          <a:xfrm>
            <a:off x="5390866" y="3554673"/>
            <a:ext cx="5936776" cy="18731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BE9E570-E6D1-460F-A0DF-76424C0F4360}"/>
              </a:ext>
            </a:extLst>
          </p:cNvPr>
          <p:cNvSpPr/>
          <p:nvPr/>
        </p:nvSpPr>
        <p:spPr>
          <a:xfrm>
            <a:off x="5895835" y="4365577"/>
            <a:ext cx="5936776" cy="18731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30, 50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0ADA697-3D43-4685-9908-24E84AD119C3}"/>
              </a:ext>
            </a:extLst>
          </p:cNvPr>
          <p:cNvSpPr/>
          <p:nvPr/>
        </p:nvSpPr>
        <p:spPr>
          <a:xfrm>
            <a:off x="1998070" y="5008768"/>
            <a:ext cx="696036" cy="5934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C16AA33-6A70-478B-B2BB-B2DA2AE3BEC7}"/>
              </a:ext>
            </a:extLst>
          </p:cNvPr>
          <p:cNvSpPr/>
          <p:nvPr/>
        </p:nvSpPr>
        <p:spPr>
          <a:xfrm>
            <a:off x="4230626" y="4942747"/>
            <a:ext cx="696036" cy="6154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95AA9C7-8E35-4AB4-A340-117C73569B7C}"/>
              </a:ext>
            </a:extLst>
          </p:cNvPr>
          <p:cNvSpPr/>
          <p:nvPr/>
        </p:nvSpPr>
        <p:spPr>
          <a:xfrm>
            <a:off x="3390142" y="4911217"/>
            <a:ext cx="696036" cy="5934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7D18238-CF91-4518-A9DF-E008E2D01A50}"/>
              </a:ext>
            </a:extLst>
          </p:cNvPr>
          <p:cNvSpPr/>
          <p:nvPr/>
        </p:nvSpPr>
        <p:spPr>
          <a:xfrm>
            <a:off x="1290560" y="4403727"/>
            <a:ext cx="696036" cy="593417"/>
          </a:xfrm>
          <a:prstGeom prst="ellipse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A025F44-46E1-4A77-8AB2-B90668A9A32D}"/>
              </a:ext>
            </a:extLst>
          </p:cNvPr>
          <p:cNvSpPr/>
          <p:nvPr/>
        </p:nvSpPr>
        <p:spPr>
          <a:xfrm>
            <a:off x="2694106" y="3803179"/>
            <a:ext cx="696036" cy="593417"/>
          </a:xfrm>
          <a:prstGeom prst="ellipse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34F501-585A-48C7-ABEF-2690C78063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3" t="61493" r="66459" b="33134"/>
          <a:stretch/>
        </p:blipFill>
        <p:spPr>
          <a:xfrm>
            <a:off x="559558" y="1380001"/>
            <a:ext cx="4831308" cy="129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95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2" grpId="0" animBg="1"/>
      <p:bldP spid="10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4130" y="-280752"/>
            <a:ext cx="12766130" cy="77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200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138" y="1529968"/>
            <a:ext cx="10108044" cy="294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0996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91</Words>
  <Application>Microsoft Office PowerPoint</Application>
  <PresentationFormat>Widescreen</PresentationFormat>
  <Paragraphs>29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Thi Xuan Van</dc:creator>
  <cp:lastModifiedBy>Hong Nhung Nguyen Thi</cp:lastModifiedBy>
  <cp:revision>116</cp:revision>
  <dcterms:created xsi:type="dcterms:W3CDTF">2020-08-15T17:27:32Z</dcterms:created>
  <dcterms:modified xsi:type="dcterms:W3CDTF">2022-01-27T17:16:19Z</dcterms:modified>
</cp:coreProperties>
</file>