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9"/>
  </p:notesMasterIdLst>
  <p:sldIdLst>
    <p:sldId id="321" r:id="rId5"/>
    <p:sldId id="322" r:id="rId6"/>
    <p:sldId id="284" r:id="rId7"/>
    <p:sldId id="285" r:id="rId8"/>
    <p:sldId id="323" r:id="rId9"/>
    <p:sldId id="324" r:id="rId10"/>
    <p:sldId id="325" r:id="rId11"/>
    <p:sldId id="327" r:id="rId12"/>
    <p:sldId id="295" r:id="rId13"/>
    <p:sldId id="343" r:id="rId14"/>
    <p:sldId id="328" r:id="rId15"/>
    <p:sldId id="345" r:id="rId16"/>
    <p:sldId id="346" r:id="rId17"/>
    <p:sldId id="347" r:id="rId18"/>
    <p:sldId id="332" r:id="rId19"/>
    <p:sldId id="350" r:id="rId20"/>
    <p:sldId id="352" r:id="rId21"/>
    <p:sldId id="333" r:id="rId22"/>
    <p:sldId id="335" r:id="rId23"/>
    <p:sldId id="309" r:id="rId24"/>
    <p:sldId id="359" r:id="rId25"/>
    <p:sldId id="305" r:id="rId26"/>
    <p:sldId id="342" r:id="rId27"/>
    <p:sldId id="341" r:id="rId28"/>
  </p:sldIdLst>
  <p:sldSz cx="9144000" cy="5143500" type="screen16x9"/>
  <p:notesSz cx="6858000" cy="9144000"/>
  <p:embeddedFontLst>
    <p:embeddedFont>
      <p:font typeface="DFPOP1-W9" panose="020B0604020202020204" charset="-128"/>
      <p:regular r:id="rId30"/>
    </p:embeddedFont>
    <p:embeddedFont>
      <p:font typeface="Arial-Rounded" panose="020B0500000000000000" pitchFamily="3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HP001 4 hàng" panose="020B0603050302020204" pitchFamily="34" charset="0"/>
      <p:regular r:id="rId36"/>
      <p:bold r:id="rId37"/>
    </p:embeddedFont>
    <p:embeddedFont>
      <p:font typeface="UTM Avo" panose="02040603050506020204" pitchFamily="18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4CA420"/>
    <a:srgbClr val="C735FB"/>
    <a:srgbClr val="C34CE4"/>
    <a:srgbClr val="679C31"/>
    <a:srgbClr val="F14420"/>
    <a:srgbClr val="C4D836"/>
    <a:srgbClr val="920000"/>
    <a:srgbClr val="F56636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56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tags" Target="tags/tag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bấm vào mảnh ghép để mở câu hỏi &gt; sau khi HS trả lời bấm tiếp vào mảnh ghép màu đen để lật mảnh ghépp</a:t>
            </a:r>
          </a:p>
          <a:p>
            <a:r>
              <a:rPr lang="en-US"/>
              <a:t>- HS lật được mảnh ghép mời HS xem 1 đoạn clip về hoạt động rất vui nhộn trong ngày Tết Trung thu (bấm vào dấu mũi tên để chuyển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zh-CN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827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135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496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174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24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9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51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slide" Target="slide8.xml"/><Relationship Id="rId18" Type="http://schemas.openxmlformats.org/officeDocument/2006/relationships/image" Target="../media/image29.png"/><Relationship Id="rId3" Type="http://schemas.openxmlformats.org/officeDocument/2006/relationships/audio" Target="../media/audio1.wav"/><Relationship Id="rId21" Type="http://schemas.openxmlformats.org/officeDocument/2006/relationships/image" Target="../media/image31.png"/><Relationship Id="rId7" Type="http://schemas.openxmlformats.org/officeDocument/2006/relationships/image" Target="../media/image21.png"/><Relationship Id="rId12" Type="http://schemas.openxmlformats.org/officeDocument/2006/relationships/image" Target="../media/image26.gif"/><Relationship Id="rId17" Type="http://schemas.openxmlformats.org/officeDocument/2006/relationships/slide" Target="slide5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3.png"/><Relationship Id="rId5" Type="http://schemas.openxmlformats.org/officeDocument/2006/relationships/image" Target="../media/image19.png"/><Relationship Id="rId15" Type="http://schemas.openxmlformats.org/officeDocument/2006/relationships/slide" Target="slide4.xml"/><Relationship Id="rId23" Type="http://schemas.openxmlformats.org/officeDocument/2006/relationships/slide" Target="slide7.xml"/><Relationship Id="rId10" Type="http://schemas.openxmlformats.org/officeDocument/2006/relationships/image" Target="../media/image24.gif"/><Relationship Id="rId19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3.gif"/><Relationship Id="rId14" Type="http://schemas.openxmlformats.org/officeDocument/2006/relationships/image" Target="../media/image27.png"/><Relationship Id="rId2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"/>
            <a:ext cx="9144000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4" y="-328155"/>
            <a:ext cx="9010705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2344"/>
            <a:ext cx="9144000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" y="3527679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619516" y="1676812"/>
            <a:ext cx="4387756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86" y="1651912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10102" y="-8456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02897" y="1735799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39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39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306865" y="2809300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75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0280" y="-38307"/>
            <a:ext cx="50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554"/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1"/>
    </mc:Choice>
    <mc:Fallback xmlns="">
      <p:transition spd="slow" advTm="6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936242-5791-4D36-A049-FB494897F6AD}"/>
              </a:ext>
            </a:extLst>
          </p:cNvPr>
          <p:cNvSpPr txBox="1"/>
          <p:nvPr/>
        </p:nvSpPr>
        <p:spPr>
          <a:xfrm>
            <a:off x="1295645" y="1073413"/>
            <a:ext cx="263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5466660" y="1082165"/>
            <a:ext cx="3067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oăt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936242-5791-4D36-A049-FB494897F6AD}"/>
              </a:ext>
            </a:extLst>
          </p:cNvPr>
          <p:cNvSpPr txBox="1"/>
          <p:nvPr/>
        </p:nvSpPr>
        <p:spPr>
          <a:xfrm>
            <a:off x="1296426" y="1083368"/>
            <a:ext cx="263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5477981" y="1076232"/>
            <a:ext cx="242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936242-5791-4D36-A049-FB494897F6AD}"/>
              </a:ext>
            </a:extLst>
          </p:cNvPr>
          <p:cNvSpPr txBox="1"/>
          <p:nvPr/>
        </p:nvSpPr>
        <p:spPr>
          <a:xfrm>
            <a:off x="1947546" y="1070048"/>
            <a:ext cx="263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6122116" y="1082165"/>
            <a:ext cx="242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3616F0-C473-4AFA-9FD0-8B9020C0BEF6}"/>
              </a:ext>
            </a:extLst>
          </p:cNvPr>
          <p:cNvSpPr txBox="1"/>
          <p:nvPr/>
        </p:nvSpPr>
        <p:spPr>
          <a:xfrm>
            <a:off x="2626448" y="1070048"/>
            <a:ext cx="263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2A812C-C7A9-418E-B5F0-79D78F5FE534}"/>
              </a:ext>
            </a:extLst>
          </p:cNvPr>
          <p:cNvSpPr txBox="1"/>
          <p:nvPr/>
        </p:nvSpPr>
        <p:spPr>
          <a:xfrm>
            <a:off x="6796682" y="1076233"/>
            <a:ext cx="242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65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735"/>
    </mc:Choice>
    <mc:Fallback xmlns="">
      <p:transition advTm="50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1255" y="1279756"/>
            <a:ext cx="36503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vở</a:t>
            </a:r>
            <a:r>
              <a:rPr lang="en-US" sz="88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toán</a:t>
            </a:r>
            <a:endParaRPr lang="en-US" sz="88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4426434" y="2579570"/>
            <a:ext cx="1692560" cy="0"/>
          </a:xfrm>
          <a:prstGeom prst="line">
            <a:avLst/>
          </a:prstGeom>
          <a:ln w="57150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9304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1148"/>
    </mc:Choice>
    <mc:Fallback xmlns="">
      <p:transition advTm="31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4906" y="1125200"/>
            <a:ext cx="56941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khỏe</a:t>
            </a:r>
            <a:r>
              <a:rPr lang="en-US" sz="88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khoắn</a:t>
            </a:r>
            <a:endParaRPr lang="en-US" sz="88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5564958" y="2432475"/>
            <a:ext cx="1784476" cy="0"/>
          </a:xfrm>
          <a:prstGeom prst="line">
            <a:avLst/>
          </a:prstGeom>
          <a:ln w="57150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9929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218"/>
    </mc:Choice>
    <mc:Fallback xmlns="">
      <p:transition advTm="17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422" y="1247990"/>
            <a:ext cx="45031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lang="en-US" sz="88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hoạt</a:t>
            </a:r>
            <a:endParaRPr lang="en-US" sz="88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5325564" y="2682505"/>
            <a:ext cx="1396512" cy="0"/>
          </a:xfrm>
          <a:prstGeom prst="line">
            <a:avLst/>
          </a:prstGeom>
          <a:ln w="57150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4081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28"/>
    </mc:Choice>
    <mc:Fallback xmlns="">
      <p:transition advTm="17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5056" y="1125200"/>
            <a:ext cx="55338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bước</a:t>
            </a:r>
            <a:r>
              <a:rPr lang="en-US" sz="88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ngoặt</a:t>
            </a:r>
            <a:endParaRPr lang="en-US" sz="88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V="1">
            <a:off x="5798408" y="2571750"/>
            <a:ext cx="1540535" cy="1"/>
          </a:xfrm>
          <a:prstGeom prst="line">
            <a:avLst/>
          </a:prstGeom>
          <a:ln w="57150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247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75"/>
    </mc:Choice>
    <mc:Fallback xmlns="">
      <p:transition advTm="17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302" y="778412"/>
            <a:ext cx="8313494" cy="3661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vở</a:t>
            </a: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toán</a:t>
            </a: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			</a:t>
            </a: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hoạt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khỏe</a:t>
            </a: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khoắn</a:t>
            </a: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		</a:t>
            </a: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bước</a:t>
            </a: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ngoặt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2651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163"/>
    </mc:Choice>
    <mc:Fallback xmlns="">
      <p:transition advTm="1316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560" y="975360"/>
            <a:ext cx="8077200" cy="198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Bé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cô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giáo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tặng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phiếu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bé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ngoan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1382524" y="2920373"/>
            <a:ext cx="952903" cy="0"/>
          </a:xfrm>
          <a:prstGeom prst="line">
            <a:avLst/>
          </a:prstGeom>
          <a:ln w="57150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6656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7511"/>
    </mc:Choice>
    <mc:Fallback xmlns="">
      <p:transition advTm="47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" y="632460"/>
            <a:ext cx="852424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72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Lớp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cô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sẻ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giàn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mướp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cạnh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nhỏ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trò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cô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nhiều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lắm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ong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bầu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ong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mật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bướm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vàng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bướm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trắng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,…Ai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cũng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xinh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đẹp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ngoan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ngoãn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4400" dirty="0">
              <a:effectLst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692921" y="4461724"/>
            <a:ext cx="894864" cy="0"/>
          </a:xfrm>
          <a:prstGeom prst="line">
            <a:avLst/>
          </a:prstGeom>
          <a:ln w="57150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6371005" y="4494677"/>
            <a:ext cx="905449" cy="0"/>
          </a:xfrm>
          <a:prstGeom prst="line">
            <a:avLst/>
          </a:prstGeom>
          <a:ln w="57150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738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2653"/>
    </mc:Choice>
    <mc:Fallback xmlns="">
      <p:transition advTm="62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72261" y="1603134"/>
            <a:ext cx="3245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2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VIẾT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9505"/>
    </mc:Choice>
    <mc:Fallback xmlns="">
      <p:transition advTm="29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CF57B7-68F4-4C7C-AD30-AC5B3A5407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22"/>
    </mc:Choice>
    <mc:Fallback xmlns="">
      <p:transition advTm="492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2A9E3A-BB53-4A9D-B964-289F11034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8084" y="1145545"/>
            <a:ext cx="7258406" cy="1819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C000"/>
                </a:solidFill>
                <a:latin typeface="UTM Avo" pitchFamily="18" charset="0"/>
                <a:cs typeface="Arial" panose="020B0604020202020204" pitchFamily="34" charset="0"/>
              </a:rPr>
              <a:t>KHỞI ĐỘNG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UTM Avo" pitchFamily="18" charset="0"/>
                <a:cs typeface="Arial" panose="020B0604020202020204" pitchFamily="34" charset="0"/>
              </a:rPr>
              <a:t>TRÒ CHƠI: “MẢNH GHÉP”</a:t>
            </a:r>
          </a:p>
        </p:txBody>
      </p:sp>
    </p:spTree>
    <p:extLst>
      <p:ext uri="{BB962C8B-B14F-4D97-AF65-F5344CB8AC3E}">
        <p14:creationId xmlns:p14="http://schemas.microsoft.com/office/powerpoint/2010/main" val="26840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1"/>
    </mc:Choice>
    <mc:Fallback xmlns="">
      <p:transition spd="slow" advTm="785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524636"/>
            <a:ext cx="3541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6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VIẾT VỞ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08"/>
    </mc:Choice>
    <mc:Fallback xmlns="">
      <p:transition advTm="6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62167" y="598914"/>
            <a:ext cx="8098031" cy="40325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1.oan,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oăn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oat,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oăt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2.vở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toán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hoạt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khỏe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khoắn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bước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ngoặt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Bé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cô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giáo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tặng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phiếu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bé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ngoan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603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4711"/>
    </mc:Choice>
    <mc:Fallback xmlns="">
      <p:transition advTm="5471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71111" r="53217" b="8888"/>
          <a:stretch>
            <a:fillRect/>
          </a:stretch>
        </p:blipFill>
        <p:spPr bwMode="auto">
          <a:xfrm>
            <a:off x="0" y="0"/>
            <a:ext cx="4434348" cy="310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47778" r="51723" b="31111"/>
          <a:stretch>
            <a:fillRect/>
          </a:stretch>
        </p:blipFill>
        <p:spPr bwMode="auto">
          <a:xfrm>
            <a:off x="4434348" y="2123768"/>
            <a:ext cx="4709652" cy="30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16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969"/>
    </mc:Choice>
    <mc:Fallback xmlns="">
      <p:transition advTm="14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3974A9-46FB-4AD9-BDB9-E76745AF9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02" y="0"/>
            <a:ext cx="61263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4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310"/>
    </mc:Choice>
    <mc:Fallback xmlns="">
      <p:transition spd="slow" advClick="0" advTm="831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538"/>
            <a:ext cx="9143999" cy="516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85" y="452642"/>
            <a:ext cx="7841051" cy="7811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2894595" y="3588932"/>
            <a:ext cx="4069431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73599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4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tạm</a:t>
            </a:r>
            <a:r>
              <a:rPr lang="en-US" altLang="zh-CN" sz="4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4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2056" name="文本框 2055"/>
          <p:cNvSpPr txBox="1"/>
          <p:nvPr/>
        </p:nvSpPr>
        <p:spPr>
          <a:xfrm rot="161662">
            <a:off x="2226836" y="2370087"/>
            <a:ext cx="5119769" cy="36292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ArchUp">
              <a:avLst>
                <a:gd name="adj" fmla="val 10282606"/>
              </a:avLst>
            </a:prstTxWarp>
            <a:spAutoFit/>
          </a:bodyPr>
          <a:lstStyle/>
          <a:p>
            <a:pPr algn="ctr" defTabSz="73599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ơn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57" y="487681"/>
            <a:ext cx="1513705" cy="5061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7005" y="452642"/>
            <a:ext cx="1695910" cy="78955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412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093"/>
    </mc:Choice>
    <mc:Fallback xmlns="">
      <p:transition advTm="16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688D890-F798-4BCB-8373-A0D1C0BB9F06}"/>
              </a:ext>
            </a:extLst>
          </p:cNvPr>
          <p:cNvGrpSpPr/>
          <p:nvPr/>
        </p:nvGrpSpPr>
        <p:grpSpPr>
          <a:xfrm>
            <a:off x="4029516" y="449580"/>
            <a:ext cx="5170925" cy="4133778"/>
            <a:chOff x="4029516" y="449580"/>
            <a:chExt cx="5371413" cy="432816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41B94D9-DB10-4297-A1D4-AC3378DE6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9516" y="449580"/>
              <a:ext cx="5371413" cy="4328160"/>
            </a:xfrm>
            <a:prstGeom prst="rect">
              <a:avLst/>
            </a:prstGeom>
          </p:spPr>
        </p:pic>
        <p:sp>
          <p:nvSpPr>
            <p:cNvPr id="27" name="Text Box 7">
              <a:extLst>
                <a:ext uri="{FF2B5EF4-FFF2-40B4-BE49-F238E27FC236}">
                  <a16:creationId xmlns:a16="http://schemas.microsoft.com/office/drawing/2014/main" id="{3A31588C-25B4-4C42-B5F6-F6B4A06F7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725" y="1951941"/>
              <a:ext cx="4428993" cy="190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en-US" sz="3200" b="1" dirty="0" err="1">
                  <a:solidFill>
                    <a:schemeClr val="bg1"/>
                  </a:solidFill>
                  <a:latin typeface="HP001 4 hàng" pitchFamily="34" charset="0"/>
                </a:rPr>
                <a:t>Luyện</a:t>
              </a:r>
              <a:r>
                <a:rPr lang="en-US" altLang="en-US" sz="3200" b="1" dirty="0">
                  <a:solidFill>
                    <a:schemeClr val="bg1"/>
                  </a:solidFill>
                  <a:latin typeface="HP001 4 hàng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HP001 4 hàng" pitchFamily="34" charset="0"/>
                </a:rPr>
                <a:t>đǌ</a:t>
              </a:r>
              <a:r>
                <a:rPr lang="en-US" altLang="en-US" sz="3200" b="1" dirty="0">
                  <a:solidFill>
                    <a:schemeClr val="bg1"/>
                  </a:solidFill>
                  <a:latin typeface="HP001 4 hàng" pitchFamily="34" charset="0"/>
                </a:rPr>
                <a:t>,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HP001 4 hàng" pitchFamily="34" charset="0"/>
                </a:rPr>
                <a:t>viết</a:t>
              </a:r>
              <a:r>
                <a:rPr lang="en-US" altLang="en-US" sz="3200" b="1" dirty="0">
                  <a:solidFill>
                    <a:schemeClr val="bg1"/>
                  </a:solidFill>
                  <a:latin typeface="HP001 4 hàng" pitchFamily="34" charset="0"/>
                </a:rPr>
                <a:t> </a:t>
              </a: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en-US" sz="3200" b="1" dirty="0" err="1">
                  <a:solidFill>
                    <a:srgbClr val="FFFF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ươm</a:t>
              </a:r>
              <a:r>
                <a:rPr lang="en-US" altLang="en-US" sz="3200" b="1" dirty="0">
                  <a:solidFill>
                    <a:srgbClr val="FFFF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ươp</a:t>
              </a:r>
              <a:r>
                <a:rPr lang="en-US" altLang="en-US" sz="3200" b="1" dirty="0">
                  <a:solidFill>
                    <a:srgbClr val="FFFF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ươn</a:t>
              </a:r>
              <a:r>
                <a:rPr lang="en-US" altLang="en-US" sz="3200" b="1" dirty="0">
                  <a:solidFill>
                    <a:srgbClr val="FFFF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ương</a:t>
              </a:r>
              <a:r>
                <a:rPr lang="en-US" altLang="en-US" sz="3200" b="1" dirty="0">
                  <a:solidFill>
                    <a:srgbClr val="FFFF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oa</a:t>
              </a:r>
              <a:r>
                <a:rPr lang="en-US" altLang="en-US" sz="3200" b="1" dirty="0">
                  <a:solidFill>
                    <a:srgbClr val="FFFF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oe</a:t>
              </a:r>
              <a:endParaRPr lang="en-US" altLang="en-US" sz="32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28" name="WordArt 5">
              <a:extLst>
                <a:ext uri="{FF2B5EF4-FFF2-40B4-BE49-F238E27FC236}">
                  <a16:creationId xmlns:a16="http://schemas.microsoft.com/office/drawing/2014/main" id="{A14343D5-03D3-4C94-8FC4-A550E73F9E9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627153" y="1291195"/>
              <a:ext cx="1976267" cy="453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595"/>
                </a:avLst>
              </a:prstTxWarp>
            </a:bodyPr>
            <a:lstStyle/>
            <a:p>
              <a:pPr algn="ctr"/>
              <a:r>
                <a:rPr lang="en-US" b="1" kern="10" dirty="0">
                  <a:ln w="9525">
                    <a:solidFill>
                      <a:srgbClr val="FF3399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TIẾNG VIỆT</a:t>
              </a:r>
            </a:p>
          </p:txBody>
        </p:sp>
      </p:grpSp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91"/>
          <a:stretch/>
        </p:blipFill>
        <p:spPr>
          <a:xfrm>
            <a:off x="25143" y="20004"/>
            <a:ext cx="8940060" cy="5144075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55" y="552770"/>
            <a:ext cx="2465902" cy="1988993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31" y="867243"/>
            <a:ext cx="2465902" cy="1979858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7" y="826090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7" y="662982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88" y="130362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38" y="-779255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4" y="3813838"/>
            <a:ext cx="485775" cy="678656"/>
          </a:xfrm>
          <a:prstGeom prst="rect">
            <a:avLst/>
          </a:prstGeom>
        </p:spPr>
      </p:pic>
      <p:pic>
        <p:nvPicPr>
          <p:cNvPr id="159" name="Picture 15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066" y="4153165"/>
            <a:ext cx="1235870" cy="1044757"/>
          </a:xfrm>
          <a:prstGeom prst="rect">
            <a:avLst/>
          </a:prstGeom>
        </p:spPr>
      </p:pic>
      <p:pic>
        <p:nvPicPr>
          <p:cNvPr id="139" name="mau1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55" y="581212"/>
            <a:ext cx="2496596" cy="1988993"/>
          </a:xfrm>
          <a:prstGeom prst="rect">
            <a:avLst/>
          </a:prstGeom>
        </p:spPr>
      </p:pic>
      <p:pic>
        <p:nvPicPr>
          <p:cNvPr id="140" name="mau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81" y="814505"/>
            <a:ext cx="2482222" cy="197985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0F805F1-76F3-47BC-A028-F29DF1AF64BF}"/>
              </a:ext>
            </a:extLst>
          </p:cNvPr>
          <p:cNvGrpSpPr/>
          <p:nvPr/>
        </p:nvGrpSpPr>
        <p:grpSpPr>
          <a:xfrm>
            <a:off x="4024229" y="2282867"/>
            <a:ext cx="2440563" cy="1988993"/>
            <a:chOff x="4037125" y="2270958"/>
            <a:chExt cx="2440563" cy="1988993"/>
          </a:xfrm>
        </p:grpSpPr>
        <p:pic>
          <p:nvPicPr>
            <p:cNvPr id="127" name="den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125" y="2270958"/>
              <a:ext cx="2440563" cy="1988993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68A9AFF-4E1B-4806-A2D9-A127C9A23C72}"/>
                </a:ext>
              </a:extLst>
            </p:cNvPr>
            <p:cNvSpPr/>
            <p:nvPr/>
          </p:nvSpPr>
          <p:spPr>
            <a:xfrm>
              <a:off x="5034328" y="2874398"/>
              <a:ext cx="914400" cy="999063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C5FACFA-F125-46C0-89D3-2E9E900DA936}"/>
              </a:ext>
            </a:extLst>
          </p:cNvPr>
          <p:cNvGrpSpPr/>
          <p:nvPr/>
        </p:nvGrpSpPr>
        <p:grpSpPr>
          <a:xfrm>
            <a:off x="4039522" y="2294652"/>
            <a:ext cx="2482222" cy="1988993"/>
            <a:chOff x="4023720" y="2278578"/>
            <a:chExt cx="2482222" cy="1988993"/>
          </a:xfrm>
        </p:grpSpPr>
        <p:pic>
          <p:nvPicPr>
            <p:cNvPr id="142" name="mau4">
              <a:hlinkClick r:id="rId20" action="ppaction://hlinksldjump"/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720" y="2278578"/>
              <a:ext cx="2482222" cy="198899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70024B4-8B6E-47DF-888B-964CB91F617D}"/>
                </a:ext>
              </a:extLst>
            </p:cNvPr>
            <p:cNvSpPr/>
            <p:nvPr/>
          </p:nvSpPr>
          <p:spPr>
            <a:xfrm>
              <a:off x="5071079" y="2814774"/>
              <a:ext cx="914400" cy="999063"/>
            </a:xfrm>
            <a:prstGeom prst="rect">
              <a:avLst/>
            </a:prstGeom>
            <a:solidFill>
              <a:srgbClr val="C73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4AB4152-50A4-4F1B-AFAF-B5E3C4D49E79}"/>
              </a:ext>
            </a:extLst>
          </p:cNvPr>
          <p:cNvGrpSpPr/>
          <p:nvPr/>
        </p:nvGrpSpPr>
        <p:grpSpPr>
          <a:xfrm>
            <a:off x="6170445" y="2586559"/>
            <a:ext cx="2465901" cy="1979858"/>
            <a:chOff x="6151503" y="2520256"/>
            <a:chExt cx="2465901" cy="1979858"/>
          </a:xfrm>
        </p:grpSpPr>
        <p:pic>
          <p:nvPicPr>
            <p:cNvPr id="128" name="den5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1503" y="2520256"/>
              <a:ext cx="2465901" cy="197985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6DF4F5C-13C6-41D6-9BB1-05F70AAB6074}"/>
                </a:ext>
              </a:extLst>
            </p:cNvPr>
            <p:cNvSpPr/>
            <p:nvPr/>
          </p:nvSpPr>
          <p:spPr>
            <a:xfrm>
              <a:off x="7192467" y="2814474"/>
              <a:ext cx="914400" cy="9990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bg1">
                      <a:lumMod val="75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D0B6C28-A1EB-458E-AC8B-5998C99ADFC1}"/>
              </a:ext>
            </a:extLst>
          </p:cNvPr>
          <p:cNvGrpSpPr/>
          <p:nvPr/>
        </p:nvGrpSpPr>
        <p:grpSpPr>
          <a:xfrm>
            <a:off x="6164605" y="2540892"/>
            <a:ext cx="2465901" cy="1979858"/>
            <a:chOff x="5642522" y="5334236"/>
            <a:chExt cx="2465901" cy="1979858"/>
          </a:xfrm>
        </p:grpSpPr>
        <p:pic>
          <p:nvPicPr>
            <p:cNvPr id="143" name="mau5">
              <a:hlinkClick r:id="rId23" action="ppaction://hlinksldjump"/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522" y="5334236"/>
              <a:ext cx="2465901" cy="197985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E50E8B2-03B0-4C1F-890C-A41E0461C800}"/>
                </a:ext>
              </a:extLst>
            </p:cNvPr>
            <p:cNvSpPr/>
            <p:nvPr/>
          </p:nvSpPr>
          <p:spPr>
            <a:xfrm>
              <a:off x="6591709" y="5681009"/>
              <a:ext cx="914400" cy="99906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004"/>
    </mc:Choice>
    <mc:Fallback xmlns="">
      <p:transition advTm="16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>
            <a:extLst>
              <a:ext uri="{FF2B5EF4-FFF2-40B4-BE49-F238E27FC236}">
                <a16:creationId xmlns:a16="http://schemas.microsoft.com/office/drawing/2014/main" id="{51C20660-E8C3-44CC-BC4B-753AAC714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423">
            <a:off x="2502441" y="-642613"/>
            <a:ext cx="6782743" cy="5675702"/>
          </a:xfrm>
          <a:prstGeom prst="rect">
            <a:avLst/>
          </a:prstGeom>
        </p:spPr>
      </p:pic>
      <p:grpSp>
        <p:nvGrpSpPr>
          <p:cNvPr id="8" name="组合 5">
            <a:extLst>
              <a:ext uri="{FF2B5EF4-FFF2-40B4-BE49-F238E27FC236}">
                <a16:creationId xmlns:a16="http://schemas.microsoft.com/office/drawing/2014/main" id="{1F99E325-2C20-4958-9BBD-2B33E3CCF7DA}"/>
              </a:ext>
            </a:extLst>
          </p:cNvPr>
          <p:cNvGrpSpPr/>
          <p:nvPr/>
        </p:nvGrpSpPr>
        <p:grpSpPr>
          <a:xfrm>
            <a:off x="799972" y="475380"/>
            <a:ext cx="5126211" cy="726453"/>
            <a:chOff x="2454195" y="4528974"/>
            <a:chExt cx="6834948" cy="968604"/>
          </a:xfrm>
        </p:grpSpPr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DAA928F0-26FE-45BE-B98D-59F030EE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95" y="4766385"/>
              <a:ext cx="431893" cy="705501"/>
            </a:xfrm>
            <a:prstGeom prst="rect">
              <a:avLst/>
            </a:prstGeom>
          </p:spPr>
        </p:pic>
        <p:sp>
          <p:nvSpPr>
            <p:cNvPr id="10" name="矩形 15">
              <a:extLst>
                <a:ext uri="{FF2B5EF4-FFF2-40B4-BE49-F238E27FC236}">
                  <a16:creationId xmlns:a16="http://schemas.microsoft.com/office/drawing/2014/main" id="{8B410382-8FCE-4E24-8555-16D9C415E387}"/>
                </a:ext>
              </a:extLst>
            </p:cNvPr>
            <p:cNvSpPr/>
            <p:nvPr/>
          </p:nvSpPr>
          <p:spPr>
            <a:xfrm>
              <a:off x="3048503" y="4805890"/>
              <a:ext cx="6240640" cy="691688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9F6C4839-B98C-4758-A1AA-EB8388C2E02D}"/>
                </a:ext>
              </a:extLst>
            </p:cNvPr>
            <p:cNvSpPr/>
            <p:nvPr/>
          </p:nvSpPr>
          <p:spPr>
            <a:xfrm>
              <a:off x="2962185" y="4703888"/>
              <a:ext cx="6240640" cy="691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" name="矩形 19">
              <a:extLst>
                <a:ext uri="{FF2B5EF4-FFF2-40B4-BE49-F238E27FC236}">
                  <a16:creationId xmlns:a16="http://schemas.microsoft.com/office/drawing/2014/main" id="{1B948350-B6F1-4F2C-A795-599F618E42DA}"/>
                </a:ext>
              </a:extLst>
            </p:cNvPr>
            <p:cNvSpPr/>
            <p:nvPr/>
          </p:nvSpPr>
          <p:spPr>
            <a:xfrm>
              <a:off x="2954954" y="4528974"/>
              <a:ext cx="6247871" cy="881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Con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vần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: </a:t>
              </a:r>
              <a:endPara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74669A1-9083-43EA-9481-5B0DE6078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7455" y1="49180" x2="77455" y2="4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9" y="2964180"/>
            <a:ext cx="3160426" cy="2103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87A42A-CF1A-45A3-ACBB-4AFEC791507C}"/>
              </a:ext>
            </a:extLst>
          </p:cNvPr>
          <p:cNvSpPr txBox="1"/>
          <p:nvPr/>
        </p:nvSpPr>
        <p:spPr>
          <a:xfrm>
            <a:off x="4568831" y="1851035"/>
            <a:ext cx="441434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oan</a:t>
            </a:r>
            <a:r>
              <a:rPr lang="en-US" sz="9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8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		     			</a:t>
            </a:r>
          </a:p>
        </p:txBody>
      </p:sp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CD1F367B-2918-4987-981E-84B4FF17B3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3" y="4295788"/>
            <a:ext cx="1385886" cy="8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208"/>
    </mc:Choice>
    <mc:Fallback xmlns="">
      <p:transition advTm="620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>
            <a:extLst>
              <a:ext uri="{FF2B5EF4-FFF2-40B4-BE49-F238E27FC236}">
                <a16:creationId xmlns:a16="http://schemas.microsoft.com/office/drawing/2014/main" id="{51C20660-E8C3-44CC-BC4B-753AAC714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423">
            <a:off x="2491208" y="-707560"/>
            <a:ext cx="6676557" cy="5893078"/>
          </a:xfrm>
          <a:prstGeom prst="rect">
            <a:avLst/>
          </a:prstGeom>
        </p:spPr>
      </p:pic>
      <p:grpSp>
        <p:nvGrpSpPr>
          <p:cNvPr id="8" name="组合 5">
            <a:extLst>
              <a:ext uri="{FF2B5EF4-FFF2-40B4-BE49-F238E27FC236}">
                <a16:creationId xmlns:a16="http://schemas.microsoft.com/office/drawing/2014/main" id="{1F99E325-2C20-4958-9BBD-2B33E3CCF7DA}"/>
              </a:ext>
            </a:extLst>
          </p:cNvPr>
          <p:cNvGrpSpPr/>
          <p:nvPr/>
        </p:nvGrpSpPr>
        <p:grpSpPr>
          <a:xfrm>
            <a:off x="799972" y="475381"/>
            <a:ext cx="5126211" cy="738664"/>
            <a:chOff x="2454195" y="4528974"/>
            <a:chExt cx="6834948" cy="984885"/>
          </a:xfrm>
        </p:grpSpPr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DAA928F0-26FE-45BE-B98D-59F030EE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95" y="4766385"/>
              <a:ext cx="431893" cy="705501"/>
            </a:xfrm>
            <a:prstGeom prst="rect">
              <a:avLst/>
            </a:prstGeom>
          </p:spPr>
        </p:pic>
        <p:sp>
          <p:nvSpPr>
            <p:cNvPr id="10" name="矩形 15">
              <a:extLst>
                <a:ext uri="{FF2B5EF4-FFF2-40B4-BE49-F238E27FC236}">
                  <a16:creationId xmlns:a16="http://schemas.microsoft.com/office/drawing/2014/main" id="{8B410382-8FCE-4E24-8555-16D9C415E387}"/>
                </a:ext>
              </a:extLst>
            </p:cNvPr>
            <p:cNvSpPr/>
            <p:nvPr/>
          </p:nvSpPr>
          <p:spPr>
            <a:xfrm>
              <a:off x="3048503" y="4805890"/>
              <a:ext cx="6240640" cy="691688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9F6C4839-B98C-4758-A1AA-EB8388C2E02D}"/>
                </a:ext>
              </a:extLst>
            </p:cNvPr>
            <p:cNvSpPr/>
            <p:nvPr/>
          </p:nvSpPr>
          <p:spPr>
            <a:xfrm>
              <a:off x="2962185" y="4703888"/>
              <a:ext cx="6240640" cy="691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" name="矩形 19">
              <a:extLst>
                <a:ext uri="{FF2B5EF4-FFF2-40B4-BE49-F238E27FC236}">
                  <a16:creationId xmlns:a16="http://schemas.microsoft.com/office/drawing/2014/main" id="{1B948350-B6F1-4F2C-A795-599F618E42DA}"/>
                </a:ext>
              </a:extLst>
            </p:cNvPr>
            <p:cNvSpPr/>
            <p:nvPr/>
          </p:nvSpPr>
          <p:spPr>
            <a:xfrm>
              <a:off x="2954954" y="4528974"/>
              <a:ext cx="6247871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Con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vần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: </a:t>
              </a:r>
              <a:endPara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74669A1-9083-43EA-9481-5B0DE6078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7455" y1="49180" x2="77455" y2="4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9" y="2964180"/>
            <a:ext cx="3160426" cy="2103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87A42A-CF1A-45A3-ACBB-4AFEC791507C}"/>
              </a:ext>
            </a:extLst>
          </p:cNvPr>
          <p:cNvSpPr txBox="1"/>
          <p:nvPr/>
        </p:nvSpPr>
        <p:spPr>
          <a:xfrm>
            <a:off x="4546754" y="2005480"/>
            <a:ext cx="492042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oăn</a:t>
            </a:r>
            <a:endParaRPr lang="en-US" sz="115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774E9FFB-FB42-4E96-B85E-078916ABCC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3" y="4295788"/>
            <a:ext cx="1385886" cy="8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0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312"/>
    </mc:Choice>
    <mc:Fallback xmlns="">
      <p:transition advTm="63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>
            <a:extLst>
              <a:ext uri="{FF2B5EF4-FFF2-40B4-BE49-F238E27FC236}">
                <a16:creationId xmlns:a16="http://schemas.microsoft.com/office/drawing/2014/main" id="{51C20660-E8C3-44CC-BC4B-753AAC714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423">
            <a:off x="2497881" y="-701625"/>
            <a:ext cx="6727124" cy="5886136"/>
          </a:xfrm>
          <a:prstGeom prst="rect">
            <a:avLst/>
          </a:prstGeom>
        </p:spPr>
      </p:pic>
      <p:grpSp>
        <p:nvGrpSpPr>
          <p:cNvPr id="8" name="组合 5">
            <a:extLst>
              <a:ext uri="{FF2B5EF4-FFF2-40B4-BE49-F238E27FC236}">
                <a16:creationId xmlns:a16="http://schemas.microsoft.com/office/drawing/2014/main" id="{1F99E325-2C20-4958-9BBD-2B33E3CCF7DA}"/>
              </a:ext>
            </a:extLst>
          </p:cNvPr>
          <p:cNvGrpSpPr/>
          <p:nvPr/>
        </p:nvGrpSpPr>
        <p:grpSpPr>
          <a:xfrm>
            <a:off x="799972" y="475381"/>
            <a:ext cx="5126211" cy="738664"/>
            <a:chOff x="2454195" y="4528974"/>
            <a:chExt cx="6834948" cy="984885"/>
          </a:xfrm>
        </p:grpSpPr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DAA928F0-26FE-45BE-B98D-59F030EE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95" y="4766385"/>
              <a:ext cx="431893" cy="705501"/>
            </a:xfrm>
            <a:prstGeom prst="rect">
              <a:avLst/>
            </a:prstGeom>
          </p:spPr>
        </p:pic>
        <p:sp>
          <p:nvSpPr>
            <p:cNvPr id="10" name="矩形 15">
              <a:extLst>
                <a:ext uri="{FF2B5EF4-FFF2-40B4-BE49-F238E27FC236}">
                  <a16:creationId xmlns:a16="http://schemas.microsoft.com/office/drawing/2014/main" id="{8B410382-8FCE-4E24-8555-16D9C415E387}"/>
                </a:ext>
              </a:extLst>
            </p:cNvPr>
            <p:cNvSpPr/>
            <p:nvPr/>
          </p:nvSpPr>
          <p:spPr>
            <a:xfrm>
              <a:off x="3048503" y="4805890"/>
              <a:ext cx="6240640" cy="691688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9F6C4839-B98C-4758-A1AA-EB8388C2E02D}"/>
                </a:ext>
              </a:extLst>
            </p:cNvPr>
            <p:cNvSpPr/>
            <p:nvPr/>
          </p:nvSpPr>
          <p:spPr>
            <a:xfrm>
              <a:off x="2962185" y="4703888"/>
              <a:ext cx="6240640" cy="691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" name="矩形 19">
              <a:extLst>
                <a:ext uri="{FF2B5EF4-FFF2-40B4-BE49-F238E27FC236}">
                  <a16:creationId xmlns:a16="http://schemas.microsoft.com/office/drawing/2014/main" id="{1B948350-B6F1-4F2C-A795-599F618E42DA}"/>
                </a:ext>
              </a:extLst>
            </p:cNvPr>
            <p:cNvSpPr/>
            <p:nvPr/>
          </p:nvSpPr>
          <p:spPr>
            <a:xfrm>
              <a:off x="2954954" y="4528974"/>
              <a:ext cx="6247871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Con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vần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: </a:t>
              </a:r>
              <a:endPara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74669A1-9083-43EA-9481-5B0DE6078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7455" y1="49180" x2="77455" y2="4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9" y="2964180"/>
            <a:ext cx="3160426" cy="2103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87A42A-CF1A-45A3-ACBB-4AFEC791507C}"/>
              </a:ext>
            </a:extLst>
          </p:cNvPr>
          <p:cNvSpPr txBox="1"/>
          <p:nvPr/>
        </p:nvSpPr>
        <p:spPr>
          <a:xfrm>
            <a:off x="4951959" y="1990644"/>
            <a:ext cx="485532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oat</a:t>
            </a:r>
          </a:p>
        </p:txBody>
      </p:sp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5A0D029A-06CD-4EB4-98B0-47CE6DE4ED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3" y="4295788"/>
            <a:ext cx="1385886" cy="8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6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790"/>
    </mc:Choice>
    <mc:Fallback xmlns="">
      <p:transition advTm="579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>
            <a:extLst>
              <a:ext uri="{FF2B5EF4-FFF2-40B4-BE49-F238E27FC236}">
                <a16:creationId xmlns:a16="http://schemas.microsoft.com/office/drawing/2014/main" id="{51C20660-E8C3-44CC-BC4B-753AAC714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423">
            <a:off x="2585735" y="-576315"/>
            <a:ext cx="6427643" cy="5531319"/>
          </a:xfrm>
          <a:prstGeom prst="rect">
            <a:avLst/>
          </a:prstGeom>
        </p:spPr>
      </p:pic>
      <p:grpSp>
        <p:nvGrpSpPr>
          <p:cNvPr id="8" name="组合 5">
            <a:extLst>
              <a:ext uri="{FF2B5EF4-FFF2-40B4-BE49-F238E27FC236}">
                <a16:creationId xmlns:a16="http://schemas.microsoft.com/office/drawing/2014/main" id="{1F99E325-2C20-4958-9BBD-2B33E3CCF7DA}"/>
              </a:ext>
            </a:extLst>
          </p:cNvPr>
          <p:cNvGrpSpPr/>
          <p:nvPr/>
        </p:nvGrpSpPr>
        <p:grpSpPr>
          <a:xfrm>
            <a:off x="799972" y="475380"/>
            <a:ext cx="5126211" cy="726453"/>
            <a:chOff x="2454195" y="4528974"/>
            <a:chExt cx="6834948" cy="968604"/>
          </a:xfrm>
        </p:grpSpPr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DAA928F0-26FE-45BE-B98D-59F030EE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95" y="4766385"/>
              <a:ext cx="431893" cy="705501"/>
            </a:xfrm>
            <a:prstGeom prst="rect">
              <a:avLst/>
            </a:prstGeom>
          </p:spPr>
        </p:pic>
        <p:sp>
          <p:nvSpPr>
            <p:cNvPr id="10" name="矩形 15">
              <a:extLst>
                <a:ext uri="{FF2B5EF4-FFF2-40B4-BE49-F238E27FC236}">
                  <a16:creationId xmlns:a16="http://schemas.microsoft.com/office/drawing/2014/main" id="{8B410382-8FCE-4E24-8555-16D9C415E387}"/>
                </a:ext>
              </a:extLst>
            </p:cNvPr>
            <p:cNvSpPr/>
            <p:nvPr/>
          </p:nvSpPr>
          <p:spPr>
            <a:xfrm>
              <a:off x="3048503" y="4805890"/>
              <a:ext cx="6240640" cy="691688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9F6C4839-B98C-4758-A1AA-EB8388C2E02D}"/>
                </a:ext>
              </a:extLst>
            </p:cNvPr>
            <p:cNvSpPr/>
            <p:nvPr/>
          </p:nvSpPr>
          <p:spPr>
            <a:xfrm>
              <a:off x="2962185" y="4703888"/>
              <a:ext cx="6240640" cy="691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"/>
            </a:p>
          </p:txBody>
        </p:sp>
        <p:sp>
          <p:nvSpPr>
            <p:cNvPr id="12" name="矩形 19">
              <a:extLst>
                <a:ext uri="{FF2B5EF4-FFF2-40B4-BE49-F238E27FC236}">
                  <a16:creationId xmlns:a16="http://schemas.microsoft.com/office/drawing/2014/main" id="{1B948350-B6F1-4F2C-A795-599F618E42DA}"/>
                </a:ext>
              </a:extLst>
            </p:cNvPr>
            <p:cNvSpPr/>
            <p:nvPr/>
          </p:nvSpPr>
          <p:spPr>
            <a:xfrm>
              <a:off x="2954954" y="4528974"/>
              <a:ext cx="6247871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Con </a:t>
              </a:r>
              <a:r>
                <a:rPr lang="en-US" altLang="zh-CN" sz="24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24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4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tên</a:t>
              </a:r>
              <a:r>
                <a:rPr lang="en-US" altLang="zh-CN" sz="24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4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vần</a:t>
              </a:r>
              <a:r>
                <a:rPr lang="en-US" altLang="zh-CN" sz="24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24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: </a:t>
              </a:r>
              <a:endParaRPr lang="zh-CN" altLang="en-US" sz="2400" b="1" dirty="0">
                <a:solidFill>
                  <a:srgbClr val="FFC0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74669A1-9083-43EA-9481-5B0DE6078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7455" y1="49180" x2="77455" y2="4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9" y="2964180"/>
            <a:ext cx="3160426" cy="2103120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D05A9C0E-9043-4313-A0D9-3D8CCDC6FC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3" y="4295788"/>
            <a:ext cx="1385886" cy="8477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20572" y="1923900"/>
            <a:ext cx="43234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oăt</a:t>
            </a:r>
            <a:endParaRPr lang="en-US" sz="115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49398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578"/>
    </mc:Choice>
    <mc:Fallback xmlns="">
      <p:transition advTm="557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524636"/>
            <a:ext cx="3447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6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ĐỌC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8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716"/>
    </mc:Choice>
    <mc:Fallback xmlns="">
      <p:transition advTm="24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936242-5791-4D36-A049-FB494897F6AD}"/>
              </a:ext>
            </a:extLst>
          </p:cNvPr>
          <p:cNvSpPr txBox="1"/>
          <p:nvPr/>
        </p:nvSpPr>
        <p:spPr>
          <a:xfrm>
            <a:off x="1296427" y="1082165"/>
            <a:ext cx="263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oan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5466660" y="1082165"/>
            <a:ext cx="242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oăn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936242-5791-4D36-A049-FB494897F6AD}"/>
              </a:ext>
            </a:extLst>
          </p:cNvPr>
          <p:cNvSpPr txBox="1"/>
          <p:nvPr/>
        </p:nvSpPr>
        <p:spPr>
          <a:xfrm>
            <a:off x="1296427" y="1076054"/>
            <a:ext cx="263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5466660" y="1094414"/>
            <a:ext cx="242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936242-5791-4D36-A049-FB494897F6AD}"/>
              </a:ext>
            </a:extLst>
          </p:cNvPr>
          <p:cNvSpPr txBox="1"/>
          <p:nvPr/>
        </p:nvSpPr>
        <p:spPr>
          <a:xfrm>
            <a:off x="1952971" y="1076054"/>
            <a:ext cx="263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6118733" y="1077411"/>
            <a:ext cx="242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AF620-7F59-4B66-9C57-43F6483BC6D9}"/>
              </a:ext>
            </a:extLst>
          </p:cNvPr>
          <p:cNvSpPr txBox="1"/>
          <p:nvPr/>
        </p:nvSpPr>
        <p:spPr>
          <a:xfrm>
            <a:off x="2627529" y="1089610"/>
            <a:ext cx="263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3CB40A-23D7-471C-9AB2-979275F7653D}"/>
              </a:ext>
            </a:extLst>
          </p:cNvPr>
          <p:cNvSpPr txBox="1"/>
          <p:nvPr/>
        </p:nvSpPr>
        <p:spPr>
          <a:xfrm>
            <a:off x="6800786" y="1079424"/>
            <a:ext cx="242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058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525"/>
    </mc:Choice>
    <mc:Fallback xmlns="">
      <p:transition advTm="38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2|24.2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9|28.5|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|2.9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2954521b-b4ab-4ce3-8aa8-8bfa99a4c36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310</Words>
  <Application>Microsoft Office PowerPoint</Application>
  <PresentationFormat>On-screen Show (16:9)</PresentationFormat>
  <Paragraphs>65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UTM Avo</vt:lpstr>
      <vt:lpstr>HP001 4 hàng</vt:lpstr>
      <vt:lpstr>DFPOP1-W9</vt:lpstr>
      <vt:lpstr>Times New Roman</vt:lpstr>
      <vt:lpstr>Arial</vt:lpstr>
      <vt:lpstr>Arial-Rounded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Hong Nhung Nguyen Thi</cp:lastModifiedBy>
  <cp:revision>135</cp:revision>
  <dcterms:created xsi:type="dcterms:W3CDTF">2020-08-13T09:19:08Z</dcterms:created>
  <dcterms:modified xsi:type="dcterms:W3CDTF">2022-01-03T15:23:01Z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