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  <p:sldMasterId id="2147483693" r:id="rId3"/>
  </p:sldMasterIdLst>
  <p:notesMasterIdLst>
    <p:notesMasterId r:id="rId19"/>
  </p:notesMasterIdLst>
  <p:sldIdLst>
    <p:sldId id="330" r:id="rId4"/>
    <p:sldId id="256" r:id="rId5"/>
    <p:sldId id="258" r:id="rId6"/>
    <p:sldId id="294" r:id="rId7"/>
    <p:sldId id="295" r:id="rId8"/>
    <p:sldId id="259" r:id="rId9"/>
    <p:sldId id="324" r:id="rId10"/>
    <p:sldId id="325" r:id="rId11"/>
    <p:sldId id="296" r:id="rId12"/>
    <p:sldId id="328" r:id="rId13"/>
    <p:sldId id="327" r:id="rId14"/>
    <p:sldId id="297" r:id="rId15"/>
    <p:sldId id="329" r:id="rId16"/>
    <p:sldId id="298" r:id="rId17"/>
    <p:sldId id="263" r:id="rId18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20"/>
      <p:italic r:id="rId21"/>
    </p:embeddedFont>
    <p:embeddedFont>
      <p:font typeface="Fira Sans Extra Condensed" panose="020B0503050000020004" pitchFamily="34" charset="0"/>
      <p:regular r:id="rId22"/>
      <p:bold r:id="rId23"/>
      <p:italic r:id="rId24"/>
      <p:boldItalic r:id="rId25"/>
    </p:embeddedFont>
    <p:embeddedFont>
      <p:font typeface="Gloria Hallelujah" panose="020B0604020202020204" charset="0"/>
      <p:regular r:id="rId26"/>
    </p:embeddedFont>
    <p:embeddedFont>
      <p:font typeface="Raleway Thin" panose="020B0203030101060003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21DB70-5BEE-4090-8921-1DF3C98CDD53}">
  <a:tblStyle styleId="{8621DB70-5BEE-4090-8921-1DF3C98CDD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33688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73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208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864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638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9033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ccffd0e25e_0_1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ccffd0e25e_0_1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89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740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8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875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113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929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166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20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746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None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2022/1/19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839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2022/1/19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6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2022/1/19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95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 b="0" i="0"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 b="0" i="0"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2022/1/19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847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2022/1/19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35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2022/1/19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71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 b="0" i="0"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2022/1/19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03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2022/1/19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71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2022/1/19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219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706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 hasCustomPrompt="1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4" name="Google Shape;264;p11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265" name="Google Shape;26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1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269" name="Google Shape;269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1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11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275" name="Google Shape;27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11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" y="405689"/>
            <a:ext cx="7620000" cy="4332123"/>
          </a:xfrm>
          <a:prstGeom prst="rect">
            <a:avLst/>
          </a:prstGeom>
        </p:spPr>
      </p:pic>
      <p:sp>
        <p:nvSpPr>
          <p:cNvPr id="8" name="图文框 7"/>
          <p:cNvSpPr/>
          <p:nvPr userDrawn="1"/>
        </p:nvSpPr>
        <p:spPr>
          <a:xfrm>
            <a:off x="238125" y="261938"/>
            <a:ext cx="8667750" cy="4619625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55686"/>
      </p:ext>
    </p:extLst>
  </p:cSld>
  <p:clrMapOvr>
    <a:masterClrMapping/>
  </p:clrMapOvr>
  <p:transition spd="med" advTm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238125" y="261938"/>
            <a:ext cx="8667750" cy="4619625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40850" t="7222" r="7067" b="14722"/>
          <a:stretch/>
        </p:blipFill>
        <p:spPr>
          <a:xfrm>
            <a:off x="4572000" y="803190"/>
            <a:ext cx="4572000" cy="434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25303"/>
      </p:ext>
    </p:extLst>
  </p:cSld>
  <p:clrMapOvr>
    <a:masterClrMapping/>
  </p:clrMapOvr>
  <p:transition spd="med" advTm="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87686"/>
      </p:ext>
    </p:extLst>
  </p:cSld>
  <p:clrMapOvr>
    <a:masterClrMapping/>
  </p:clrMapOvr>
  <p:transition spd="med" advTm="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2797175" y="1527572"/>
            <a:ext cx="1704975" cy="26289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6486525" y="1527572"/>
            <a:ext cx="1704975" cy="26289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926116"/>
      </p:ext>
    </p:extLst>
  </p:cSld>
  <p:clrMapOvr>
    <a:masterClrMapping/>
  </p:clrMapOvr>
  <p:transition spd="med" advTm="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1638300" y="1514475"/>
            <a:ext cx="1581150" cy="158115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3781425" y="1514475"/>
            <a:ext cx="1581150" cy="158115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5924550" y="1514475"/>
            <a:ext cx="1581150" cy="158115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778260"/>
      </p:ext>
    </p:extLst>
  </p:cSld>
  <p:clrMapOvr>
    <a:masterClrMapping/>
  </p:clrMapOvr>
  <p:transition spd="med" advTm="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109663" y="1556147"/>
            <a:ext cx="1285875" cy="1285875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2989262" y="1556147"/>
            <a:ext cx="1285875" cy="1285875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4868862" y="1556147"/>
            <a:ext cx="1285875" cy="1285875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6748463" y="1556147"/>
            <a:ext cx="1285875" cy="1285875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780414"/>
      </p:ext>
    </p:extLst>
  </p:cSld>
  <p:clrMapOvr>
    <a:masterClrMapping/>
  </p:clrMapOvr>
  <p:transition spd="med" advTm="0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162923" y="1478052"/>
            <a:ext cx="2581529" cy="2579847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207098"/>
      </p:ext>
    </p:extLst>
  </p:cSld>
  <p:clrMapOvr>
    <a:masterClrMapping/>
  </p:clrMapOvr>
  <p:transition spd="med" advTm="0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347291" y="1887050"/>
            <a:ext cx="1338628" cy="1338629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6434739" y="1887050"/>
            <a:ext cx="1338628" cy="1338629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700459"/>
      </p:ext>
    </p:extLst>
  </p:cSld>
  <p:clrMapOvr>
    <a:masterClrMapping/>
  </p:clrMapOvr>
  <p:transition spd="med" advTm="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5857284" y="1586584"/>
            <a:ext cx="1881154" cy="2526344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315698"/>
      </p:ext>
    </p:extLst>
  </p:cSld>
  <p:clrMapOvr>
    <a:masterClrMapping/>
  </p:clrMapOvr>
  <p:transition spd="med" advTm="0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3627979" y="2130393"/>
            <a:ext cx="1895723" cy="1895093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91382"/>
      </p:ext>
    </p:extLst>
  </p:cSld>
  <p:clrMapOvr>
    <a:masterClrMapping/>
  </p:clrMapOvr>
  <p:transition spd="med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395950"/>
      </p:ext>
    </p:extLst>
  </p:cSld>
  <p:clrMapOvr>
    <a:masterClrMapping/>
  </p:clrMapOvr>
  <p:transition spd="med" advTm="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3684545" y="1978708"/>
            <a:ext cx="1765239" cy="1765238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145571"/>
      </p:ext>
    </p:extLst>
  </p:cSld>
  <p:clrMapOvr>
    <a:masterClrMapping/>
  </p:clrMapOvr>
  <p:transition spd="med" advTm="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E3F43750-C8AE-4CD5-96A0-18DADABA3AF4}" type="datetimeFigureOut">
              <a:rPr lang="en-US" sz="1350" kern="1200" smtClean="0">
                <a:solidFill>
                  <a:prstClr val="black"/>
                </a:solidFill>
                <a:ea typeface="微软雅黑"/>
                <a:cs typeface="+mn-cs"/>
              </a:rPr>
              <a:pPr>
                <a:buClrTx/>
                <a:buFontTx/>
                <a:buNone/>
              </a:pPr>
              <a:t>1/19/2022</a:t>
            </a:fld>
            <a:endParaRPr 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endParaRPr 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E38E820F-9D8F-4B2F-9C1F-06381A894F0C}" type="slidenum">
              <a:rPr lang="en-US" sz="1350" kern="1200" smtClean="0">
                <a:solidFill>
                  <a:prstClr val="black"/>
                </a:solidFill>
                <a:ea typeface="微软雅黑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287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122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7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094" y="199027"/>
            <a:ext cx="7886700" cy="474302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D997B5FA-0921-464F-AAE1-844C04324D75}" type="datetimeFigureOut">
              <a:rPr lang="zh-CN" altLang="en-US" sz="1350" kern="1200" smtClean="0">
                <a:solidFill>
                  <a:prstClr val="black"/>
                </a:solidFill>
                <a:ea typeface="微软雅黑"/>
                <a:cs typeface="+mn-cs"/>
              </a:rPr>
              <a:pPr>
                <a:buClrTx/>
                <a:buFontTx/>
                <a:buNone/>
              </a:pPr>
              <a:t>2022/1/19</a:t>
            </a:fld>
            <a:endParaRPr lang="zh-CN" alt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565CE74E-AB26-4998-AD42-012C4C1AD076}" type="slidenum">
              <a:rPr lang="zh-CN" altLang="en-US" sz="1350" kern="1200" smtClean="0">
                <a:solidFill>
                  <a:prstClr val="black"/>
                </a:solidFill>
                <a:ea typeface="微软雅黑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17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 b="0" i="0">
                <a:latin typeface="inpin heiti" charset="-122"/>
                <a:ea typeface="inpin heiti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2022/1/19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959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8" r:id="rId3"/>
    <p:sldLayoutId id="2147483659" r:id="rId4"/>
    <p:sldLayoutId id="2147483662" r:id="rId5"/>
    <p:sldLayoutId id="2147483675" r:id="rId6"/>
    <p:sldLayoutId id="2147483676" r:id="rId7"/>
    <p:sldLayoutId id="214748367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798208" y="2018110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59322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 userDrawn="1"/>
        </p:nvSpPr>
        <p:spPr>
          <a:xfrm>
            <a:off x="238125" y="261938"/>
            <a:ext cx="8667750" cy="4619625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/>
          <a:srcRect l="21709" t="28104"/>
          <a:stretch>
            <a:fillRect/>
          </a:stretch>
        </p:blipFill>
        <p:spPr>
          <a:xfrm rot="21135172">
            <a:off x="-111119" y="-151457"/>
            <a:ext cx="2548802" cy="1476036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9"/>
          <a:srcRect r="24130" b="22282"/>
          <a:stretch>
            <a:fillRect/>
          </a:stretch>
        </p:blipFill>
        <p:spPr>
          <a:xfrm>
            <a:off x="6943725" y="3516264"/>
            <a:ext cx="2200275" cy="1627237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776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ransition spd="med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38"/>
            <a:ext cx="1677878" cy="1051345"/>
          </a:xfrm>
          <a:prstGeom prst="rect">
            <a:avLst/>
          </a:prstGeom>
        </p:spPr>
      </p:pic>
      <p:pic>
        <p:nvPicPr>
          <p:cNvPr id="3" name="图片 8"/>
          <p:cNvPicPr>
            <a:picLocks noChangeAspect="1"/>
          </p:cNvPicPr>
          <p:nvPr/>
        </p:nvPicPr>
        <p:blipFill>
          <a:blip r:embed="rId3"/>
          <a:srcRect r="86771"/>
          <a:stretch>
            <a:fillRect/>
          </a:stretch>
        </p:blipFill>
        <p:spPr>
          <a:xfrm>
            <a:off x="7815185" y="-46785"/>
            <a:ext cx="1227208" cy="10508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311898" y="293973"/>
            <a:ext cx="6126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b="1" kern="1200" dirty="0">
                <a:solidFill>
                  <a:srgbClr val="44546A">
                    <a:lumMod val="50000"/>
                  </a:srgbClr>
                </a:solidFill>
                <a:ea typeface="微软雅黑"/>
                <a:cs typeface="Arial" charset="0"/>
              </a:rPr>
              <a:t>PHÒNG GIÁO DỤC VÀ ĐÀO TẠO QUẬN LONG BIÊN</a:t>
            </a:r>
          </a:p>
        </p:txBody>
      </p:sp>
      <p:sp>
        <p:nvSpPr>
          <p:cNvPr id="6" name="文本框 4">
            <a:extLst>
              <a:ext uri="{FF2B5EF4-FFF2-40B4-BE49-F238E27FC236}">
                <a16:creationId xmlns:a16="http://schemas.microsoft.com/office/drawing/2014/main" id="{20946115-8F1F-43B6-AFB0-59AF5EFD0FD3}"/>
              </a:ext>
            </a:extLst>
          </p:cNvPr>
          <p:cNvSpPr txBox="1"/>
          <p:nvPr/>
        </p:nvSpPr>
        <p:spPr>
          <a:xfrm>
            <a:off x="551236" y="2190473"/>
            <a:ext cx="7992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  <a:defRPr/>
            </a:pPr>
            <a:r>
              <a:rPr lang="en-US" altLang="zh-CN" sz="3000" b="1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pin heiti" charset="-122"/>
                <a:cs typeface="+mn-cs"/>
              </a:rPr>
              <a:t>ĐẾN VỚI TIẾT ĐẠO ĐỨC</a:t>
            </a:r>
          </a:p>
          <a:p>
            <a:pPr algn="ctr">
              <a:lnSpc>
                <a:spcPct val="150000"/>
              </a:lnSpc>
              <a:buClrTx/>
              <a:buFontTx/>
              <a:buNone/>
              <a:defRPr/>
            </a:pPr>
            <a:r>
              <a:rPr lang="en-US" altLang="zh-CN" sz="3000" b="1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pin heiti" charset="-122"/>
                <a:cs typeface="+mn-cs"/>
              </a:rPr>
              <a:t>TUẦN 19</a:t>
            </a:r>
            <a:endParaRPr lang="zh-CN" altLang="en-US" sz="3000" b="1" kern="1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inpin heiti" charset="-122"/>
              <a:cs typeface="+mn-cs"/>
            </a:endParaRPr>
          </a:p>
        </p:txBody>
      </p:sp>
      <p:pic>
        <p:nvPicPr>
          <p:cNvPr id="7" name="图片 11" descr="780dd1cbbdf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994" y="3484187"/>
            <a:ext cx="2591916" cy="735986"/>
          </a:xfrm>
          <a:prstGeom prst="rect">
            <a:avLst/>
          </a:prstGeom>
        </p:spPr>
      </p:pic>
      <p:pic>
        <p:nvPicPr>
          <p:cNvPr id="8" name="图片 11" descr="780dd1cbbdf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2800" y="3484187"/>
            <a:ext cx="2841268" cy="7359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4837" y="1157487"/>
            <a:ext cx="7743952" cy="3543300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>
            <a:prstTxWarp prst="textArchUp">
              <a:avLst>
                <a:gd name="adj" fmla="val 9108205"/>
              </a:avLst>
            </a:prstTxWarp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  <a:buClrTx/>
            </a:pPr>
            <a:r>
              <a:rPr lang="vi-VN" sz="6000" b="1" kern="120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0886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微软雅黑"/>
                <a:cs typeface="+mn-cs"/>
              </a:rPr>
              <a:t> </a:t>
            </a:r>
            <a:r>
              <a:rPr lang="en-US" sz="4950" b="1" kern="120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0886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微软雅黑"/>
                <a:cs typeface="+mn-cs"/>
              </a:rPr>
              <a:t>CHÀO MỪNG CÁC CON</a:t>
            </a:r>
            <a:endParaRPr lang="en-US" sz="6000" b="1" kern="120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0886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650500"/>
      </p:ext>
    </p:extLst>
  </p:cSld>
  <p:clrMapOvr>
    <a:masterClrMapping/>
  </p:clrMapOvr>
  <p:transition spd="med" advTm="744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DE971D17-CBA1-42A7-8562-19B2B1B9F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29" y="60489"/>
            <a:ext cx="1545067" cy="67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kc49_16320188">
            <a:extLst>
              <a:ext uri="{FF2B5EF4-FFF2-40B4-BE49-F238E27FC236}">
                <a16:creationId xmlns:a16="http://schemas.microsoft.com/office/drawing/2014/main" id="{45EE581A-424B-4DEE-83C2-A47A65961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545" y="1233803"/>
            <a:ext cx="5683828" cy="366325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FC7FDD-A10B-4BFF-80D9-39DDF4E45D61}"/>
              </a:ext>
            </a:extLst>
          </p:cNvPr>
          <p:cNvSpPr/>
          <p:nvPr/>
        </p:nvSpPr>
        <p:spPr>
          <a:xfrm>
            <a:off x="2037270" y="264774"/>
            <a:ext cx="7037601" cy="8864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chia sẻ với các bạn về một ng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học tập, sinh hoạt của em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40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12"/>
    </mc:Choice>
    <mc:Fallback xmlns="">
      <p:transition spd="slow" advTm="45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A8766-C77D-4B5C-854E-1EAE455DD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07" y="1287772"/>
            <a:ext cx="3167032" cy="18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2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3"/>
    </mc:Choice>
    <mc:Fallback xmlns="">
      <p:transition spd="slow" advTm="507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70F05AE-8690-4AAF-BF2D-B05ABFB02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7770"/>
            <a:ext cx="1787236" cy="82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1163F7-EACE-4725-876D-3893535E5E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917" t="45522" r="11581" b="29832"/>
          <a:stretch>
            <a:fillRect/>
          </a:stretch>
        </p:blipFill>
        <p:spPr>
          <a:xfrm>
            <a:off x="2073967" y="1321795"/>
            <a:ext cx="5568200" cy="2499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2A9D3719-5533-482E-9827-847635F92CFF}"/>
              </a:ext>
            </a:extLst>
          </p:cNvPr>
          <p:cNvSpPr txBox="1"/>
          <p:nvPr/>
        </p:nvSpPr>
        <p:spPr>
          <a:xfrm>
            <a:off x="2147018" y="4061057"/>
            <a:ext cx="5193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Bạn ơi, về chỗ ngủ đi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Bạn ơi đừng làm phiền nữa, để cho các bạn ngủ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1F75EF-D03A-408F-A2FA-D3EF5D468215}"/>
              </a:ext>
            </a:extLst>
          </p:cNvPr>
          <p:cNvSpPr/>
          <p:nvPr/>
        </p:nvSpPr>
        <p:spPr>
          <a:xfrm>
            <a:off x="2337955" y="477981"/>
            <a:ext cx="5396489" cy="6044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khuyên bạn điều gì?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45"/>
    </mc:Choice>
    <mc:Fallback xmlns="">
      <p:transition spd="slow" advTm="33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70F05AE-8690-4AAF-BF2D-B05ABFB02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7770"/>
            <a:ext cx="1787236" cy="82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1F75EF-D03A-408F-A2FA-D3EF5D468215}"/>
              </a:ext>
            </a:extLst>
          </p:cNvPr>
          <p:cNvSpPr/>
          <p:nvPr/>
        </p:nvSpPr>
        <p:spPr>
          <a:xfrm>
            <a:off x="1974272" y="360529"/>
            <a:ext cx="6244936" cy="7481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bạn thực hiện thời gian biểu hợp lí để có lợi cho sức khỏe v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tập.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2"/>
    </mc:Choice>
    <mc:Fallback xmlns="">
      <p:transition spd="slow" advTm="886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96E25B-8458-4CAA-8376-F4AFFCA3FF5E}"/>
              </a:ext>
            </a:extLst>
          </p:cNvPr>
          <p:cNvSpPr txBox="1"/>
          <p:nvPr/>
        </p:nvSpPr>
        <p:spPr>
          <a:xfrm>
            <a:off x="916740" y="352108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F5F37-3BEF-40B2-985D-5F816EFA1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02" y="1586386"/>
            <a:ext cx="2663825" cy="272478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8E8CF7A-2DFE-4A07-83F5-68E454BC8FD1}"/>
              </a:ext>
            </a:extLst>
          </p:cNvPr>
          <p:cNvGrpSpPr/>
          <p:nvPr/>
        </p:nvGrpSpPr>
        <p:grpSpPr>
          <a:xfrm>
            <a:off x="4135582" y="1100721"/>
            <a:ext cx="4364182" cy="1684043"/>
            <a:chOff x="2635599" y="1067183"/>
            <a:chExt cx="9455707" cy="2488021"/>
          </a:xfrm>
        </p:grpSpPr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6A5DEA39-F601-45A5-B320-E6468F274BEF}"/>
                </a:ext>
              </a:extLst>
            </p:cNvPr>
            <p:cNvSpPr txBox="1"/>
            <p:nvPr/>
          </p:nvSpPr>
          <p:spPr>
            <a:xfrm>
              <a:off x="2635599" y="1424506"/>
              <a:ext cx="9103819" cy="17733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/>
              <a:endPara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sz="18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 </a:t>
              </a:r>
              <a:r>
                <a:rPr sz="18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tập, sinh hoạt đúng giờ</a:t>
              </a:r>
              <a:endParaRPr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sz="18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Giúp em khỏe mạnh, lấy cờ thi đua</a:t>
              </a:r>
              <a:r>
                <a:rPr sz="3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36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Cloud Callout 1">
              <a:extLst>
                <a:ext uri="{FF2B5EF4-FFF2-40B4-BE49-F238E27FC236}">
                  <a16:creationId xmlns:a16="http://schemas.microsoft.com/office/drawing/2014/main" id="{6413B0CC-1844-4D50-B126-B2C5972F6544}"/>
                </a:ext>
              </a:extLst>
            </p:cNvPr>
            <p:cNvSpPr/>
            <p:nvPr/>
          </p:nvSpPr>
          <p:spPr>
            <a:xfrm>
              <a:off x="3041195" y="1067183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8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93"/>
    </mc:Choice>
    <mc:Fallback xmlns="">
      <p:transition spd="slow" advTm="1329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1" name="Google Shape;1111;p43"/>
          <p:cNvGrpSpPr/>
          <p:nvPr/>
        </p:nvGrpSpPr>
        <p:grpSpPr>
          <a:xfrm rot="10800000">
            <a:off x="1862275" y="3675025"/>
            <a:ext cx="856150" cy="255250"/>
            <a:chOff x="1654700" y="3490157"/>
            <a:chExt cx="856150" cy="255250"/>
          </a:xfrm>
        </p:grpSpPr>
        <p:sp>
          <p:nvSpPr>
            <p:cNvPr id="1112" name="Google Shape;1112;p43"/>
            <p:cNvSpPr/>
            <p:nvPr/>
          </p:nvSpPr>
          <p:spPr>
            <a:xfrm>
              <a:off x="1668750" y="3499607"/>
              <a:ext cx="827450" cy="237475"/>
            </a:xfrm>
            <a:custGeom>
              <a:avLst/>
              <a:gdLst/>
              <a:ahLst/>
              <a:cxnLst/>
              <a:rect l="l" t="t" r="r" b="b"/>
              <a:pathLst>
                <a:path w="33098" h="9499" extrusionOk="0">
                  <a:moveTo>
                    <a:pt x="27657" y="3147"/>
                  </a:moveTo>
                  <a:cubicBezTo>
                    <a:pt x="27731" y="3147"/>
                    <a:pt x="27805" y="3191"/>
                    <a:pt x="27841" y="3285"/>
                  </a:cubicBezTo>
                  <a:cubicBezTo>
                    <a:pt x="27960" y="3606"/>
                    <a:pt x="27976" y="3994"/>
                    <a:pt x="27938" y="4384"/>
                  </a:cubicBezTo>
                  <a:cubicBezTo>
                    <a:pt x="28123" y="4412"/>
                    <a:pt x="28288" y="4474"/>
                    <a:pt x="28415" y="4587"/>
                  </a:cubicBezTo>
                  <a:cubicBezTo>
                    <a:pt x="28508" y="4673"/>
                    <a:pt x="28465" y="4846"/>
                    <a:pt x="28342" y="4871"/>
                  </a:cubicBezTo>
                  <a:cubicBezTo>
                    <a:pt x="28284" y="4884"/>
                    <a:pt x="28226" y="4889"/>
                    <a:pt x="28168" y="4889"/>
                  </a:cubicBezTo>
                  <a:cubicBezTo>
                    <a:pt x="28068" y="4889"/>
                    <a:pt x="27968" y="4874"/>
                    <a:pt x="27868" y="4858"/>
                  </a:cubicBezTo>
                  <a:cubicBezTo>
                    <a:pt x="27822" y="5100"/>
                    <a:pt x="27765" y="5333"/>
                    <a:pt x="27707" y="5536"/>
                  </a:cubicBezTo>
                  <a:cubicBezTo>
                    <a:pt x="27681" y="5628"/>
                    <a:pt x="27612" y="5668"/>
                    <a:pt x="27542" y="5668"/>
                  </a:cubicBezTo>
                  <a:cubicBezTo>
                    <a:pt x="27435" y="5668"/>
                    <a:pt x="27324" y="5576"/>
                    <a:pt x="27351" y="5437"/>
                  </a:cubicBezTo>
                  <a:cubicBezTo>
                    <a:pt x="27391" y="5236"/>
                    <a:pt x="27423" y="5038"/>
                    <a:pt x="27445" y="4837"/>
                  </a:cubicBezTo>
                  <a:lnTo>
                    <a:pt x="27445" y="4837"/>
                  </a:lnTo>
                  <a:cubicBezTo>
                    <a:pt x="27210" y="4848"/>
                    <a:pt x="26982" y="4897"/>
                    <a:pt x="26757" y="4975"/>
                  </a:cubicBezTo>
                  <a:cubicBezTo>
                    <a:pt x="26733" y="4983"/>
                    <a:pt x="26710" y="4987"/>
                    <a:pt x="26689" y="4987"/>
                  </a:cubicBezTo>
                  <a:cubicBezTo>
                    <a:pt x="26496" y="4987"/>
                    <a:pt x="26442" y="4673"/>
                    <a:pt x="26652" y="4589"/>
                  </a:cubicBezTo>
                  <a:cubicBezTo>
                    <a:pt x="26871" y="4504"/>
                    <a:pt x="27176" y="4416"/>
                    <a:pt x="27481" y="4382"/>
                  </a:cubicBezTo>
                  <a:cubicBezTo>
                    <a:pt x="27481" y="4368"/>
                    <a:pt x="27481" y="4354"/>
                    <a:pt x="27483" y="4341"/>
                  </a:cubicBezTo>
                  <a:cubicBezTo>
                    <a:pt x="27490" y="4010"/>
                    <a:pt x="27419" y="3664"/>
                    <a:pt x="27457" y="3339"/>
                  </a:cubicBezTo>
                  <a:cubicBezTo>
                    <a:pt x="27473" y="3216"/>
                    <a:pt x="27565" y="3147"/>
                    <a:pt x="27657" y="3147"/>
                  </a:cubicBezTo>
                  <a:close/>
                  <a:moveTo>
                    <a:pt x="20237" y="3738"/>
                  </a:moveTo>
                  <a:cubicBezTo>
                    <a:pt x="20318" y="3738"/>
                    <a:pt x="20404" y="3789"/>
                    <a:pt x="20427" y="3872"/>
                  </a:cubicBezTo>
                  <a:cubicBezTo>
                    <a:pt x="20489" y="4094"/>
                    <a:pt x="20457" y="4338"/>
                    <a:pt x="20422" y="4576"/>
                  </a:cubicBezTo>
                  <a:cubicBezTo>
                    <a:pt x="20620" y="4557"/>
                    <a:pt x="20817" y="4544"/>
                    <a:pt x="21010" y="4544"/>
                  </a:cubicBezTo>
                  <a:cubicBezTo>
                    <a:pt x="21048" y="4544"/>
                    <a:pt x="21086" y="4545"/>
                    <a:pt x="21124" y="4546"/>
                  </a:cubicBezTo>
                  <a:cubicBezTo>
                    <a:pt x="21348" y="4551"/>
                    <a:pt x="21413" y="4901"/>
                    <a:pt x="21179" y="4947"/>
                  </a:cubicBezTo>
                  <a:cubicBezTo>
                    <a:pt x="20916" y="4999"/>
                    <a:pt x="20641" y="5026"/>
                    <a:pt x="20365" y="5042"/>
                  </a:cubicBezTo>
                  <a:cubicBezTo>
                    <a:pt x="20337" y="5303"/>
                    <a:pt x="20309" y="5566"/>
                    <a:pt x="20272" y="5828"/>
                  </a:cubicBezTo>
                  <a:cubicBezTo>
                    <a:pt x="20258" y="5920"/>
                    <a:pt x="20185" y="5961"/>
                    <a:pt x="20108" y="5961"/>
                  </a:cubicBezTo>
                  <a:cubicBezTo>
                    <a:pt x="20008" y="5961"/>
                    <a:pt x="19900" y="5892"/>
                    <a:pt x="19903" y="5776"/>
                  </a:cubicBezTo>
                  <a:cubicBezTo>
                    <a:pt x="19908" y="5538"/>
                    <a:pt x="19924" y="5299"/>
                    <a:pt x="19940" y="5061"/>
                  </a:cubicBezTo>
                  <a:lnTo>
                    <a:pt x="19940" y="5061"/>
                  </a:lnTo>
                  <a:cubicBezTo>
                    <a:pt x="19665" y="5068"/>
                    <a:pt x="19391" y="5072"/>
                    <a:pt x="19125" y="5084"/>
                  </a:cubicBezTo>
                  <a:cubicBezTo>
                    <a:pt x="19122" y="5084"/>
                    <a:pt x="19119" y="5084"/>
                    <a:pt x="19116" y="5084"/>
                  </a:cubicBezTo>
                  <a:cubicBezTo>
                    <a:pt x="18904" y="5084"/>
                    <a:pt x="18920" y="4772"/>
                    <a:pt x="19125" y="4747"/>
                  </a:cubicBezTo>
                  <a:cubicBezTo>
                    <a:pt x="19399" y="4712"/>
                    <a:pt x="19683" y="4669"/>
                    <a:pt x="19967" y="4629"/>
                  </a:cubicBezTo>
                  <a:cubicBezTo>
                    <a:pt x="19981" y="4354"/>
                    <a:pt x="19972" y="4077"/>
                    <a:pt x="20090" y="3828"/>
                  </a:cubicBezTo>
                  <a:cubicBezTo>
                    <a:pt x="20119" y="3765"/>
                    <a:pt x="20177" y="3738"/>
                    <a:pt x="20237" y="3738"/>
                  </a:cubicBezTo>
                  <a:close/>
                  <a:moveTo>
                    <a:pt x="3082" y="3422"/>
                  </a:moveTo>
                  <a:cubicBezTo>
                    <a:pt x="3186" y="3422"/>
                    <a:pt x="3283" y="3490"/>
                    <a:pt x="3281" y="3623"/>
                  </a:cubicBezTo>
                  <a:cubicBezTo>
                    <a:pt x="3277" y="3921"/>
                    <a:pt x="3159" y="4204"/>
                    <a:pt x="3096" y="4498"/>
                  </a:cubicBezTo>
                  <a:cubicBezTo>
                    <a:pt x="3336" y="4518"/>
                    <a:pt x="3579" y="4549"/>
                    <a:pt x="3791" y="4647"/>
                  </a:cubicBezTo>
                  <a:cubicBezTo>
                    <a:pt x="3965" y="4730"/>
                    <a:pt x="3923" y="5029"/>
                    <a:pt x="3738" y="5063"/>
                  </a:cubicBezTo>
                  <a:cubicBezTo>
                    <a:pt x="3662" y="5077"/>
                    <a:pt x="3585" y="5083"/>
                    <a:pt x="3507" y="5083"/>
                  </a:cubicBezTo>
                  <a:cubicBezTo>
                    <a:pt x="3349" y="5083"/>
                    <a:pt x="3188" y="5059"/>
                    <a:pt x="3029" y="5031"/>
                  </a:cubicBezTo>
                  <a:cubicBezTo>
                    <a:pt x="3015" y="5281"/>
                    <a:pt x="3015" y="5530"/>
                    <a:pt x="3024" y="5778"/>
                  </a:cubicBezTo>
                  <a:cubicBezTo>
                    <a:pt x="3029" y="5895"/>
                    <a:pt x="2923" y="5962"/>
                    <a:pt x="2824" y="5962"/>
                  </a:cubicBezTo>
                  <a:cubicBezTo>
                    <a:pt x="2746" y="5962"/>
                    <a:pt x="2671" y="5921"/>
                    <a:pt x="2657" y="5830"/>
                  </a:cubicBezTo>
                  <a:cubicBezTo>
                    <a:pt x="2616" y="5578"/>
                    <a:pt x="2581" y="5273"/>
                    <a:pt x="2575" y="4959"/>
                  </a:cubicBezTo>
                  <a:cubicBezTo>
                    <a:pt x="2309" y="4931"/>
                    <a:pt x="2006" y="4917"/>
                    <a:pt x="1861" y="4687"/>
                  </a:cubicBezTo>
                  <a:cubicBezTo>
                    <a:pt x="1831" y="4641"/>
                    <a:pt x="1840" y="4569"/>
                    <a:pt x="1881" y="4530"/>
                  </a:cubicBezTo>
                  <a:cubicBezTo>
                    <a:pt x="1985" y="4434"/>
                    <a:pt x="2115" y="4405"/>
                    <a:pt x="2254" y="4405"/>
                  </a:cubicBezTo>
                  <a:cubicBezTo>
                    <a:pt x="2367" y="4405"/>
                    <a:pt x="2485" y="4424"/>
                    <a:pt x="2597" y="4442"/>
                  </a:cubicBezTo>
                  <a:cubicBezTo>
                    <a:pt x="2632" y="4094"/>
                    <a:pt x="2720" y="3760"/>
                    <a:pt x="2895" y="3516"/>
                  </a:cubicBezTo>
                  <a:cubicBezTo>
                    <a:pt x="2941" y="3453"/>
                    <a:pt x="3013" y="3422"/>
                    <a:pt x="3082" y="3422"/>
                  </a:cubicBezTo>
                  <a:close/>
                  <a:moveTo>
                    <a:pt x="24430" y="3376"/>
                  </a:moveTo>
                  <a:cubicBezTo>
                    <a:pt x="24488" y="3376"/>
                    <a:pt x="24545" y="3396"/>
                    <a:pt x="24586" y="3442"/>
                  </a:cubicBezTo>
                  <a:cubicBezTo>
                    <a:pt x="24654" y="3521"/>
                    <a:pt x="24691" y="3571"/>
                    <a:pt x="24745" y="3661"/>
                  </a:cubicBezTo>
                  <a:cubicBezTo>
                    <a:pt x="24822" y="3799"/>
                    <a:pt x="24707" y="3951"/>
                    <a:pt x="24569" y="3951"/>
                  </a:cubicBezTo>
                  <a:cubicBezTo>
                    <a:pt x="24568" y="3951"/>
                    <a:pt x="24567" y="3951"/>
                    <a:pt x="24566" y="3951"/>
                  </a:cubicBezTo>
                  <a:cubicBezTo>
                    <a:pt x="24520" y="4148"/>
                    <a:pt x="24491" y="4349"/>
                    <a:pt x="24474" y="4553"/>
                  </a:cubicBezTo>
                  <a:cubicBezTo>
                    <a:pt x="24559" y="4548"/>
                    <a:pt x="24644" y="4542"/>
                    <a:pt x="24729" y="4542"/>
                  </a:cubicBezTo>
                  <a:cubicBezTo>
                    <a:pt x="24836" y="4542"/>
                    <a:pt x="24941" y="4552"/>
                    <a:pt x="25040" y="4585"/>
                  </a:cubicBezTo>
                  <a:cubicBezTo>
                    <a:pt x="25234" y="4647"/>
                    <a:pt x="25234" y="4911"/>
                    <a:pt x="25040" y="4975"/>
                  </a:cubicBezTo>
                  <a:cubicBezTo>
                    <a:pt x="24942" y="5008"/>
                    <a:pt x="24838" y="5017"/>
                    <a:pt x="24732" y="5017"/>
                  </a:cubicBezTo>
                  <a:cubicBezTo>
                    <a:pt x="24643" y="5017"/>
                    <a:pt x="24553" y="5010"/>
                    <a:pt x="24463" y="5005"/>
                  </a:cubicBezTo>
                  <a:lnTo>
                    <a:pt x="24463" y="5005"/>
                  </a:lnTo>
                  <a:cubicBezTo>
                    <a:pt x="24472" y="5296"/>
                    <a:pt x="24509" y="5589"/>
                    <a:pt x="24572" y="5880"/>
                  </a:cubicBezTo>
                  <a:cubicBezTo>
                    <a:pt x="24599" y="6011"/>
                    <a:pt x="24495" y="6096"/>
                    <a:pt x="24394" y="6096"/>
                  </a:cubicBezTo>
                  <a:cubicBezTo>
                    <a:pt x="24327" y="6096"/>
                    <a:pt x="24261" y="6058"/>
                    <a:pt x="24236" y="5973"/>
                  </a:cubicBezTo>
                  <a:cubicBezTo>
                    <a:pt x="24144" y="5645"/>
                    <a:pt x="24091" y="5319"/>
                    <a:pt x="24073" y="4993"/>
                  </a:cubicBezTo>
                  <a:cubicBezTo>
                    <a:pt x="23902" y="4991"/>
                    <a:pt x="23729" y="4987"/>
                    <a:pt x="23558" y="4985"/>
                  </a:cubicBezTo>
                  <a:cubicBezTo>
                    <a:pt x="23294" y="4980"/>
                    <a:pt x="23294" y="4581"/>
                    <a:pt x="23558" y="4576"/>
                  </a:cubicBezTo>
                  <a:cubicBezTo>
                    <a:pt x="23729" y="4571"/>
                    <a:pt x="23897" y="4569"/>
                    <a:pt x="24067" y="4564"/>
                  </a:cubicBezTo>
                  <a:cubicBezTo>
                    <a:pt x="24079" y="4227"/>
                    <a:pt x="24123" y="3888"/>
                    <a:pt x="24200" y="3544"/>
                  </a:cubicBezTo>
                  <a:cubicBezTo>
                    <a:pt x="24223" y="3440"/>
                    <a:pt x="24328" y="3376"/>
                    <a:pt x="24430" y="3376"/>
                  </a:cubicBezTo>
                  <a:close/>
                  <a:moveTo>
                    <a:pt x="15973" y="3750"/>
                  </a:moveTo>
                  <a:cubicBezTo>
                    <a:pt x="16049" y="3750"/>
                    <a:pt x="16129" y="3799"/>
                    <a:pt x="16150" y="3876"/>
                  </a:cubicBezTo>
                  <a:cubicBezTo>
                    <a:pt x="16229" y="4140"/>
                    <a:pt x="16182" y="4426"/>
                    <a:pt x="16180" y="4701"/>
                  </a:cubicBezTo>
                  <a:cubicBezTo>
                    <a:pt x="16351" y="4698"/>
                    <a:pt x="16524" y="4696"/>
                    <a:pt x="16695" y="4691"/>
                  </a:cubicBezTo>
                  <a:cubicBezTo>
                    <a:pt x="16697" y="4691"/>
                    <a:pt x="16699" y="4691"/>
                    <a:pt x="16701" y="4691"/>
                  </a:cubicBezTo>
                  <a:cubicBezTo>
                    <a:pt x="16991" y="4691"/>
                    <a:pt x="16991" y="5154"/>
                    <a:pt x="16701" y="5154"/>
                  </a:cubicBezTo>
                  <a:cubicBezTo>
                    <a:pt x="16699" y="5154"/>
                    <a:pt x="16697" y="5154"/>
                    <a:pt x="16695" y="5154"/>
                  </a:cubicBezTo>
                  <a:cubicBezTo>
                    <a:pt x="16532" y="5151"/>
                    <a:pt x="16365" y="5146"/>
                    <a:pt x="16202" y="5144"/>
                  </a:cubicBezTo>
                  <a:lnTo>
                    <a:pt x="16202" y="5144"/>
                  </a:lnTo>
                  <a:cubicBezTo>
                    <a:pt x="16222" y="5389"/>
                    <a:pt x="16256" y="5631"/>
                    <a:pt x="16305" y="5874"/>
                  </a:cubicBezTo>
                  <a:cubicBezTo>
                    <a:pt x="16333" y="6020"/>
                    <a:pt x="16211" y="6116"/>
                    <a:pt x="16097" y="6116"/>
                  </a:cubicBezTo>
                  <a:cubicBezTo>
                    <a:pt x="16022" y="6116"/>
                    <a:pt x="15951" y="6074"/>
                    <a:pt x="15929" y="5977"/>
                  </a:cubicBezTo>
                  <a:cubicBezTo>
                    <a:pt x="15872" y="5730"/>
                    <a:pt x="15802" y="5438"/>
                    <a:pt x="15756" y="5134"/>
                  </a:cubicBezTo>
                  <a:cubicBezTo>
                    <a:pt x="15497" y="5128"/>
                    <a:pt x="15238" y="5124"/>
                    <a:pt x="14980" y="5112"/>
                  </a:cubicBezTo>
                  <a:cubicBezTo>
                    <a:pt x="14735" y="5102"/>
                    <a:pt x="14735" y="4742"/>
                    <a:pt x="14980" y="4733"/>
                  </a:cubicBezTo>
                  <a:cubicBezTo>
                    <a:pt x="15222" y="4724"/>
                    <a:pt x="15467" y="4717"/>
                    <a:pt x="15709" y="4712"/>
                  </a:cubicBezTo>
                  <a:cubicBezTo>
                    <a:pt x="15693" y="4394"/>
                    <a:pt x="15719" y="4086"/>
                    <a:pt x="15834" y="3835"/>
                  </a:cubicBezTo>
                  <a:cubicBezTo>
                    <a:pt x="15863" y="3776"/>
                    <a:pt x="15917" y="3750"/>
                    <a:pt x="15973" y="3750"/>
                  </a:cubicBezTo>
                  <a:close/>
                  <a:moveTo>
                    <a:pt x="11694" y="3878"/>
                  </a:moveTo>
                  <a:cubicBezTo>
                    <a:pt x="11790" y="3878"/>
                    <a:pt x="11882" y="3942"/>
                    <a:pt x="11882" y="4063"/>
                  </a:cubicBezTo>
                  <a:cubicBezTo>
                    <a:pt x="11882" y="4271"/>
                    <a:pt x="11828" y="4474"/>
                    <a:pt x="11786" y="4680"/>
                  </a:cubicBezTo>
                  <a:cubicBezTo>
                    <a:pt x="11823" y="4680"/>
                    <a:pt x="11860" y="4679"/>
                    <a:pt x="11897" y="4679"/>
                  </a:cubicBezTo>
                  <a:cubicBezTo>
                    <a:pt x="12066" y="4679"/>
                    <a:pt x="12235" y="4686"/>
                    <a:pt x="12406" y="4701"/>
                  </a:cubicBezTo>
                  <a:cubicBezTo>
                    <a:pt x="12692" y="4729"/>
                    <a:pt x="12699" y="5169"/>
                    <a:pt x="12437" y="5169"/>
                  </a:cubicBezTo>
                  <a:cubicBezTo>
                    <a:pt x="12427" y="5169"/>
                    <a:pt x="12417" y="5169"/>
                    <a:pt x="12406" y="5167"/>
                  </a:cubicBezTo>
                  <a:cubicBezTo>
                    <a:pt x="12180" y="5137"/>
                    <a:pt x="11957" y="5128"/>
                    <a:pt x="11738" y="5126"/>
                  </a:cubicBezTo>
                  <a:lnTo>
                    <a:pt x="11738" y="5126"/>
                  </a:lnTo>
                  <a:cubicBezTo>
                    <a:pt x="11732" y="5428"/>
                    <a:pt x="11764" y="5733"/>
                    <a:pt x="11831" y="6028"/>
                  </a:cubicBezTo>
                  <a:cubicBezTo>
                    <a:pt x="11859" y="6152"/>
                    <a:pt x="11768" y="6228"/>
                    <a:pt x="11674" y="6228"/>
                  </a:cubicBezTo>
                  <a:cubicBezTo>
                    <a:pt x="11611" y="6228"/>
                    <a:pt x="11547" y="6193"/>
                    <a:pt x="11517" y="6116"/>
                  </a:cubicBezTo>
                  <a:cubicBezTo>
                    <a:pt x="11413" y="5839"/>
                    <a:pt x="11323" y="5490"/>
                    <a:pt x="11293" y="5140"/>
                  </a:cubicBezTo>
                  <a:cubicBezTo>
                    <a:pt x="11060" y="5156"/>
                    <a:pt x="10829" y="5183"/>
                    <a:pt x="10593" y="5229"/>
                  </a:cubicBezTo>
                  <a:cubicBezTo>
                    <a:pt x="10577" y="5233"/>
                    <a:pt x="10562" y="5234"/>
                    <a:pt x="10548" y="5234"/>
                  </a:cubicBezTo>
                  <a:cubicBezTo>
                    <a:pt x="10341" y="5234"/>
                    <a:pt x="10265" y="4921"/>
                    <a:pt x="10492" y="4860"/>
                  </a:cubicBezTo>
                  <a:cubicBezTo>
                    <a:pt x="10755" y="4788"/>
                    <a:pt x="11021" y="4744"/>
                    <a:pt x="11289" y="4714"/>
                  </a:cubicBezTo>
                  <a:cubicBezTo>
                    <a:pt x="11307" y="4438"/>
                    <a:pt x="11376" y="4176"/>
                    <a:pt x="11522" y="3967"/>
                  </a:cubicBezTo>
                  <a:cubicBezTo>
                    <a:pt x="11564" y="3906"/>
                    <a:pt x="11630" y="3878"/>
                    <a:pt x="11694" y="3878"/>
                  </a:cubicBezTo>
                  <a:close/>
                  <a:moveTo>
                    <a:pt x="7225" y="4012"/>
                  </a:moveTo>
                  <a:cubicBezTo>
                    <a:pt x="7323" y="4012"/>
                    <a:pt x="7432" y="4100"/>
                    <a:pt x="7442" y="4206"/>
                  </a:cubicBezTo>
                  <a:cubicBezTo>
                    <a:pt x="7456" y="4375"/>
                    <a:pt x="7432" y="4544"/>
                    <a:pt x="7400" y="4714"/>
                  </a:cubicBezTo>
                  <a:cubicBezTo>
                    <a:pt x="7673" y="4742"/>
                    <a:pt x="7935" y="4788"/>
                    <a:pt x="8174" y="4871"/>
                  </a:cubicBezTo>
                  <a:cubicBezTo>
                    <a:pt x="8408" y="4949"/>
                    <a:pt x="8377" y="5315"/>
                    <a:pt x="8116" y="5315"/>
                  </a:cubicBezTo>
                  <a:cubicBezTo>
                    <a:pt x="8115" y="5315"/>
                    <a:pt x="8114" y="5315"/>
                    <a:pt x="8114" y="5315"/>
                  </a:cubicBezTo>
                  <a:cubicBezTo>
                    <a:pt x="7841" y="5313"/>
                    <a:pt x="7569" y="5257"/>
                    <a:pt x="7296" y="5218"/>
                  </a:cubicBezTo>
                  <a:cubicBezTo>
                    <a:pt x="7241" y="5516"/>
                    <a:pt x="7183" y="5814"/>
                    <a:pt x="7123" y="6111"/>
                  </a:cubicBezTo>
                  <a:cubicBezTo>
                    <a:pt x="7106" y="6200"/>
                    <a:pt x="7029" y="6240"/>
                    <a:pt x="6950" y="6240"/>
                  </a:cubicBezTo>
                  <a:cubicBezTo>
                    <a:pt x="6852" y="6240"/>
                    <a:pt x="6751" y="6176"/>
                    <a:pt x="6764" y="6063"/>
                  </a:cubicBezTo>
                  <a:cubicBezTo>
                    <a:pt x="6802" y="5765"/>
                    <a:pt x="6841" y="5470"/>
                    <a:pt x="6883" y="5174"/>
                  </a:cubicBezTo>
                  <a:cubicBezTo>
                    <a:pt x="6580" y="5150"/>
                    <a:pt x="6275" y="5139"/>
                    <a:pt x="5973" y="5128"/>
                  </a:cubicBezTo>
                  <a:cubicBezTo>
                    <a:pt x="5700" y="5118"/>
                    <a:pt x="5703" y="4721"/>
                    <a:pt x="5973" y="4705"/>
                  </a:cubicBezTo>
                  <a:cubicBezTo>
                    <a:pt x="6198" y="4693"/>
                    <a:pt x="6443" y="4683"/>
                    <a:pt x="6693" y="4683"/>
                  </a:cubicBezTo>
                  <a:cubicBezTo>
                    <a:pt x="6777" y="4683"/>
                    <a:pt x="6861" y="4684"/>
                    <a:pt x="6945" y="4687"/>
                  </a:cubicBezTo>
                  <a:cubicBezTo>
                    <a:pt x="6971" y="4488"/>
                    <a:pt x="7005" y="4294"/>
                    <a:pt x="7086" y="4110"/>
                  </a:cubicBezTo>
                  <a:cubicBezTo>
                    <a:pt x="7116" y="4040"/>
                    <a:pt x="7169" y="4012"/>
                    <a:pt x="7225" y="4012"/>
                  </a:cubicBezTo>
                  <a:close/>
                  <a:moveTo>
                    <a:pt x="33098" y="0"/>
                  </a:moveTo>
                  <a:cubicBezTo>
                    <a:pt x="27612" y="48"/>
                    <a:pt x="22124" y="86"/>
                    <a:pt x="16638" y="120"/>
                  </a:cubicBezTo>
                  <a:cubicBezTo>
                    <a:pt x="13798" y="136"/>
                    <a:pt x="10955" y="148"/>
                    <a:pt x="8116" y="152"/>
                  </a:cubicBezTo>
                  <a:cubicBezTo>
                    <a:pt x="6301" y="157"/>
                    <a:pt x="4434" y="270"/>
                    <a:pt x="2588" y="270"/>
                  </a:cubicBezTo>
                  <a:cubicBezTo>
                    <a:pt x="1742" y="270"/>
                    <a:pt x="901" y="246"/>
                    <a:pt x="72" y="177"/>
                  </a:cubicBezTo>
                  <a:lnTo>
                    <a:pt x="72" y="177"/>
                  </a:lnTo>
                  <a:cubicBezTo>
                    <a:pt x="76" y="196"/>
                    <a:pt x="82" y="214"/>
                    <a:pt x="80" y="235"/>
                  </a:cubicBezTo>
                  <a:cubicBezTo>
                    <a:pt x="0" y="3325"/>
                    <a:pt x="152" y="6411"/>
                    <a:pt x="94" y="9498"/>
                  </a:cubicBezTo>
                  <a:cubicBezTo>
                    <a:pt x="1895" y="9246"/>
                    <a:pt x="3760" y="9232"/>
                    <a:pt x="5606" y="9232"/>
                  </a:cubicBezTo>
                  <a:cubicBezTo>
                    <a:pt x="5839" y="9232"/>
                    <a:pt x="6071" y="9232"/>
                    <a:pt x="6303" y="9232"/>
                  </a:cubicBezTo>
                  <a:cubicBezTo>
                    <a:pt x="6876" y="9232"/>
                    <a:pt x="7447" y="9231"/>
                    <a:pt x="8012" y="9222"/>
                  </a:cubicBezTo>
                  <a:cubicBezTo>
                    <a:pt x="10750" y="9172"/>
                    <a:pt x="13488" y="9146"/>
                    <a:pt x="16226" y="9140"/>
                  </a:cubicBezTo>
                  <a:cubicBezTo>
                    <a:pt x="16785" y="9139"/>
                    <a:pt x="17344" y="9138"/>
                    <a:pt x="17904" y="9138"/>
                  </a:cubicBezTo>
                  <a:cubicBezTo>
                    <a:pt x="22841" y="9138"/>
                    <a:pt x="27778" y="9196"/>
                    <a:pt x="32710" y="9355"/>
                  </a:cubicBezTo>
                  <a:cubicBezTo>
                    <a:pt x="31567" y="7993"/>
                    <a:pt x="30565" y="6460"/>
                    <a:pt x="29588" y="4983"/>
                  </a:cubicBezTo>
                  <a:cubicBezTo>
                    <a:pt x="29491" y="4837"/>
                    <a:pt x="29588" y="4705"/>
                    <a:pt x="29718" y="4671"/>
                  </a:cubicBezTo>
                  <a:cubicBezTo>
                    <a:pt x="30620" y="2999"/>
                    <a:pt x="31907" y="1472"/>
                    <a:pt x="33098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1654700" y="3490157"/>
              <a:ext cx="856150" cy="255250"/>
            </a:xfrm>
            <a:custGeom>
              <a:avLst/>
              <a:gdLst/>
              <a:ahLst/>
              <a:cxnLst/>
              <a:rect l="l" t="t" r="r" b="b"/>
              <a:pathLst>
                <a:path w="34246" h="10210" extrusionOk="0">
                  <a:moveTo>
                    <a:pt x="33660" y="378"/>
                  </a:moveTo>
                  <a:lnTo>
                    <a:pt x="33660" y="378"/>
                  </a:lnTo>
                  <a:cubicBezTo>
                    <a:pt x="32469" y="1850"/>
                    <a:pt x="31182" y="3377"/>
                    <a:pt x="30280" y="5049"/>
                  </a:cubicBezTo>
                  <a:cubicBezTo>
                    <a:pt x="30150" y="5083"/>
                    <a:pt x="30053" y="5215"/>
                    <a:pt x="30150" y="5361"/>
                  </a:cubicBezTo>
                  <a:cubicBezTo>
                    <a:pt x="31127" y="6838"/>
                    <a:pt x="32129" y="8371"/>
                    <a:pt x="33272" y="9733"/>
                  </a:cubicBezTo>
                  <a:cubicBezTo>
                    <a:pt x="28340" y="9574"/>
                    <a:pt x="23403" y="9516"/>
                    <a:pt x="18466" y="9516"/>
                  </a:cubicBezTo>
                  <a:cubicBezTo>
                    <a:pt x="17907" y="9516"/>
                    <a:pt x="17348" y="9517"/>
                    <a:pt x="16789" y="9518"/>
                  </a:cubicBezTo>
                  <a:cubicBezTo>
                    <a:pt x="14050" y="9523"/>
                    <a:pt x="11312" y="9550"/>
                    <a:pt x="8574" y="9600"/>
                  </a:cubicBezTo>
                  <a:cubicBezTo>
                    <a:pt x="8009" y="9609"/>
                    <a:pt x="7438" y="9610"/>
                    <a:pt x="6865" y="9610"/>
                  </a:cubicBezTo>
                  <a:cubicBezTo>
                    <a:pt x="6633" y="9610"/>
                    <a:pt x="6401" y="9610"/>
                    <a:pt x="6168" y="9610"/>
                  </a:cubicBezTo>
                  <a:cubicBezTo>
                    <a:pt x="4322" y="9610"/>
                    <a:pt x="2457" y="9624"/>
                    <a:pt x="656" y="9876"/>
                  </a:cubicBezTo>
                  <a:cubicBezTo>
                    <a:pt x="714" y="6789"/>
                    <a:pt x="562" y="3703"/>
                    <a:pt x="642" y="613"/>
                  </a:cubicBezTo>
                  <a:cubicBezTo>
                    <a:pt x="644" y="593"/>
                    <a:pt x="638" y="574"/>
                    <a:pt x="634" y="555"/>
                  </a:cubicBezTo>
                  <a:lnTo>
                    <a:pt x="634" y="555"/>
                  </a:lnTo>
                  <a:cubicBezTo>
                    <a:pt x="1463" y="624"/>
                    <a:pt x="2304" y="648"/>
                    <a:pt x="3150" y="648"/>
                  </a:cubicBezTo>
                  <a:cubicBezTo>
                    <a:pt x="4996" y="648"/>
                    <a:pt x="6863" y="535"/>
                    <a:pt x="8678" y="530"/>
                  </a:cubicBezTo>
                  <a:cubicBezTo>
                    <a:pt x="11517" y="526"/>
                    <a:pt x="14360" y="514"/>
                    <a:pt x="17200" y="498"/>
                  </a:cubicBezTo>
                  <a:cubicBezTo>
                    <a:pt x="22686" y="464"/>
                    <a:pt x="28174" y="426"/>
                    <a:pt x="33660" y="378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28410" y="52"/>
                    <a:pt x="22806" y="114"/>
                    <a:pt x="17200" y="170"/>
                  </a:cubicBezTo>
                  <a:cubicBezTo>
                    <a:pt x="14436" y="198"/>
                    <a:pt x="11672" y="227"/>
                    <a:pt x="8909" y="257"/>
                  </a:cubicBezTo>
                  <a:cubicBezTo>
                    <a:pt x="8731" y="259"/>
                    <a:pt x="8552" y="260"/>
                    <a:pt x="8374" y="260"/>
                  </a:cubicBezTo>
                  <a:cubicBezTo>
                    <a:pt x="6846" y="260"/>
                    <a:pt x="5287" y="198"/>
                    <a:pt x="3738" y="198"/>
                  </a:cubicBezTo>
                  <a:cubicBezTo>
                    <a:pt x="2610" y="198"/>
                    <a:pt x="1487" y="231"/>
                    <a:pt x="387" y="345"/>
                  </a:cubicBezTo>
                  <a:cubicBezTo>
                    <a:pt x="334" y="350"/>
                    <a:pt x="304" y="385"/>
                    <a:pt x="296" y="424"/>
                  </a:cubicBezTo>
                  <a:cubicBezTo>
                    <a:pt x="232" y="458"/>
                    <a:pt x="181" y="519"/>
                    <a:pt x="179" y="613"/>
                  </a:cubicBezTo>
                  <a:cubicBezTo>
                    <a:pt x="97" y="3689"/>
                    <a:pt x="0" y="6862"/>
                    <a:pt x="324" y="9925"/>
                  </a:cubicBezTo>
                  <a:cubicBezTo>
                    <a:pt x="335" y="10031"/>
                    <a:pt x="420" y="10085"/>
                    <a:pt x="502" y="10085"/>
                  </a:cubicBezTo>
                  <a:cubicBezTo>
                    <a:pt x="503" y="10085"/>
                    <a:pt x="505" y="10085"/>
                    <a:pt x="507" y="10085"/>
                  </a:cubicBezTo>
                  <a:cubicBezTo>
                    <a:pt x="527" y="10108"/>
                    <a:pt x="555" y="10124"/>
                    <a:pt x="587" y="10126"/>
                  </a:cubicBezTo>
                  <a:cubicBezTo>
                    <a:pt x="1324" y="10187"/>
                    <a:pt x="2068" y="10209"/>
                    <a:pt x="2816" y="10209"/>
                  </a:cubicBezTo>
                  <a:cubicBezTo>
                    <a:pt x="4811" y="10209"/>
                    <a:pt x="6829" y="10049"/>
                    <a:pt x="8802" y="10015"/>
                  </a:cubicBezTo>
                  <a:cubicBezTo>
                    <a:pt x="11541" y="9969"/>
                    <a:pt x="14279" y="9944"/>
                    <a:pt x="17018" y="9939"/>
                  </a:cubicBezTo>
                  <a:cubicBezTo>
                    <a:pt x="17269" y="9939"/>
                    <a:pt x="17519" y="9939"/>
                    <a:pt x="17770" y="9939"/>
                  </a:cubicBezTo>
                  <a:cubicBezTo>
                    <a:pt x="22997" y="9939"/>
                    <a:pt x="28222" y="10033"/>
                    <a:pt x="33448" y="10154"/>
                  </a:cubicBezTo>
                  <a:cubicBezTo>
                    <a:pt x="33450" y="10154"/>
                    <a:pt x="33451" y="10154"/>
                    <a:pt x="33452" y="10154"/>
                  </a:cubicBezTo>
                  <a:cubicBezTo>
                    <a:pt x="33585" y="10154"/>
                    <a:pt x="33649" y="10051"/>
                    <a:pt x="33649" y="9948"/>
                  </a:cubicBezTo>
                  <a:cubicBezTo>
                    <a:pt x="33703" y="9902"/>
                    <a:pt x="33731" y="9821"/>
                    <a:pt x="33690" y="9747"/>
                  </a:cubicBezTo>
                  <a:cubicBezTo>
                    <a:pt x="32796" y="8154"/>
                    <a:pt x="31656" y="6635"/>
                    <a:pt x="30566" y="5168"/>
                  </a:cubicBezTo>
                  <a:cubicBezTo>
                    <a:pt x="31804" y="3689"/>
                    <a:pt x="32858" y="2042"/>
                    <a:pt x="34071" y="539"/>
                  </a:cubicBezTo>
                  <a:cubicBezTo>
                    <a:pt x="34121" y="477"/>
                    <a:pt x="34129" y="408"/>
                    <a:pt x="34110" y="343"/>
                  </a:cubicBezTo>
                  <a:cubicBezTo>
                    <a:pt x="34246" y="256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2329775" y="3578282"/>
              <a:ext cx="51700" cy="63025"/>
            </a:xfrm>
            <a:custGeom>
              <a:avLst/>
              <a:gdLst/>
              <a:ahLst/>
              <a:cxnLst/>
              <a:rect l="l" t="t" r="r" b="b"/>
              <a:pathLst>
                <a:path w="2068" h="2521" extrusionOk="0">
                  <a:moveTo>
                    <a:pt x="1216" y="0"/>
                  </a:moveTo>
                  <a:cubicBezTo>
                    <a:pt x="1124" y="0"/>
                    <a:pt x="1032" y="69"/>
                    <a:pt x="1016" y="192"/>
                  </a:cubicBezTo>
                  <a:cubicBezTo>
                    <a:pt x="977" y="517"/>
                    <a:pt x="1048" y="863"/>
                    <a:pt x="1042" y="1194"/>
                  </a:cubicBezTo>
                  <a:cubicBezTo>
                    <a:pt x="1040" y="1207"/>
                    <a:pt x="1040" y="1221"/>
                    <a:pt x="1040" y="1235"/>
                  </a:cubicBezTo>
                  <a:cubicBezTo>
                    <a:pt x="735" y="1269"/>
                    <a:pt x="430" y="1357"/>
                    <a:pt x="211" y="1442"/>
                  </a:cubicBezTo>
                  <a:cubicBezTo>
                    <a:pt x="1" y="1526"/>
                    <a:pt x="55" y="1840"/>
                    <a:pt x="248" y="1840"/>
                  </a:cubicBezTo>
                  <a:cubicBezTo>
                    <a:pt x="269" y="1840"/>
                    <a:pt x="292" y="1836"/>
                    <a:pt x="316" y="1828"/>
                  </a:cubicBezTo>
                  <a:cubicBezTo>
                    <a:pt x="541" y="1750"/>
                    <a:pt x="769" y="1701"/>
                    <a:pt x="1004" y="1690"/>
                  </a:cubicBezTo>
                  <a:lnTo>
                    <a:pt x="1004" y="1690"/>
                  </a:lnTo>
                  <a:cubicBezTo>
                    <a:pt x="982" y="1891"/>
                    <a:pt x="949" y="2089"/>
                    <a:pt x="910" y="2290"/>
                  </a:cubicBezTo>
                  <a:cubicBezTo>
                    <a:pt x="883" y="2429"/>
                    <a:pt x="994" y="2521"/>
                    <a:pt x="1101" y="2521"/>
                  </a:cubicBezTo>
                  <a:cubicBezTo>
                    <a:pt x="1171" y="2521"/>
                    <a:pt x="1240" y="2481"/>
                    <a:pt x="1266" y="2389"/>
                  </a:cubicBezTo>
                  <a:cubicBezTo>
                    <a:pt x="1324" y="2186"/>
                    <a:pt x="1381" y="1953"/>
                    <a:pt x="1427" y="1711"/>
                  </a:cubicBezTo>
                  <a:cubicBezTo>
                    <a:pt x="1527" y="1727"/>
                    <a:pt x="1627" y="1742"/>
                    <a:pt x="1727" y="1742"/>
                  </a:cubicBezTo>
                  <a:cubicBezTo>
                    <a:pt x="1785" y="1742"/>
                    <a:pt x="1843" y="1737"/>
                    <a:pt x="1901" y="1724"/>
                  </a:cubicBezTo>
                  <a:cubicBezTo>
                    <a:pt x="2024" y="1699"/>
                    <a:pt x="2067" y="1526"/>
                    <a:pt x="1974" y="1440"/>
                  </a:cubicBezTo>
                  <a:cubicBezTo>
                    <a:pt x="1847" y="1327"/>
                    <a:pt x="1682" y="1265"/>
                    <a:pt x="1497" y="1237"/>
                  </a:cubicBezTo>
                  <a:cubicBezTo>
                    <a:pt x="1535" y="847"/>
                    <a:pt x="1519" y="459"/>
                    <a:pt x="1400" y="138"/>
                  </a:cubicBezTo>
                  <a:cubicBezTo>
                    <a:pt x="1364" y="44"/>
                    <a:pt x="1290" y="0"/>
                    <a:pt x="1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2251100" y="3583982"/>
              <a:ext cx="48525" cy="68025"/>
            </a:xfrm>
            <a:custGeom>
              <a:avLst/>
              <a:gdLst/>
              <a:ahLst/>
              <a:cxnLst/>
              <a:rect l="l" t="t" r="r" b="b"/>
              <a:pathLst>
                <a:path w="1941" h="2721" extrusionOk="0">
                  <a:moveTo>
                    <a:pt x="1136" y="1"/>
                  </a:moveTo>
                  <a:cubicBezTo>
                    <a:pt x="1034" y="1"/>
                    <a:pt x="929" y="65"/>
                    <a:pt x="906" y="169"/>
                  </a:cubicBezTo>
                  <a:cubicBezTo>
                    <a:pt x="829" y="513"/>
                    <a:pt x="785" y="852"/>
                    <a:pt x="773" y="1190"/>
                  </a:cubicBezTo>
                  <a:cubicBezTo>
                    <a:pt x="603" y="1194"/>
                    <a:pt x="435" y="1196"/>
                    <a:pt x="264" y="1201"/>
                  </a:cubicBezTo>
                  <a:cubicBezTo>
                    <a:pt x="0" y="1206"/>
                    <a:pt x="0" y="1605"/>
                    <a:pt x="264" y="1610"/>
                  </a:cubicBezTo>
                  <a:cubicBezTo>
                    <a:pt x="435" y="1612"/>
                    <a:pt x="608" y="1616"/>
                    <a:pt x="779" y="1619"/>
                  </a:cubicBezTo>
                  <a:cubicBezTo>
                    <a:pt x="797" y="1944"/>
                    <a:pt x="850" y="2270"/>
                    <a:pt x="942" y="2598"/>
                  </a:cubicBezTo>
                  <a:cubicBezTo>
                    <a:pt x="967" y="2683"/>
                    <a:pt x="1033" y="2721"/>
                    <a:pt x="1100" y="2721"/>
                  </a:cubicBezTo>
                  <a:cubicBezTo>
                    <a:pt x="1201" y="2721"/>
                    <a:pt x="1305" y="2636"/>
                    <a:pt x="1278" y="2505"/>
                  </a:cubicBezTo>
                  <a:cubicBezTo>
                    <a:pt x="1215" y="2214"/>
                    <a:pt x="1178" y="1922"/>
                    <a:pt x="1169" y="1630"/>
                  </a:cubicBezTo>
                  <a:lnTo>
                    <a:pt x="1169" y="1630"/>
                  </a:lnTo>
                  <a:cubicBezTo>
                    <a:pt x="1259" y="1635"/>
                    <a:pt x="1349" y="1642"/>
                    <a:pt x="1438" y="1642"/>
                  </a:cubicBezTo>
                  <a:cubicBezTo>
                    <a:pt x="1544" y="1642"/>
                    <a:pt x="1648" y="1633"/>
                    <a:pt x="1746" y="1600"/>
                  </a:cubicBezTo>
                  <a:cubicBezTo>
                    <a:pt x="1940" y="1536"/>
                    <a:pt x="1940" y="1272"/>
                    <a:pt x="1746" y="1210"/>
                  </a:cubicBezTo>
                  <a:cubicBezTo>
                    <a:pt x="1647" y="1177"/>
                    <a:pt x="1542" y="1167"/>
                    <a:pt x="1435" y="1167"/>
                  </a:cubicBezTo>
                  <a:cubicBezTo>
                    <a:pt x="1350" y="1167"/>
                    <a:pt x="1265" y="1173"/>
                    <a:pt x="1180" y="1178"/>
                  </a:cubicBezTo>
                  <a:cubicBezTo>
                    <a:pt x="1197" y="975"/>
                    <a:pt x="1226" y="774"/>
                    <a:pt x="1272" y="576"/>
                  </a:cubicBezTo>
                  <a:cubicBezTo>
                    <a:pt x="1273" y="576"/>
                    <a:pt x="1274" y="576"/>
                    <a:pt x="1275" y="576"/>
                  </a:cubicBezTo>
                  <a:cubicBezTo>
                    <a:pt x="1413" y="576"/>
                    <a:pt x="1528" y="424"/>
                    <a:pt x="1451" y="287"/>
                  </a:cubicBezTo>
                  <a:cubicBezTo>
                    <a:pt x="1397" y="196"/>
                    <a:pt x="1360" y="146"/>
                    <a:pt x="1292" y="67"/>
                  </a:cubicBezTo>
                  <a:cubicBezTo>
                    <a:pt x="1251" y="21"/>
                    <a:pt x="119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2141300" y="3593057"/>
              <a:ext cx="62775" cy="55600"/>
            </a:xfrm>
            <a:custGeom>
              <a:avLst/>
              <a:gdLst/>
              <a:ahLst/>
              <a:cxnLst/>
              <a:rect l="l" t="t" r="r" b="b"/>
              <a:pathLst>
                <a:path w="2511" h="2224" extrusionOk="0">
                  <a:moveTo>
                    <a:pt x="1334" y="0"/>
                  </a:moveTo>
                  <a:cubicBezTo>
                    <a:pt x="1274" y="0"/>
                    <a:pt x="1217" y="27"/>
                    <a:pt x="1187" y="90"/>
                  </a:cubicBezTo>
                  <a:cubicBezTo>
                    <a:pt x="1070" y="340"/>
                    <a:pt x="1079" y="616"/>
                    <a:pt x="1065" y="891"/>
                  </a:cubicBezTo>
                  <a:cubicBezTo>
                    <a:pt x="781" y="931"/>
                    <a:pt x="497" y="974"/>
                    <a:pt x="223" y="1009"/>
                  </a:cubicBezTo>
                  <a:cubicBezTo>
                    <a:pt x="17" y="1034"/>
                    <a:pt x="1" y="1346"/>
                    <a:pt x="213" y="1346"/>
                  </a:cubicBezTo>
                  <a:cubicBezTo>
                    <a:pt x="216" y="1346"/>
                    <a:pt x="219" y="1346"/>
                    <a:pt x="223" y="1346"/>
                  </a:cubicBezTo>
                  <a:cubicBezTo>
                    <a:pt x="487" y="1334"/>
                    <a:pt x="762" y="1330"/>
                    <a:pt x="1038" y="1323"/>
                  </a:cubicBezTo>
                  <a:lnTo>
                    <a:pt x="1038" y="1323"/>
                  </a:lnTo>
                  <a:cubicBezTo>
                    <a:pt x="1022" y="1561"/>
                    <a:pt x="1004" y="1801"/>
                    <a:pt x="1000" y="2038"/>
                  </a:cubicBezTo>
                  <a:cubicBezTo>
                    <a:pt x="998" y="2155"/>
                    <a:pt x="1105" y="2224"/>
                    <a:pt x="1206" y="2224"/>
                  </a:cubicBezTo>
                  <a:cubicBezTo>
                    <a:pt x="1283" y="2224"/>
                    <a:pt x="1356" y="2182"/>
                    <a:pt x="1370" y="2090"/>
                  </a:cubicBezTo>
                  <a:cubicBezTo>
                    <a:pt x="1407" y="1829"/>
                    <a:pt x="1435" y="1565"/>
                    <a:pt x="1463" y="1304"/>
                  </a:cubicBezTo>
                  <a:cubicBezTo>
                    <a:pt x="1739" y="1288"/>
                    <a:pt x="2014" y="1261"/>
                    <a:pt x="2277" y="1209"/>
                  </a:cubicBezTo>
                  <a:cubicBezTo>
                    <a:pt x="2511" y="1163"/>
                    <a:pt x="2446" y="813"/>
                    <a:pt x="2222" y="808"/>
                  </a:cubicBezTo>
                  <a:cubicBezTo>
                    <a:pt x="2185" y="807"/>
                    <a:pt x="2147" y="806"/>
                    <a:pt x="2109" y="806"/>
                  </a:cubicBezTo>
                  <a:cubicBezTo>
                    <a:pt x="1916" y="806"/>
                    <a:pt x="1718" y="819"/>
                    <a:pt x="1519" y="839"/>
                  </a:cubicBezTo>
                  <a:cubicBezTo>
                    <a:pt x="1555" y="600"/>
                    <a:pt x="1587" y="356"/>
                    <a:pt x="1525" y="134"/>
                  </a:cubicBezTo>
                  <a:cubicBezTo>
                    <a:pt x="1502" y="51"/>
                    <a:pt x="1416" y="0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2037100" y="3593332"/>
              <a:ext cx="56450" cy="59200"/>
            </a:xfrm>
            <a:custGeom>
              <a:avLst/>
              <a:gdLst/>
              <a:ahLst/>
              <a:cxnLst/>
              <a:rect l="l" t="t" r="r" b="b"/>
              <a:pathLst>
                <a:path w="2258" h="2368" extrusionOk="0">
                  <a:moveTo>
                    <a:pt x="1238" y="1"/>
                  </a:moveTo>
                  <a:cubicBezTo>
                    <a:pt x="1182" y="1"/>
                    <a:pt x="1128" y="26"/>
                    <a:pt x="1100" y="85"/>
                  </a:cubicBezTo>
                  <a:cubicBezTo>
                    <a:pt x="985" y="337"/>
                    <a:pt x="959" y="644"/>
                    <a:pt x="975" y="963"/>
                  </a:cubicBezTo>
                  <a:cubicBezTo>
                    <a:pt x="733" y="968"/>
                    <a:pt x="488" y="975"/>
                    <a:pt x="246" y="984"/>
                  </a:cubicBezTo>
                  <a:cubicBezTo>
                    <a:pt x="1" y="993"/>
                    <a:pt x="1" y="1353"/>
                    <a:pt x="246" y="1363"/>
                  </a:cubicBezTo>
                  <a:cubicBezTo>
                    <a:pt x="505" y="1375"/>
                    <a:pt x="764" y="1379"/>
                    <a:pt x="1022" y="1385"/>
                  </a:cubicBezTo>
                  <a:cubicBezTo>
                    <a:pt x="1068" y="1689"/>
                    <a:pt x="1138" y="1981"/>
                    <a:pt x="1195" y="2228"/>
                  </a:cubicBezTo>
                  <a:cubicBezTo>
                    <a:pt x="1217" y="2325"/>
                    <a:pt x="1288" y="2367"/>
                    <a:pt x="1363" y="2367"/>
                  </a:cubicBezTo>
                  <a:cubicBezTo>
                    <a:pt x="1477" y="2367"/>
                    <a:pt x="1599" y="2271"/>
                    <a:pt x="1571" y="2125"/>
                  </a:cubicBezTo>
                  <a:cubicBezTo>
                    <a:pt x="1523" y="1882"/>
                    <a:pt x="1488" y="1640"/>
                    <a:pt x="1468" y="1395"/>
                  </a:cubicBezTo>
                  <a:lnTo>
                    <a:pt x="1468" y="1395"/>
                  </a:lnTo>
                  <a:cubicBezTo>
                    <a:pt x="1631" y="1397"/>
                    <a:pt x="1798" y="1402"/>
                    <a:pt x="1961" y="1405"/>
                  </a:cubicBezTo>
                  <a:cubicBezTo>
                    <a:pt x="1963" y="1405"/>
                    <a:pt x="1965" y="1405"/>
                    <a:pt x="1967" y="1405"/>
                  </a:cubicBezTo>
                  <a:cubicBezTo>
                    <a:pt x="2257" y="1405"/>
                    <a:pt x="2257" y="942"/>
                    <a:pt x="1967" y="942"/>
                  </a:cubicBezTo>
                  <a:cubicBezTo>
                    <a:pt x="1965" y="942"/>
                    <a:pt x="1963" y="942"/>
                    <a:pt x="1961" y="942"/>
                  </a:cubicBezTo>
                  <a:cubicBezTo>
                    <a:pt x="1790" y="947"/>
                    <a:pt x="1617" y="949"/>
                    <a:pt x="1446" y="952"/>
                  </a:cubicBezTo>
                  <a:cubicBezTo>
                    <a:pt x="1450" y="677"/>
                    <a:pt x="1495" y="391"/>
                    <a:pt x="1416" y="127"/>
                  </a:cubicBezTo>
                  <a:cubicBezTo>
                    <a:pt x="1395" y="49"/>
                    <a:pt x="1315" y="1"/>
                    <a:pt x="1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1925375" y="3596532"/>
              <a:ext cx="60850" cy="58775"/>
            </a:xfrm>
            <a:custGeom>
              <a:avLst/>
              <a:gdLst/>
              <a:ahLst/>
              <a:cxnLst/>
              <a:rect l="l" t="t" r="r" b="b"/>
              <a:pathLst>
                <a:path w="2434" h="2351" extrusionOk="0">
                  <a:moveTo>
                    <a:pt x="1428" y="1"/>
                  </a:moveTo>
                  <a:cubicBezTo>
                    <a:pt x="1364" y="1"/>
                    <a:pt x="1299" y="30"/>
                    <a:pt x="1257" y="90"/>
                  </a:cubicBezTo>
                  <a:cubicBezTo>
                    <a:pt x="1111" y="299"/>
                    <a:pt x="1042" y="561"/>
                    <a:pt x="1023" y="837"/>
                  </a:cubicBezTo>
                  <a:cubicBezTo>
                    <a:pt x="756" y="867"/>
                    <a:pt x="490" y="911"/>
                    <a:pt x="227" y="983"/>
                  </a:cubicBezTo>
                  <a:cubicBezTo>
                    <a:pt x="0" y="1044"/>
                    <a:pt x="76" y="1357"/>
                    <a:pt x="282" y="1357"/>
                  </a:cubicBezTo>
                  <a:cubicBezTo>
                    <a:pt x="297" y="1357"/>
                    <a:pt x="312" y="1356"/>
                    <a:pt x="328" y="1352"/>
                  </a:cubicBezTo>
                  <a:cubicBezTo>
                    <a:pt x="563" y="1306"/>
                    <a:pt x="795" y="1279"/>
                    <a:pt x="1028" y="1263"/>
                  </a:cubicBezTo>
                  <a:cubicBezTo>
                    <a:pt x="1058" y="1613"/>
                    <a:pt x="1148" y="1962"/>
                    <a:pt x="1251" y="2239"/>
                  </a:cubicBezTo>
                  <a:cubicBezTo>
                    <a:pt x="1281" y="2316"/>
                    <a:pt x="1346" y="2351"/>
                    <a:pt x="1409" y="2351"/>
                  </a:cubicBezTo>
                  <a:cubicBezTo>
                    <a:pt x="1503" y="2351"/>
                    <a:pt x="1593" y="2275"/>
                    <a:pt x="1565" y="2151"/>
                  </a:cubicBezTo>
                  <a:cubicBezTo>
                    <a:pt x="1499" y="1856"/>
                    <a:pt x="1466" y="1551"/>
                    <a:pt x="1473" y="1249"/>
                  </a:cubicBezTo>
                  <a:lnTo>
                    <a:pt x="1473" y="1249"/>
                  </a:lnTo>
                  <a:cubicBezTo>
                    <a:pt x="1692" y="1251"/>
                    <a:pt x="1915" y="1260"/>
                    <a:pt x="2141" y="1290"/>
                  </a:cubicBezTo>
                  <a:cubicBezTo>
                    <a:pt x="2152" y="1292"/>
                    <a:pt x="2162" y="1292"/>
                    <a:pt x="2172" y="1292"/>
                  </a:cubicBezTo>
                  <a:cubicBezTo>
                    <a:pt x="2434" y="1292"/>
                    <a:pt x="2427" y="852"/>
                    <a:pt x="2141" y="824"/>
                  </a:cubicBezTo>
                  <a:cubicBezTo>
                    <a:pt x="1970" y="809"/>
                    <a:pt x="1801" y="802"/>
                    <a:pt x="1632" y="802"/>
                  </a:cubicBezTo>
                  <a:cubicBezTo>
                    <a:pt x="1595" y="802"/>
                    <a:pt x="1558" y="803"/>
                    <a:pt x="1521" y="803"/>
                  </a:cubicBezTo>
                  <a:cubicBezTo>
                    <a:pt x="1563" y="597"/>
                    <a:pt x="1617" y="394"/>
                    <a:pt x="1617" y="187"/>
                  </a:cubicBezTo>
                  <a:cubicBezTo>
                    <a:pt x="1617" y="66"/>
                    <a:pt x="1525" y="1"/>
                    <a:pt x="1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1811250" y="3599882"/>
              <a:ext cx="67700" cy="55750"/>
            </a:xfrm>
            <a:custGeom>
              <a:avLst/>
              <a:gdLst/>
              <a:ahLst/>
              <a:cxnLst/>
              <a:rect l="l" t="t" r="r" b="b"/>
              <a:pathLst>
                <a:path w="2708" h="2230" extrusionOk="0">
                  <a:moveTo>
                    <a:pt x="1524" y="1"/>
                  </a:moveTo>
                  <a:cubicBezTo>
                    <a:pt x="1468" y="1"/>
                    <a:pt x="1416" y="29"/>
                    <a:pt x="1386" y="99"/>
                  </a:cubicBezTo>
                  <a:cubicBezTo>
                    <a:pt x="1305" y="284"/>
                    <a:pt x="1271" y="477"/>
                    <a:pt x="1245" y="676"/>
                  </a:cubicBezTo>
                  <a:cubicBezTo>
                    <a:pt x="1161" y="673"/>
                    <a:pt x="1076" y="672"/>
                    <a:pt x="993" y="672"/>
                  </a:cubicBezTo>
                  <a:cubicBezTo>
                    <a:pt x="742" y="672"/>
                    <a:pt x="498" y="682"/>
                    <a:pt x="273" y="694"/>
                  </a:cubicBezTo>
                  <a:cubicBezTo>
                    <a:pt x="3" y="711"/>
                    <a:pt x="0" y="1107"/>
                    <a:pt x="273" y="1117"/>
                  </a:cubicBezTo>
                  <a:cubicBezTo>
                    <a:pt x="575" y="1129"/>
                    <a:pt x="880" y="1140"/>
                    <a:pt x="1183" y="1163"/>
                  </a:cubicBezTo>
                  <a:cubicBezTo>
                    <a:pt x="1141" y="1459"/>
                    <a:pt x="1102" y="1755"/>
                    <a:pt x="1064" y="2052"/>
                  </a:cubicBezTo>
                  <a:cubicBezTo>
                    <a:pt x="1051" y="2165"/>
                    <a:pt x="1152" y="2230"/>
                    <a:pt x="1251" y="2230"/>
                  </a:cubicBezTo>
                  <a:cubicBezTo>
                    <a:pt x="1329" y="2230"/>
                    <a:pt x="1405" y="2189"/>
                    <a:pt x="1422" y="2101"/>
                  </a:cubicBezTo>
                  <a:cubicBezTo>
                    <a:pt x="1483" y="1803"/>
                    <a:pt x="1541" y="1505"/>
                    <a:pt x="1595" y="1207"/>
                  </a:cubicBezTo>
                  <a:cubicBezTo>
                    <a:pt x="1868" y="1246"/>
                    <a:pt x="2141" y="1302"/>
                    <a:pt x="2414" y="1304"/>
                  </a:cubicBezTo>
                  <a:cubicBezTo>
                    <a:pt x="2414" y="1304"/>
                    <a:pt x="2415" y="1304"/>
                    <a:pt x="2416" y="1304"/>
                  </a:cubicBezTo>
                  <a:cubicBezTo>
                    <a:pt x="2677" y="1304"/>
                    <a:pt x="2708" y="938"/>
                    <a:pt x="2474" y="860"/>
                  </a:cubicBezTo>
                  <a:cubicBezTo>
                    <a:pt x="2235" y="777"/>
                    <a:pt x="1973" y="731"/>
                    <a:pt x="1700" y="703"/>
                  </a:cubicBezTo>
                  <a:cubicBezTo>
                    <a:pt x="1732" y="533"/>
                    <a:pt x="1756" y="364"/>
                    <a:pt x="1742" y="196"/>
                  </a:cubicBezTo>
                  <a:cubicBezTo>
                    <a:pt x="1731" y="90"/>
                    <a:pt x="1622" y="1"/>
                    <a:pt x="1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1714525" y="3585132"/>
              <a:ext cx="53350" cy="63550"/>
            </a:xfrm>
            <a:custGeom>
              <a:avLst/>
              <a:gdLst/>
              <a:ahLst/>
              <a:cxnLst/>
              <a:rect l="l" t="t" r="r" b="b"/>
              <a:pathLst>
                <a:path w="2134" h="2542" extrusionOk="0">
                  <a:moveTo>
                    <a:pt x="1251" y="1"/>
                  </a:moveTo>
                  <a:cubicBezTo>
                    <a:pt x="1182" y="1"/>
                    <a:pt x="1110" y="32"/>
                    <a:pt x="1064" y="95"/>
                  </a:cubicBezTo>
                  <a:cubicBezTo>
                    <a:pt x="889" y="339"/>
                    <a:pt x="801" y="672"/>
                    <a:pt x="766" y="1021"/>
                  </a:cubicBezTo>
                  <a:cubicBezTo>
                    <a:pt x="654" y="1003"/>
                    <a:pt x="536" y="984"/>
                    <a:pt x="423" y="984"/>
                  </a:cubicBezTo>
                  <a:cubicBezTo>
                    <a:pt x="284" y="984"/>
                    <a:pt x="154" y="1013"/>
                    <a:pt x="50" y="1109"/>
                  </a:cubicBezTo>
                  <a:cubicBezTo>
                    <a:pt x="9" y="1148"/>
                    <a:pt x="0" y="1220"/>
                    <a:pt x="30" y="1266"/>
                  </a:cubicBezTo>
                  <a:cubicBezTo>
                    <a:pt x="175" y="1496"/>
                    <a:pt x="478" y="1510"/>
                    <a:pt x="744" y="1538"/>
                  </a:cubicBezTo>
                  <a:cubicBezTo>
                    <a:pt x="750" y="1852"/>
                    <a:pt x="785" y="2157"/>
                    <a:pt x="826" y="2409"/>
                  </a:cubicBezTo>
                  <a:cubicBezTo>
                    <a:pt x="840" y="2500"/>
                    <a:pt x="915" y="2541"/>
                    <a:pt x="993" y="2541"/>
                  </a:cubicBezTo>
                  <a:cubicBezTo>
                    <a:pt x="1092" y="2541"/>
                    <a:pt x="1198" y="2474"/>
                    <a:pt x="1193" y="2357"/>
                  </a:cubicBezTo>
                  <a:cubicBezTo>
                    <a:pt x="1184" y="2109"/>
                    <a:pt x="1184" y="1859"/>
                    <a:pt x="1198" y="1610"/>
                  </a:cubicBezTo>
                  <a:cubicBezTo>
                    <a:pt x="1357" y="1638"/>
                    <a:pt x="1518" y="1662"/>
                    <a:pt x="1676" y="1662"/>
                  </a:cubicBezTo>
                  <a:cubicBezTo>
                    <a:pt x="1754" y="1662"/>
                    <a:pt x="1831" y="1656"/>
                    <a:pt x="1907" y="1642"/>
                  </a:cubicBezTo>
                  <a:cubicBezTo>
                    <a:pt x="2092" y="1608"/>
                    <a:pt x="2134" y="1309"/>
                    <a:pt x="1960" y="1226"/>
                  </a:cubicBezTo>
                  <a:cubicBezTo>
                    <a:pt x="1748" y="1127"/>
                    <a:pt x="1505" y="1097"/>
                    <a:pt x="1265" y="1077"/>
                  </a:cubicBezTo>
                  <a:cubicBezTo>
                    <a:pt x="1328" y="783"/>
                    <a:pt x="1446" y="499"/>
                    <a:pt x="1450" y="202"/>
                  </a:cubicBezTo>
                  <a:cubicBezTo>
                    <a:pt x="1452" y="69"/>
                    <a:pt x="1355" y="1"/>
                    <a:pt x="1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1" name="Google Shape;1121;p43"/>
          <p:cNvGrpSpPr/>
          <p:nvPr/>
        </p:nvGrpSpPr>
        <p:grpSpPr>
          <a:xfrm>
            <a:off x="6440125" y="3675025"/>
            <a:ext cx="856150" cy="255250"/>
            <a:chOff x="1654700" y="3490157"/>
            <a:chExt cx="856150" cy="255250"/>
          </a:xfrm>
        </p:grpSpPr>
        <p:sp>
          <p:nvSpPr>
            <p:cNvPr id="1122" name="Google Shape;1122;p43"/>
            <p:cNvSpPr/>
            <p:nvPr/>
          </p:nvSpPr>
          <p:spPr>
            <a:xfrm>
              <a:off x="1668750" y="3499607"/>
              <a:ext cx="827450" cy="237475"/>
            </a:xfrm>
            <a:custGeom>
              <a:avLst/>
              <a:gdLst/>
              <a:ahLst/>
              <a:cxnLst/>
              <a:rect l="l" t="t" r="r" b="b"/>
              <a:pathLst>
                <a:path w="33098" h="9499" extrusionOk="0">
                  <a:moveTo>
                    <a:pt x="27657" y="3147"/>
                  </a:moveTo>
                  <a:cubicBezTo>
                    <a:pt x="27731" y="3147"/>
                    <a:pt x="27805" y="3191"/>
                    <a:pt x="27841" y="3285"/>
                  </a:cubicBezTo>
                  <a:cubicBezTo>
                    <a:pt x="27960" y="3606"/>
                    <a:pt x="27976" y="3994"/>
                    <a:pt x="27938" y="4384"/>
                  </a:cubicBezTo>
                  <a:cubicBezTo>
                    <a:pt x="28123" y="4412"/>
                    <a:pt x="28288" y="4474"/>
                    <a:pt x="28415" y="4587"/>
                  </a:cubicBezTo>
                  <a:cubicBezTo>
                    <a:pt x="28508" y="4673"/>
                    <a:pt x="28465" y="4846"/>
                    <a:pt x="28342" y="4871"/>
                  </a:cubicBezTo>
                  <a:cubicBezTo>
                    <a:pt x="28284" y="4884"/>
                    <a:pt x="28226" y="4889"/>
                    <a:pt x="28168" y="4889"/>
                  </a:cubicBezTo>
                  <a:cubicBezTo>
                    <a:pt x="28068" y="4889"/>
                    <a:pt x="27968" y="4874"/>
                    <a:pt x="27868" y="4858"/>
                  </a:cubicBezTo>
                  <a:cubicBezTo>
                    <a:pt x="27822" y="5100"/>
                    <a:pt x="27765" y="5333"/>
                    <a:pt x="27707" y="5536"/>
                  </a:cubicBezTo>
                  <a:cubicBezTo>
                    <a:pt x="27681" y="5628"/>
                    <a:pt x="27612" y="5668"/>
                    <a:pt x="27542" y="5668"/>
                  </a:cubicBezTo>
                  <a:cubicBezTo>
                    <a:pt x="27435" y="5668"/>
                    <a:pt x="27324" y="5576"/>
                    <a:pt x="27351" y="5437"/>
                  </a:cubicBezTo>
                  <a:cubicBezTo>
                    <a:pt x="27391" y="5236"/>
                    <a:pt x="27423" y="5038"/>
                    <a:pt x="27445" y="4837"/>
                  </a:cubicBezTo>
                  <a:lnTo>
                    <a:pt x="27445" y="4837"/>
                  </a:lnTo>
                  <a:cubicBezTo>
                    <a:pt x="27210" y="4848"/>
                    <a:pt x="26982" y="4897"/>
                    <a:pt x="26757" y="4975"/>
                  </a:cubicBezTo>
                  <a:cubicBezTo>
                    <a:pt x="26733" y="4983"/>
                    <a:pt x="26710" y="4987"/>
                    <a:pt x="26689" y="4987"/>
                  </a:cubicBezTo>
                  <a:cubicBezTo>
                    <a:pt x="26496" y="4987"/>
                    <a:pt x="26442" y="4673"/>
                    <a:pt x="26652" y="4589"/>
                  </a:cubicBezTo>
                  <a:cubicBezTo>
                    <a:pt x="26871" y="4504"/>
                    <a:pt x="27176" y="4416"/>
                    <a:pt x="27481" y="4382"/>
                  </a:cubicBezTo>
                  <a:cubicBezTo>
                    <a:pt x="27481" y="4368"/>
                    <a:pt x="27481" y="4354"/>
                    <a:pt x="27483" y="4341"/>
                  </a:cubicBezTo>
                  <a:cubicBezTo>
                    <a:pt x="27490" y="4010"/>
                    <a:pt x="27419" y="3664"/>
                    <a:pt x="27457" y="3339"/>
                  </a:cubicBezTo>
                  <a:cubicBezTo>
                    <a:pt x="27473" y="3216"/>
                    <a:pt x="27565" y="3147"/>
                    <a:pt x="27657" y="3147"/>
                  </a:cubicBezTo>
                  <a:close/>
                  <a:moveTo>
                    <a:pt x="20237" y="3738"/>
                  </a:moveTo>
                  <a:cubicBezTo>
                    <a:pt x="20318" y="3738"/>
                    <a:pt x="20404" y="3789"/>
                    <a:pt x="20427" y="3872"/>
                  </a:cubicBezTo>
                  <a:cubicBezTo>
                    <a:pt x="20489" y="4094"/>
                    <a:pt x="20457" y="4338"/>
                    <a:pt x="20422" y="4576"/>
                  </a:cubicBezTo>
                  <a:cubicBezTo>
                    <a:pt x="20620" y="4557"/>
                    <a:pt x="20817" y="4544"/>
                    <a:pt x="21010" y="4544"/>
                  </a:cubicBezTo>
                  <a:cubicBezTo>
                    <a:pt x="21048" y="4544"/>
                    <a:pt x="21086" y="4545"/>
                    <a:pt x="21124" y="4546"/>
                  </a:cubicBezTo>
                  <a:cubicBezTo>
                    <a:pt x="21348" y="4551"/>
                    <a:pt x="21413" y="4901"/>
                    <a:pt x="21179" y="4947"/>
                  </a:cubicBezTo>
                  <a:cubicBezTo>
                    <a:pt x="20916" y="4999"/>
                    <a:pt x="20641" y="5026"/>
                    <a:pt x="20365" y="5042"/>
                  </a:cubicBezTo>
                  <a:cubicBezTo>
                    <a:pt x="20337" y="5303"/>
                    <a:pt x="20309" y="5566"/>
                    <a:pt x="20272" y="5828"/>
                  </a:cubicBezTo>
                  <a:cubicBezTo>
                    <a:pt x="20258" y="5920"/>
                    <a:pt x="20185" y="5961"/>
                    <a:pt x="20108" y="5961"/>
                  </a:cubicBezTo>
                  <a:cubicBezTo>
                    <a:pt x="20008" y="5961"/>
                    <a:pt x="19900" y="5892"/>
                    <a:pt x="19903" y="5776"/>
                  </a:cubicBezTo>
                  <a:cubicBezTo>
                    <a:pt x="19908" y="5538"/>
                    <a:pt x="19924" y="5299"/>
                    <a:pt x="19940" y="5061"/>
                  </a:cubicBezTo>
                  <a:lnTo>
                    <a:pt x="19940" y="5061"/>
                  </a:lnTo>
                  <a:cubicBezTo>
                    <a:pt x="19665" y="5068"/>
                    <a:pt x="19391" y="5072"/>
                    <a:pt x="19125" y="5084"/>
                  </a:cubicBezTo>
                  <a:cubicBezTo>
                    <a:pt x="19122" y="5084"/>
                    <a:pt x="19119" y="5084"/>
                    <a:pt x="19116" y="5084"/>
                  </a:cubicBezTo>
                  <a:cubicBezTo>
                    <a:pt x="18904" y="5084"/>
                    <a:pt x="18920" y="4772"/>
                    <a:pt x="19125" y="4747"/>
                  </a:cubicBezTo>
                  <a:cubicBezTo>
                    <a:pt x="19399" y="4712"/>
                    <a:pt x="19683" y="4669"/>
                    <a:pt x="19967" y="4629"/>
                  </a:cubicBezTo>
                  <a:cubicBezTo>
                    <a:pt x="19981" y="4354"/>
                    <a:pt x="19972" y="4077"/>
                    <a:pt x="20090" y="3828"/>
                  </a:cubicBezTo>
                  <a:cubicBezTo>
                    <a:pt x="20119" y="3765"/>
                    <a:pt x="20177" y="3738"/>
                    <a:pt x="20237" y="3738"/>
                  </a:cubicBezTo>
                  <a:close/>
                  <a:moveTo>
                    <a:pt x="3082" y="3422"/>
                  </a:moveTo>
                  <a:cubicBezTo>
                    <a:pt x="3186" y="3422"/>
                    <a:pt x="3283" y="3490"/>
                    <a:pt x="3281" y="3623"/>
                  </a:cubicBezTo>
                  <a:cubicBezTo>
                    <a:pt x="3277" y="3921"/>
                    <a:pt x="3159" y="4204"/>
                    <a:pt x="3096" y="4498"/>
                  </a:cubicBezTo>
                  <a:cubicBezTo>
                    <a:pt x="3336" y="4518"/>
                    <a:pt x="3579" y="4549"/>
                    <a:pt x="3791" y="4647"/>
                  </a:cubicBezTo>
                  <a:cubicBezTo>
                    <a:pt x="3965" y="4730"/>
                    <a:pt x="3923" y="5029"/>
                    <a:pt x="3738" y="5063"/>
                  </a:cubicBezTo>
                  <a:cubicBezTo>
                    <a:pt x="3662" y="5077"/>
                    <a:pt x="3585" y="5083"/>
                    <a:pt x="3507" y="5083"/>
                  </a:cubicBezTo>
                  <a:cubicBezTo>
                    <a:pt x="3349" y="5083"/>
                    <a:pt x="3188" y="5059"/>
                    <a:pt x="3029" y="5031"/>
                  </a:cubicBezTo>
                  <a:cubicBezTo>
                    <a:pt x="3015" y="5281"/>
                    <a:pt x="3015" y="5530"/>
                    <a:pt x="3024" y="5778"/>
                  </a:cubicBezTo>
                  <a:cubicBezTo>
                    <a:pt x="3029" y="5895"/>
                    <a:pt x="2923" y="5962"/>
                    <a:pt x="2824" y="5962"/>
                  </a:cubicBezTo>
                  <a:cubicBezTo>
                    <a:pt x="2746" y="5962"/>
                    <a:pt x="2671" y="5921"/>
                    <a:pt x="2657" y="5830"/>
                  </a:cubicBezTo>
                  <a:cubicBezTo>
                    <a:pt x="2616" y="5578"/>
                    <a:pt x="2581" y="5273"/>
                    <a:pt x="2575" y="4959"/>
                  </a:cubicBezTo>
                  <a:cubicBezTo>
                    <a:pt x="2309" y="4931"/>
                    <a:pt x="2006" y="4917"/>
                    <a:pt x="1861" y="4687"/>
                  </a:cubicBezTo>
                  <a:cubicBezTo>
                    <a:pt x="1831" y="4641"/>
                    <a:pt x="1840" y="4569"/>
                    <a:pt x="1881" y="4530"/>
                  </a:cubicBezTo>
                  <a:cubicBezTo>
                    <a:pt x="1985" y="4434"/>
                    <a:pt x="2115" y="4405"/>
                    <a:pt x="2254" y="4405"/>
                  </a:cubicBezTo>
                  <a:cubicBezTo>
                    <a:pt x="2367" y="4405"/>
                    <a:pt x="2485" y="4424"/>
                    <a:pt x="2597" y="4442"/>
                  </a:cubicBezTo>
                  <a:cubicBezTo>
                    <a:pt x="2632" y="4094"/>
                    <a:pt x="2720" y="3760"/>
                    <a:pt x="2895" y="3516"/>
                  </a:cubicBezTo>
                  <a:cubicBezTo>
                    <a:pt x="2941" y="3453"/>
                    <a:pt x="3013" y="3422"/>
                    <a:pt x="3082" y="3422"/>
                  </a:cubicBezTo>
                  <a:close/>
                  <a:moveTo>
                    <a:pt x="24430" y="3376"/>
                  </a:moveTo>
                  <a:cubicBezTo>
                    <a:pt x="24488" y="3376"/>
                    <a:pt x="24545" y="3396"/>
                    <a:pt x="24586" y="3442"/>
                  </a:cubicBezTo>
                  <a:cubicBezTo>
                    <a:pt x="24654" y="3521"/>
                    <a:pt x="24691" y="3571"/>
                    <a:pt x="24745" y="3661"/>
                  </a:cubicBezTo>
                  <a:cubicBezTo>
                    <a:pt x="24822" y="3799"/>
                    <a:pt x="24707" y="3951"/>
                    <a:pt x="24569" y="3951"/>
                  </a:cubicBezTo>
                  <a:cubicBezTo>
                    <a:pt x="24568" y="3951"/>
                    <a:pt x="24567" y="3951"/>
                    <a:pt x="24566" y="3951"/>
                  </a:cubicBezTo>
                  <a:cubicBezTo>
                    <a:pt x="24520" y="4148"/>
                    <a:pt x="24491" y="4349"/>
                    <a:pt x="24474" y="4553"/>
                  </a:cubicBezTo>
                  <a:cubicBezTo>
                    <a:pt x="24559" y="4548"/>
                    <a:pt x="24644" y="4542"/>
                    <a:pt x="24729" y="4542"/>
                  </a:cubicBezTo>
                  <a:cubicBezTo>
                    <a:pt x="24836" y="4542"/>
                    <a:pt x="24941" y="4552"/>
                    <a:pt x="25040" y="4585"/>
                  </a:cubicBezTo>
                  <a:cubicBezTo>
                    <a:pt x="25234" y="4647"/>
                    <a:pt x="25234" y="4911"/>
                    <a:pt x="25040" y="4975"/>
                  </a:cubicBezTo>
                  <a:cubicBezTo>
                    <a:pt x="24942" y="5008"/>
                    <a:pt x="24838" y="5017"/>
                    <a:pt x="24732" y="5017"/>
                  </a:cubicBezTo>
                  <a:cubicBezTo>
                    <a:pt x="24643" y="5017"/>
                    <a:pt x="24553" y="5010"/>
                    <a:pt x="24463" y="5005"/>
                  </a:cubicBezTo>
                  <a:lnTo>
                    <a:pt x="24463" y="5005"/>
                  </a:lnTo>
                  <a:cubicBezTo>
                    <a:pt x="24472" y="5296"/>
                    <a:pt x="24509" y="5589"/>
                    <a:pt x="24572" y="5880"/>
                  </a:cubicBezTo>
                  <a:cubicBezTo>
                    <a:pt x="24599" y="6011"/>
                    <a:pt x="24495" y="6096"/>
                    <a:pt x="24394" y="6096"/>
                  </a:cubicBezTo>
                  <a:cubicBezTo>
                    <a:pt x="24327" y="6096"/>
                    <a:pt x="24261" y="6058"/>
                    <a:pt x="24236" y="5973"/>
                  </a:cubicBezTo>
                  <a:cubicBezTo>
                    <a:pt x="24144" y="5645"/>
                    <a:pt x="24091" y="5319"/>
                    <a:pt x="24073" y="4993"/>
                  </a:cubicBezTo>
                  <a:cubicBezTo>
                    <a:pt x="23902" y="4991"/>
                    <a:pt x="23729" y="4987"/>
                    <a:pt x="23558" y="4985"/>
                  </a:cubicBezTo>
                  <a:cubicBezTo>
                    <a:pt x="23294" y="4980"/>
                    <a:pt x="23294" y="4581"/>
                    <a:pt x="23558" y="4576"/>
                  </a:cubicBezTo>
                  <a:cubicBezTo>
                    <a:pt x="23729" y="4571"/>
                    <a:pt x="23897" y="4569"/>
                    <a:pt x="24067" y="4564"/>
                  </a:cubicBezTo>
                  <a:cubicBezTo>
                    <a:pt x="24079" y="4227"/>
                    <a:pt x="24123" y="3888"/>
                    <a:pt x="24200" y="3544"/>
                  </a:cubicBezTo>
                  <a:cubicBezTo>
                    <a:pt x="24223" y="3440"/>
                    <a:pt x="24328" y="3376"/>
                    <a:pt x="24430" y="3376"/>
                  </a:cubicBezTo>
                  <a:close/>
                  <a:moveTo>
                    <a:pt x="15973" y="3750"/>
                  </a:moveTo>
                  <a:cubicBezTo>
                    <a:pt x="16049" y="3750"/>
                    <a:pt x="16129" y="3799"/>
                    <a:pt x="16150" y="3876"/>
                  </a:cubicBezTo>
                  <a:cubicBezTo>
                    <a:pt x="16229" y="4140"/>
                    <a:pt x="16182" y="4426"/>
                    <a:pt x="16180" y="4701"/>
                  </a:cubicBezTo>
                  <a:cubicBezTo>
                    <a:pt x="16351" y="4698"/>
                    <a:pt x="16524" y="4696"/>
                    <a:pt x="16695" y="4691"/>
                  </a:cubicBezTo>
                  <a:cubicBezTo>
                    <a:pt x="16697" y="4691"/>
                    <a:pt x="16699" y="4691"/>
                    <a:pt x="16701" y="4691"/>
                  </a:cubicBezTo>
                  <a:cubicBezTo>
                    <a:pt x="16991" y="4691"/>
                    <a:pt x="16991" y="5154"/>
                    <a:pt x="16701" y="5154"/>
                  </a:cubicBezTo>
                  <a:cubicBezTo>
                    <a:pt x="16699" y="5154"/>
                    <a:pt x="16697" y="5154"/>
                    <a:pt x="16695" y="5154"/>
                  </a:cubicBezTo>
                  <a:cubicBezTo>
                    <a:pt x="16532" y="5151"/>
                    <a:pt x="16365" y="5146"/>
                    <a:pt x="16202" y="5144"/>
                  </a:cubicBezTo>
                  <a:lnTo>
                    <a:pt x="16202" y="5144"/>
                  </a:lnTo>
                  <a:cubicBezTo>
                    <a:pt x="16222" y="5389"/>
                    <a:pt x="16256" y="5631"/>
                    <a:pt x="16305" y="5874"/>
                  </a:cubicBezTo>
                  <a:cubicBezTo>
                    <a:pt x="16333" y="6020"/>
                    <a:pt x="16211" y="6116"/>
                    <a:pt x="16097" y="6116"/>
                  </a:cubicBezTo>
                  <a:cubicBezTo>
                    <a:pt x="16022" y="6116"/>
                    <a:pt x="15951" y="6074"/>
                    <a:pt x="15929" y="5977"/>
                  </a:cubicBezTo>
                  <a:cubicBezTo>
                    <a:pt x="15872" y="5730"/>
                    <a:pt x="15802" y="5438"/>
                    <a:pt x="15756" y="5134"/>
                  </a:cubicBezTo>
                  <a:cubicBezTo>
                    <a:pt x="15497" y="5128"/>
                    <a:pt x="15238" y="5124"/>
                    <a:pt x="14980" y="5112"/>
                  </a:cubicBezTo>
                  <a:cubicBezTo>
                    <a:pt x="14735" y="5102"/>
                    <a:pt x="14735" y="4742"/>
                    <a:pt x="14980" y="4733"/>
                  </a:cubicBezTo>
                  <a:cubicBezTo>
                    <a:pt x="15222" y="4724"/>
                    <a:pt x="15467" y="4717"/>
                    <a:pt x="15709" y="4712"/>
                  </a:cubicBezTo>
                  <a:cubicBezTo>
                    <a:pt x="15693" y="4394"/>
                    <a:pt x="15719" y="4086"/>
                    <a:pt x="15834" y="3835"/>
                  </a:cubicBezTo>
                  <a:cubicBezTo>
                    <a:pt x="15863" y="3776"/>
                    <a:pt x="15917" y="3750"/>
                    <a:pt x="15973" y="3750"/>
                  </a:cubicBezTo>
                  <a:close/>
                  <a:moveTo>
                    <a:pt x="11694" y="3878"/>
                  </a:moveTo>
                  <a:cubicBezTo>
                    <a:pt x="11790" y="3878"/>
                    <a:pt x="11882" y="3942"/>
                    <a:pt x="11882" y="4063"/>
                  </a:cubicBezTo>
                  <a:cubicBezTo>
                    <a:pt x="11882" y="4271"/>
                    <a:pt x="11828" y="4474"/>
                    <a:pt x="11786" y="4680"/>
                  </a:cubicBezTo>
                  <a:cubicBezTo>
                    <a:pt x="11823" y="4680"/>
                    <a:pt x="11860" y="4679"/>
                    <a:pt x="11897" y="4679"/>
                  </a:cubicBezTo>
                  <a:cubicBezTo>
                    <a:pt x="12066" y="4679"/>
                    <a:pt x="12235" y="4686"/>
                    <a:pt x="12406" y="4701"/>
                  </a:cubicBezTo>
                  <a:cubicBezTo>
                    <a:pt x="12692" y="4729"/>
                    <a:pt x="12699" y="5169"/>
                    <a:pt x="12437" y="5169"/>
                  </a:cubicBezTo>
                  <a:cubicBezTo>
                    <a:pt x="12427" y="5169"/>
                    <a:pt x="12417" y="5169"/>
                    <a:pt x="12406" y="5167"/>
                  </a:cubicBezTo>
                  <a:cubicBezTo>
                    <a:pt x="12180" y="5137"/>
                    <a:pt x="11957" y="5128"/>
                    <a:pt x="11738" y="5126"/>
                  </a:cubicBezTo>
                  <a:lnTo>
                    <a:pt x="11738" y="5126"/>
                  </a:lnTo>
                  <a:cubicBezTo>
                    <a:pt x="11732" y="5428"/>
                    <a:pt x="11764" y="5733"/>
                    <a:pt x="11831" y="6028"/>
                  </a:cubicBezTo>
                  <a:cubicBezTo>
                    <a:pt x="11859" y="6152"/>
                    <a:pt x="11768" y="6228"/>
                    <a:pt x="11674" y="6228"/>
                  </a:cubicBezTo>
                  <a:cubicBezTo>
                    <a:pt x="11611" y="6228"/>
                    <a:pt x="11547" y="6193"/>
                    <a:pt x="11517" y="6116"/>
                  </a:cubicBezTo>
                  <a:cubicBezTo>
                    <a:pt x="11413" y="5839"/>
                    <a:pt x="11323" y="5490"/>
                    <a:pt x="11293" y="5140"/>
                  </a:cubicBezTo>
                  <a:cubicBezTo>
                    <a:pt x="11060" y="5156"/>
                    <a:pt x="10829" y="5183"/>
                    <a:pt x="10593" y="5229"/>
                  </a:cubicBezTo>
                  <a:cubicBezTo>
                    <a:pt x="10577" y="5233"/>
                    <a:pt x="10562" y="5234"/>
                    <a:pt x="10548" y="5234"/>
                  </a:cubicBezTo>
                  <a:cubicBezTo>
                    <a:pt x="10341" y="5234"/>
                    <a:pt x="10265" y="4921"/>
                    <a:pt x="10492" y="4860"/>
                  </a:cubicBezTo>
                  <a:cubicBezTo>
                    <a:pt x="10755" y="4788"/>
                    <a:pt x="11021" y="4744"/>
                    <a:pt x="11289" y="4714"/>
                  </a:cubicBezTo>
                  <a:cubicBezTo>
                    <a:pt x="11307" y="4438"/>
                    <a:pt x="11376" y="4176"/>
                    <a:pt x="11522" y="3967"/>
                  </a:cubicBezTo>
                  <a:cubicBezTo>
                    <a:pt x="11564" y="3906"/>
                    <a:pt x="11630" y="3878"/>
                    <a:pt x="11694" y="3878"/>
                  </a:cubicBezTo>
                  <a:close/>
                  <a:moveTo>
                    <a:pt x="7225" y="4012"/>
                  </a:moveTo>
                  <a:cubicBezTo>
                    <a:pt x="7323" y="4012"/>
                    <a:pt x="7432" y="4100"/>
                    <a:pt x="7442" y="4206"/>
                  </a:cubicBezTo>
                  <a:cubicBezTo>
                    <a:pt x="7456" y="4375"/>
                    <a:pt x="7432" y="4544"/>
                    <a:pt x="7400" y="4714"/>
                  </a:cubicBezTo>
                  <a:cubicBezTo>
                    <a:pt x="7673" y="4742"/>
                    <a:pt x="7935" y="4788"/>
                    <a:pt x="8174" y="4871"/>
                  </a:cubicBezTo>
                  <a:cubicBezTo>
                    <a:pt x="8408" y="4949"/>
                    <a:pt x="8377" y="5315"/>
                    <a:pt x="8116" y="5315"/>
                  </a:cubicBezTo>
                  <a:cubicBezTo>
                    <a:pt x="8115" y="5315"/>
                    <a:pt x="8114" y="5315"/>
                    <a:pt x="8114" y="5315"/>
                  </a:cubicBezTo>
                  <a:cubicBezTo>
                    <a:pt x="7841" y="5313"/>
                    <a:pt x="7569" y="5257"/>
                    <a:pt x="7296" y="5218"/>
                  </a:cubicBezTo>
                  <a:cubicBezTo>
                    <a:pt x="7241" y="5516"/>
                    <a:pt x="7183" y="5814"/>
                    <a:pt x="7123" y="6111"/>
                  </a:cubicBezTo>
                  <a:cubicBezTo>
                    <a:pt x="7106" y="6200"/>
                    <a:pt x="7029" y="6240"/>
                    <a:pt x="6950" y="6240"/>
                  </a:cubicBezTo>
                  <a:cubicBezTo>
                    <a:pt x="6852" y="6240"/>
                    <a:pt x="6751" y="6176"/>
                    <a:pt x="6764" y="6063"/>
                  </a:cubicBezTo>
                  <a:cubicBezTo>
                    <a:pt x="6802" y="5765"/>
                    <a:pt x="6841" y="5470"/>
                    <a:pt x="6883" y="5174"/>
                  </a:cubicBezTo>
                  <a:cubicBezTo>
                    <a:pt x="6580" y="5150"/>
                    <a:pt x="6275" y="5139"/>
                    <a:pt x="5973" y="5128"/>
                  </a:cubicBezTo>
                  <a:cubicBezTo>
                    <a:pt x="5700" y="5118"/>
                    <a:pt x="5703" y="4721"/>
                    <a:pt x="5973" y="4705"/>
                  </a:cubicBezTo>
                  <a:cubicBezTo>
                    <a:pt x="6198" y="4693"/>
                    <a:pt x="6443" y="4683"/>
                    <a:pt x="6693" y="4683"/>
                  </a:cubicBezTo>
                  <a:cubicBezTo>
                    <a:pt x="6777" y="4683"/>
                    <a:pt x="6861" y="4684"/>
                    <a:pt x="6945" y="4687"/>
                  </a:cubicBezTo>
                  <a:cubicBezTo>
                    <a:pt x="6971" y="4488"/>
                    <a:pt x="7005" y="4294"/>
                    <a:pt x="7086" y="4110"/>
                  </a:cubicBezTo>
                  <a:cubicBezTo>
                    <a:pt x="7116" y="4040"/>
                    <a:pt x="7169" y="4012"/>
                    <a:pt x="7225" y="4012"/>
                  </a:cubicBezTo>
                  <a:close/>
                  <a:moveTo>
                    <a:pt x="33098" y="0"/>
                  </a:moveTo>
                  <a:cubicBezTo>
                    <a:pt x="27612" y="48"/>
                    <a:pt x="22124" y="86"/>
                    <a:pt x="16638" y="120"/>
                  </a:cubicBezTo>
                  <a:cubicBezTo>
                    <a:pt x="13798" y="136"/>
                    <a:pt x="10955" y="148"/>
                    <a:pt x="8116" y="152"/>
                  </a:cubicBezTo>
                  <a:cubicBezTo>
                    <a:pt x="6301" y="157"/>
                    <a:pt x="4434" y="270"/>
                    <a:pt x="2588" y="270"/>
                  </a:cubicBezTo>
                  <a:cubicBezTo>
                    <a:pt x="1742" y="270"/>
                    <a:pt x="901" y="246"/>
                    <a:pt x="72" y="177"/>
                  </a:cubicBezTo>
                  <a:lnTo>
                    <a:pt x="72" y="177"/>
                  </a:lnTo>
                  <a:cubicBezTo>
                    <a:pt x="76" y="196"/>
                    <a:pt x="82" y="214"/>
                    <a:pt x="80" y="235"/>
                  </a:cubicBezTo>
                  <a:cubicBezTo>
                    <a:pt x="0" y="3325"/>
                    <a:pt x="152" y="6411"/>
                    <a:pt x="94" y="9498"/>
                  </a:cubicBezTo>
                  <a:cubicBezTo>
                    <a:pt x="1895" y="9246"/>
                    <a:pt x="3760" y="9232"/>
                    <a:pt x="5606" y="9232"/>
                  </a:cubicBezTo>
                  <a:cubicBezTo>
                    <a:pt x="5839" y="9232"/>
                    <a:pt x="6071" y="9232"/>
                    <a:pt x="6303" y="9232"/>
                  </a:cubicBezTo>
                  <a:cubicBezTo>
                    <a:pt x="6876" y="9232"/>
                    <a:pt x="7447" y="9231"/>
                    <a:pt x="8012" y="9222"/>
                  </a:cubicBezTo>
                  <a:cubicBezTo>
                    <a:pt x="10750" y="9172"/>
                    <a:pt x="13488" y="9146"/>
                    <a:pt x="16226" y="9140"/>
                  </a:cubicBezTo>
                  <a:cubicBezTo>
                    <a:pt x="16785" y="9139"/>
                    <a:pt x="17344" y="9138"/>
                    <a:pt x="17904" y="9138"/>
                  </a:cubicBezTo>
                  <a:cubicBezTo>
                    <a:pt x="22841" y="9138"/>
                    <a:pt x="27778" y="9196"/>
                    <a:pt x="32710" y="9355"/>
                  </a:cubicBezTo>
                  <a:cubicBezTo>
                    <a:pt x="31567" y="7993"/>
                    <a:pt x="30565" y="6460"/>
                    <a:pt x="29588" y="4983"/>
                  </a:cubicBezTo>
                  <a:cubicBezTo>
                    <a:pt x="29491" y="4837"/>
                    <a:pt x="29588" y="4705"/>
                    <a:pt x="29718" y="4671"/>
                  </a:cubicBezTo>
                  <a:cubicBezTo>
                    <a:pt x="30620" y="2999"/>
                    <a:pt x="31907" y="1472"/>
                    <a:pt x="33098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1654700" y="3490157"/>
              <a:ext cx="856150" cy="255250"/>
            </a:xfrm>
            <a:custGeom>
              <a:avLst/>
              <a:gdLst/>
              <a:ahLst/>
              <a:cxnLst/>
              <a:rect l="l" t="t" r="r" b="b"/>
              <a:pathLst>
                <a:path w="34246" h="10210" extrusionOk="0">
                  <a:moveTo>
                    <a:pt x="33660" y="378"/>
                  </a:moveTo>
                  <a:lnTo>
                    <a:pt x="33660" y="378"/>
                  </a:lnTo>
                  <a:cubicBezTo>
                    <a:pt x="32469" y="1850"/>
                    <a:pt x="31182" y="3377"/>
                    <a:pt x="30280" y="5049"/>
                  </a:cubicBezTo>
                  <a:cubicBezTo>
                    <a:pt x="30150" y="5083"/>
                    <a:pt x="30053" y="5215"/>
                    <a:pt x="30150" y="5361"/>
                  </a:cubicBezTo>
                  <a:cubicBezTo>
                    <a:pt x="31127" y="6838"/>
                    <a:pt x="32129" y="8371"/>
                    <a:pt x="33272" y="9733"/>
                  </a:cubicBezTo>
                  <a:cubicBezTo>
                    <a:pt x="28340" y="9574"/>
                    <a:pt x="23403" y="9516"/>
                    <a:pt x="18466" y="9516"/>
                  </a:cubicBezTo>
                  <a:cubicBezTo>
                    <a:pt x="17907" y="9516"/>
                    <a:pt x="17348" y="9517"/>
                    <a:pt x="16789" y="9518"/>
                  </a:cubicBezTo>
                  <a:cubicBezTo>
                    <a:pt x="14050" y="9523"/>
                    <a:pt x="11312" y="9550"/>
                    <a:pt x="8574" y="9600"/>
                  </a:cubicBezTo>
                  <a:cubicBezTo>
                    <a:pt x="8009" y="9609"/>
                    <a:pt x="7438" y="9610"/>
                    <a:pt x="6865" y="9610"/>
                  </a:cubicBezTo>
                  <a:cubicBezTo>
                    <a:pt x="6633" y="9610"/>
                    <a:pt x="6401" y="9610"/>
                    <a:pt x="6168" y="9610"/>
                  </a:cubicBezTo>
                  <a:cubicBezTo>
                    <a:pt x="4322" y="9610"/>
                    <a:pt x="2457" y="9624"/>
                    <a:pt x="656" y="9876"/>
                  </a:cubicBezTo>
                  <a:cubicBezTo>
                    <a:pt x="714" y="6789"/>
                    <a:pt x="562" y="3703"/>
                    <a:pt x="642" y="613"/>
                  </a:cubicBezTo>
                  <a:cubicBezTo>
                    <a:pt x="644" y="593"/>
                    <a:pt x="638" y="574"/>
                    <a:pt x="634" y="555"/>
                  </a:cubicBezTo>
                  <a:lnTo>
                    <a:pt x="634" y="555"/>
                  </a:lnTo>
                  <a:cubicBezTo>
                    <a:pt x="1463" y="624"/>
                    <a:pt x="2304" y="648"/>
                    <a:pt x="3150" y="648"/>
                  </a:cubicBezTo>
                  <a:cubicBezTo>
                    <a:pt x="4996" y="648"/>
                    <a:pt x="6863" y="535"/>
                    <a:pt x="8678" y="530"/>
                  </a:cubicBezTo>
                  <a:cubicBezTo>
                    <a:pt x="11517" y="526"/>
                    <a:pt x="14360" y="514"/>
                    <a:pt x="17200" y="498"/>
                  </a:cubicBezTo>
                  <a:cubicBezTo>
                    <a:pt x="22686" y="464"/>
                    <a:pt x="28174" y="426"/>
                    <a:pt x="33660" y="378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28410" y="52"/>
                    <a:pt x="22806" y="114"/>
                    <a:pt x="17200" y="170"/>
                  </a:cubicBezTo>
                  <a:cubicBezTo>
                    <a:pt x="14436" y="198"/>
                    <a:pt x="11672" y="227"/>
                    <a:pt x="8909" y="257"/>
                  </a:cubicBezTo>
                  <a:cubicBezTo>
                    <a:pt x="8731" y="259"/>
                    <a:pt x="8552" y="260"/>
                    <a:pt x="8374" y="260"/>
                  </a:cubicBezTo>
                  <a:cubicBezTo>
                    <a:pt x="6846" y="260"/>
                    <a:pt x="5287" y="198"/>
                    <a:pt x="3738" y="198"/>
                  </a:cubicBezTo>
                  <a:cubicBezTo>
                    <a:pt x="2610" y="198"/>
                    <a:pt x="1487" y="231"/>
                    <a:pt x="387" y="345"/>
                  </a:cubicBezTo>
                  <a:cubicBezTo>
                    <a:pt x="334" y="350"/>
                    <a:pt x="304" y="385"/>
                    <a:pt x="296" y="424"/>
                  </a:cubicBezTo>
                  <a:cubicBezTo>
                    <a:pt x="232" y="458"/>
                    <a:pt x="181" y="519"/>
                    <a:pt x="179" y="613"/>
                  </a:cubicBezTo>
                  <a:cubicBezTo>
                    <a:pt x="97" y="3689"/>
                    <a:pt x="0" y="6862"/>
                    <a:pt x="324" y="9925"/>
                  </a:cubicBezTo>
                  <a:cubicBezTo>
                    <a:pt x="335" y="10031"/>
                    <a:pt x="420" y="10085"/>
                    <a:pt x="502" y="10085"/>
                  </a:cubicBezTo>
                  <a:cubicBezTo>
                    <a:pt x="503" y="10085"/>
                    <a:pt x="505" y="10085"/>
                    <a:pt x="507" y="10085"/>
                  </a:cubicBezTo>
                  <a:cubicBezTo>
                    <a:pt x="527" y="10108"/>
                    <a:pt x="555" y="10124"/>
                    <a:pt x="587" y="10126"/>
                  </a:cubicBezTo>
                  <a:cubicBezTo>
                    <a:pt x="1324" y="10187"/>
                    <a:pt x="2068" y="10209"/>
                    <a:pt x="2816" y="10209"/>
                  </a:cubicBezTo>
                  <a:cubicBezTo>
                    <a:pt x="4811" y="10209"/>
                    <a:pt x="6829" y="10049"/>
                    <a:pt x="8802" y="10015"/>
                  </a:cubicBezTo>
                  <a:cubicBezTo>
                    <a:pt x="11541" y="9969"/>
                    <a:pt x="14279" y="9944"/>
                    <a:pt x="17018" y="9939"/>
                  </a:cubicBezTo>
                  <a:cubicBezTo>
                    <a:pt x="17269" y="9939"/>
                    <a:pt x="17519" y="9939"/>
                    <a:pt x="17770" y="9939"/>
                  </a:cubicBezTo>
                  <a:cubicBezTo>
                    <a:pt x="22997" y="9939"/>
                    <a:pt x="28222" y="10033"/>
                    <a:pt x="33448" y="10154"/>
                  </a:cubicBezTo>
                  <a:cubicBezTo>
                    <a:pt x="33450" y="10154"/>
                    <a:pt x="33451" y="10154"/>
                    <a:pt x="33452" y="10154"/>
                  </a:cubicBezTo>
                  <a:cubicBezTo>
                    <a:pt x="33585" y="10154"/>
                    <a:pt x="33649" y="10051"/>
                    <a:pt x="33649" y="9948"/>
                  </a:cubicBezTo>
                  <a:cubicBezTo>
                    <a:pt x="33703" y="9902"/>
                    <a:pt x="33731" y="9821"/>
                    <a:pt x="33690" y="9747"/>
                  </a:cubicBezTo>
                  <a:cubicBezTo>
                    <a:pt x="32796" y="8154"/>
                    <a:pt x="31656" y="6635"/>
                    <a:pt x="30566" y="5168"/>
                  </a:cubicBezTo>
                  <a:cubicBezTo>
                    <a:pt x="31804" y="3689"/>
                    <a:pt x="32858" y="2042"/>
                    <a:pt x="34071" y="539"/>
                  </a:cubicBezTo>
                  <a:cubicBezTo>
                    <a:pt x="34121" y="477"/>
                    <a:pt x="34129" y="408"/>
                    <a:pt x="34110" y="343"/>
                  </a:cubicBezTo>
                  <a:cubicBezTo>
                    <a:pt x="34246" y="256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2329775" y="3578282"/>
              <a:ext cx="51700" cy="63025"/>
            </a:xfrm>
            <a:custGeom>
              <a:avLst/>
              <a:gdLst/>
              <a:ahLst/>
              <a:cxnLst/>
              <a:rect l="l" t="t" r="r" b="b"/>
              <a:pathLst>
                <a:path w="2068" h="2521" extrusionOk="0">
                  <a:moveTo>
                    <a:pt x="1216" y="0"/>
                  </a:moveTo>
                  <a:cubicBezTo>
                    <a:pt x="1124" y="0"/>
                    <a:pt x="1032" y="69"/>
                    <a:pt x="1016" y="192"/>
                  </a:cubicBezTo>
                  <a:cubicBezTo>
                    <a:pt x="977" y="517"/>
                    <a:pt x="1048" y="863"/>
                    <a:pt x="1042" y="1194"/>
                  </a:cubicBezTo>
                  <a:cubicBezTo>
                    <a:pt x="1040" y="1207"/>
                    <a:pt x="1040" y="1221"/>
                    <a:pt x="1040" y="1235"/>
                  </a:cubicBezTo>
                  <a:cubicBezTo>
                    <a:pt x="735" y="1269"/>
                    <a:pt x="430" y="1357"/>
                    <a:pt x="211" y="1442"/>
                  </a:cubicBezTo>
                  <a:cubicBezTo>
                    <a:pt x="1" y="1526"/>
                    <a:pt x="55" y="1840"/>
                    <a:pt x="248" y="1840"/>
                  </a:cubicBezTo>
                  <a:cubicBezTo>
                    <a:pt x="269" y="1840"/>
                    <a:pt x="292" y="1836"/>
                    <a:pt x="316" y="1828"/>
                  </a:cubicBezTo>
                  <a:cubicBezTo>
                    <a:pt x="541" y="1750"/>
                    <a:pt x="769" y="1701"/>
                    <a:pt x="1004" y="1690"/>
                  </a:cubicBezTo>
                  <a:lnTo>
                    <a:pt x="1004" y="1690"/>
                  </a:lnTo>
                  <a:cubicBezTo>
                    <a:pt x="982" y="1891"/>
                    <a:pt x="949" y="2089"/>
                    <a:pt x="910" y="2290"/>
                  </a:cubicBezTo>
                  <a:cubicBezTo>
                    <a:pt x="883" y="2429"/>
                    <a:pt x="994" y="2521"/>
                    <a:pt x="1101" y="2521"/>
                  </a:cubicBezTo>
                  <a:cubicBezTo>
                    <a:pt x="1171" y="2521"/>
                    <a:pt x="1240" y="2481"/>
                    <a:pt x="1266" y="2389"/>
                  </a:cubicBezTo>
                  <a:cubicBezTo>
                    <a:pt x="1324" y="2186"/>
                    <a:pt x="1381" y="1953"/>
                    <a:pt x="1427" y="1711"/>
                  </a:cubicBezTo>
                  <a:cubicBezTo>
                    <a:pt x="1527" y="1727"/>
                    <a:pt x="1627" y="1742"/>
                    <a:pt x="1727" y="1742"/>
                  </a:cubicBezTo>
                  <a:cubicBezTo>
                    <a:pt x="1785" y="1742"/>
                    <a:pt x="1843" y="1737"/>
                    <a:pt x="1901" y="1724"/>
                  </a:cubicBezTo>
                  <a:cubicBezTo>
                    <a:pt x="2024" y="1699"/>
                    <a:pt x="2067" y="1526"/>
                    <a:pt x="1974" y="1440"/>
                  </a:cubicBezTo>
                  <a:cubicBezTo>
                    <a:pt x="1847" y="1327"/>
                    <a:pt x="1682" y="1265"/>
                    <a:pt x="1497" y="1237"/>
                  </a:cubicBezTo>
                  <a:cubicBezTo>
                    <a:pt x="1535" y="847"/>
                    <a:pt x="1519" y="459"/>
                    <a:pt x="1400" y="138"/>
                  </a:cubicBezTo>
                  <a:cubicBezTo>
                    <a:pt x="1364" y="44"/>
                    <a:pt x="1290" y="0"/>
                    <a:pt x="1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2251100" y="3583982"/>
              <a:ext cx="48525" cy="68025"/>
            </a:xfrm>
            <a:custGeom>
              <a:avLst/>
              <a:gdLst/>
              <a:ahLst/>
              <a:cxnLst/>
              <a:rect l="l" t="t" r="r" b="b"/>
              <a:pathLst>
                <a:path w="1941" h="2721" extrusionOk="0">
                  <a:moveTo>
                    <a:pt x="1136" y="1"/>
                  </a:moveTo>
                  <a:cubicBezTo>
                    <a:pt x="1034" y="1"/>
                    <a:pt x="929" y="65"/>
                    <a:pt x="906" y="169"/>
                  </a:cubicBezTo>
                  <a:cubicBezTo>
                    <a:pt x="829" y="513"/>
                    <a:pt x="785" y="852"/>
                    <a:pt x="773" y="1190"/>
                  </a:cubicBezTo>
                  <a:cubicBezTo>
                    <a:pt x="603" y="1194"/>
                    <a:pt x="435" y="1196"/>
                    <a:pt x="264" y="1201"/>
                  </a:cubicBezTo>
                  <a:cubicBezTo>
                    <a:pt x="0" y="1206"/>
                    <a:pt x="0" y="1605"/>
                    <a:pt x="264" y="1610"/>
                  </a:cubicBezTo>
                  <a:cubicBezTo>
                    <a:pt x="435" y="1612"/>
                    <a:pt x="608" y="1616"/>
                    <a:pt x="779" y="1619"/>
                  </a:cubicBezTo>
                  <a:cubicBezTo>
                    <a:pt x="797" y="1944"/>
                    <a:pt x="850" y="2270"/>
                    <a:pt x="942" y="2598"/>
                  </a:cubicBezTo>
                  <a:cubicBezTo>
                    <a:pt x="967" y="2683"/>
                    <a:pt x="1033" y="2721"/>
                    <a:pt x="1100" y="2721"/>
                  </a:cubicBezTo>
                  <a:cubicBezTo>
                    <a:pt x="1201" y="2721"/>
                    <a:pt x="1305" y="2636"/>
                    <a:pt x="1278" y="2505"/>
                  </a:cubicBezTo>
                  <a:cubicBezTo>
                    <a:pt x="1215" y="2214"/>
                    <a:pt x="1178" y="1922"/>
                    <a:pt x="1169" y="1630"/>
                  </a:cubicBezTo>
                  <a:lnTo>
                    <a:pt x="1169" y="1630"/>
                  </a:lnTo>
                  <a:cubicBezTo>
                    <a:pt x="1259" y="1635"/>
                    <a:pt x="1349" y="1642"/>
                    <a:pt x="1438" y="1642"/>
                  </a:cubicBezTo>
                  <a:cubicBezTo>
                    <a:pt x="1544" y="1642"/>
                    <a:pt x="1648" y="1633"/>
                    <a:pt x="1746" y="1600"/>
                  </a:cubicBezTo>
                  <a:cubicBezTo>
                    <a:pt x="1940" y="1536"/>
                    <a:pt x="1940" y="1272"/>
                    <a:pt x="1746" y="1210"/>
                  </a:cubicBezTo>
                  <a:cubicBezTo>
                    <a:pt x="1647" y="1177"/>
                    <a:pt x="1542" y="1167"/>
                    <a:pt x="1435" y="1167"/>
                  </a:cubicBezTo>
                  <a:cubicBezTo>
                    <a:pt x="1350" y="1167"/>
                    <a:pt x="1265" y="1173"/>
                    <a:pt x="1180" y="1178"/>
                  </a:cubicBezTo>
                  <a:cubicBezTo>
                    <a:pt x="1197" y="975"/>
                    <a:pt x="1226" y="774"/>
                    <a:pt x="1272" y="576"/>
                  </a:cubicBezTo>
                  <a:cubicBezTo>
                    <a:pt x="1273" y="576"/>
                    <a:pt x="1274" y="576"/>
                    <a:pt x="1275" y="576"/>
                  </a:cubicBezTo>
                  <a:cubicBezTo>
                    <a:pt x="1413" y="576"/>
                    <a:pt x="1528" y="424"/>
                    <a:pt x="1451" y="287"/>
                  </a:cubicBezTo>
                  <a:cubicBezTo>
                    <a:pt x="1397" y="196"/>
                    <a:pt x="1360" y="146"/>
                    <a:pt x="1292" y="67"/>
                  </a:cubicBezTo>
                  <a:cubicBezTo>
                    <a:pt x="1251" y="21"/>
                    <a:pt x="119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2141300" y="3593057"/>
              <a:ext cx="62775" cy="55600"/>
            </a:xfrm>
            <a:custGeom>
              <a:avLst/>
              <a:gdLst/>
              <a:ahLst/>
              <a:cxnLst/>
              <a:rect l="l" t="t" r="r" b="b"/>
              <a:pathLst>
                <a:path w="2511" h="2224" extrusionOk="0">
                  <a:moveTo>
                    <a:pt x="1334" y="0"/>
                  </a:moveTo>
                  <a:cubicBezTo>
                    <a:pt x="1274" y="0"/>
                    <a:pt x="1217" y="27"/>
                    <a:pt x="1187" y="90"/>
                  </a:cubicBezTo>
                  <a:cubicBezTo>
                    <a:pt x="1070" y="340"/>
                    <a:pt x="1079" y="616"/>
                    <a:pt x="1065" y="891"/>
                  </a:cubicBezTo>
                  <a:cubicBezTo>
                    <a:pt x="781" y="931"/>
                    <a:pt x="497" y="974"/>
                    <a:pt x="223" y="1009"/>
                  </a:cubicBezTo>
                  <a:cubicBezTo>
                    <a:pt x="17" y="1034"/>
                    <a:pt x="1" y="1346"/>
                    <a:pt x="213" y="1346"/>
                  </a:cubicBezTo>
                  <a:cubicBezTo>
                    <a:pt x="216" y="1346"/>
                    <a:pt x="219" y="1346"/>
                    <a:pt x="223" y="1346"/>
                  </a:cubicBezTo>
                  <a:cubicBezTo>
                    <a:pt x="487" y="1334"/>
                    <a:pt x="762" y="1330"/>
                    <a:pt x="1038" y="1323"/>
                  </a:cubicBezTo>
                  <a:lnTo>
                    <a:pt x="1038" y="1323"/>
                  </a:lnTo>
                  <a:cubicBezTo>
                    <a:pt x="1022" y="1561"/>
                    <a:pt x="1004" y="1801"/>
                    <a:pt x="1000" y="2038"/>
                  </a:cubicBezTo>
                  <a:cubicBezTo>
                    <a:pt x="998" y="2155"/>
                    <a:pt x="1105" y="2224"/>
                    <a:pt x="1206" y="2224"/>
                  </a:cubicBezTo>
                  <a:cubicBezTo>
                    <a:pt x="1283" y="2224"/>
                    <a:pt x="1356" y="2182"/>
                    <a:pt x="1370" y="2090"/>
                  </a:cubicBezTo>
                  <a:cubicBezTo>
                    <a:pt x="1407" y="1829"/>
                    <a:pt x="1435" y="1565"/>
                    <a:pt x="1463" y="1304"/>
                  </a:cubicBezTo>
                  <a:cubicBezTo>
                    <a:pt x="1739" y="1288"/>
                    <a:pt x="2014" y="1261"/>
                    <a:pt x="2277" y="1209"/>
                  </a:cubicBezTo>
                  <a:cubicBezTo>
                    <a:pt x="2511" y="1163"/>
                    <a:pt x="2446" y="813"/>
                    <a:pt x="2222" y="808"/>
                  </a:cubicBezTo>
                  <a:cubicBezTo>
                    <a:pt x="2185" y="807"/>
                    <a:pt x="2147" y="806"/>
                    <a:pt x="2109" y="806"/>
                  </a:cubicBezTo>
                  <a:cubicBezTo>
                    <a:pt x="1916" y="806"/>
                    <a:pt x="1718" y="819"/>
                    <a:pt x="1519" y="839"/>
                  </a:cubicBezTo>
                  <a:cubicBezTo>
                    <a:pt x="1555" y="600"/>
                    <a:pt x="1587" y="356"/>
                    <a:pt x="1525" y="134"/>
                  </a:cubicBezTo>
                  <a:cubicBezTo>
                    <a:pt x="1502" y="51"/>
                    <a:pt x="1416" y="0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2037100" y="3593332"/>
              <a:ext cx="56450" cy="59200"/>
            </a:xfrm>
            <a:custGeom>
              <a:avLst/>
              <a:gdLst/>
              <a:ahLst/>
              <a:cxnLst/>
              <a:rect l="l" t="t" r="r" b="b"/>
              <a:pathLst>
                <a:path w="2258" h="2368" extrusionOk="0">
                  <a:moveTo>
                    <a:pt x="1238" y="1"/>
                  </a:moveTo>
                  <a:cubicBezTo>
                    <a:pt x="1182" y="1"/>
                    <a:pt x="1128" y="26"/>
                    <a:pt x="1100" y="85"/>
                  </a:cubicBezTo>
                  <a:cubicBezTo>
                    <a:pt x="985" y="337"/>
                    <a:pt x="959" y="644"/>
                    <a:pt x="975" y="963"/>
                  </a:cubicBezTo>
                  <a:cubicBezTo>
                    <a:pt x="733" y="968"/>
                    <a:pt x="488" y="975"/>
                    <a:pt x="246" y="984"/>
                  </a:cubicBezTo>
                  <a:cubicBezTo>
                    <a:pt x="1" y="993"/>
                    <a:pt x="1" y="1353"/>
                    <a:pt x="246" y="1363"/>
                  </a:cubicBezTo>
                  <a:cubicBezTo>
                    <a:pt x="505" y="1375"/>
                    <a:pt x="764" y="1379"/>
                    <a:pt x="1022" y="1385"/>
                  </a:cubicBezTo>
                  <a:cubicBezTo>
                    <a:pt x="1068" y="1689"/>
                    <a:pt x="1138" y="1981"/>
                    <a:pt x="1195" y="2228"/>
                  </a:cubicBezTo>
                  <a:cubicBezTo>
                    <a:pt x="1217" y="2325"/>
                    <a:pt x="1288" y="2367"/>
                    <a:pt x="1363" y="2367"/>
                  </a:cubicBezTo>
                  <a:cubicBezTo>
                    <a:pt x="1477" y="2367"/>
                    <a:pt x="1599" y="2271"/>
                    <a:pt x="1571" y="2125"/>
                  </a:cubicBezTo>
                  <a:cubicBezTo>
                    <a:pt x="1523" y="1882"/>
                    <a:pt x="1488" y="1640"/>
                    <a:pt x="1468" y="1395"/>
                  </a:cubicBezTo>
                  <a:lnTo>
                    <a:pt x="1468" y="1395"/>
                  </a:lnTo>
                  <a:cubicBezTo>
                    <a:pt x="1631" y="1397"/>
                    <a:pt x="1798" y="1402"/>
                    <a:pt x="1961" y="1405"/>
                  </a:cubicBezTo>
                  <a:cubicBezTo>
                    <a:pt x="1963" y="1405"/>
                    <a:pt x="1965" y="1405"/>
                    <a:pt x="1967" y="1405"/>
                  </a:cubicBezTo>
                  <a:cubicBezTo>
                    <a:pt x="2257" y="1405"/>
                    <a:pt x="2257" y="942"/>
                    <a:pt x="1967" y="942"/>
                  </a:cubicBezTo>
                  <a:cubicBezTo>
                    <a:pt x="1965" y="942"/>
                    <a:pt x="1963" y="942"/>
                    <a:pt x="1961" y="942"/>
                  </a:cubicBezTo>
                  <a:cubicBezTo>
                    <a:pt x="1790" y="947"/>
                    <a:pt x="1617" y="949"/>
                    <a:pt x="1446" y="952"/>
                  </a:cubicBezTo>
                  <a:cubicBezTo>
                    <a:pt x="1450" y="677"/>
                    <a:pt x="1495" y="391"/>
                    <a:pt x="1416" y="127"/>
                  </a:cubicBezTo>
                  <a:cubicBezTo>
                    <a:pt x="1395" y="49"/>
                    <a:pt x="1315" y="1"/>
                    <a:pt x="1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1925375" y="3596532"/>
              <a:ext cx="60850" cy="58775"/>
            </a:xfrm>
            <a:custGeom>
              <a:avLst/>
              <a:gdLst/>
              <a:ahLst/>
              <a:cxnLst/>
              <a:rect l="l" t="t" r="r" b="b"/>
              <a:pathLst>
                <a:path w="2434" h="2351" extrusionOk="0">
                  <a:moveTo>
                    <a:pt x="1428" y="1"/>
                  </a:moveTo>
                  <a:cubicBezTo>
                    <a:pt x="1364" y="1"/>
                    <a:pt x="1299" y="30"/>
                    <a:pt x="1257" y="90"/>
                  </a:cubicBezTo>
                  <a:cubicBezTo>
                    <a:pt x="1111" y="299"/>
                    <a:pt x="1042" y="561"/>
                    <a:pt x="1023" y="837"/>
                  </a:cubicBezTo>
                  <a:cubicBezTo>
                    <a:pt x="756" y="867"/>
                    <a:pt x="490" y="911"/>
                    <a:pt x="227" y="983"/>
                  </a:cubicBezTo>
                  <a:cubicBezTo>
                    <a:pt x="0" y="1044"/>
                    <a:pt x="76" y="1357"/>
                    <a:pt x="282" y="1357"/>
                  </a:cubicBezTo>
                  <a:cubicBezTo>
                    <a:pt x="297" y="1357"/>
                    <a:pt x="312" y="1356"/>
                    <a:pt x="328" y="1352"/>
                  </a:cubicBezTo>
                  <a:cubicBezTo>
                    <a:pt x="563" y="1306"/>
                    <a:pt x="795" y="1279"/>
                    <a:pt x="1028" y="1263"/>
                  </a:cubicBezTo>
                  <a:cubicBezTo>
                    <a:pt x="1058" y="1613"/>
                    <a:pt x="1148" y="1962"/>
                    <a:pt x="1251" y="2239"/>
                  </a:cubicBezTo>
                  <a:cubicBezTo>
                    <a:pt x="1281" y="2316"/>
                    <a:pt x="1346" y="2351"/>
                    <a:pt x="1409" y="2351"/>
                  </a:cubicBezTo>
                  <a:cubicBezTo>
                    <a:pt x="1503" y="2351"/>
                    <a:pt x="1593" y="2275"/>
                    <a:pt x="1565" y="2151"/>
                  </a:cubicBezTo>
                  <a:cubicBezTo>
                    <a:pt x="1499" y="1856"/>
                    <a:pt x="1466" y="1551"/>
                    <a:pt x="1473" y="1249"/>
                  </a:cubicBezTo>
                  <a:lnTo>
                    <a:pt x="1473" y="1249"/>
                  </a:lnTo>
                  <a:cubicBezTo>
                    <a:pt x="1692" y="1251"/>
                    <a:pt x="1915" y="1260"/>
                    <a:pt x="2141" y="1290"/>
                  </a:cubicBezTo>
                  <a:cubicBezTo>
                    <a:pt x="2152" y="1292"/>
                    <a:pt x="2162" y="1292"/>
                    <a:pt x="2172" y="1292"/>
                  </a:cubicBezTo>
                  <a:cubicBezTo>
                    <a:pt x="2434" y="1292"/>
                    <a:pt x="2427" y="852"/>
                    <a:pt x="2141" y="824"/>
                  </a:cubicBezTo>
                  <a:cubicBezTo>
                    <a:pt x="1970" y="809"/>
                    <a:pt x="1801" y="802"/>
                    <a:pt x="1632" y="802"/>
                  </a:cubicBezTo>
                  <a:cubicBezTo>
                    <a:pt x="1595" y="802"/>
                    <a:pt x="1558" y="803"/>
                    <a:pt x="1521" y="803"/>
                  </a:cubicBezTo>
                  <a:cubicBezTo>
                    <a:pt x="1563" y="597"/>
                    <a:pt x="1617" y="394"/>
                    <a:pt x="1617" y="187"/>
                  </a:cubicBezTo>
                  <a:cubicBezTo>
                    <a:pt x="1617" y="66"/>
                    <a:pt x="1525" y="1"/>
                    <a:pt x="1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1811250" y="3599882"/>
              <a:ext cx="67700" cy="55750"/>
            </a:xfrm>
            <a:custGeom>
              <a:avLst/>
              <a:gdLst/>
              <a:ahLst/>
              <a:cxnLst/>
              <a:rect l="l" t="t" r="r" b="b"/>
              <a:pathLst>
                <a:path w="2708" h="2230" extrusionOk="0">
                  <a:moveTo>
                    <a:pt x="1524" y="1"/>
                  </a:moveTo>
                  <a:cubicBezTo>
                    <a:pt x="1468" y="1"/>
                    <a:pt x="1416" y="29"/>
                    <a:pt x="1386" y="99"/>
                  </a:cubicBezTo>
                  <a:cubicBezTo>
                    <a:pt x="1305" y="284"/>
                    <a:pt x="1271" y="477"/>
                    <a:pt x="1245" y="676"/>
                  </a:cubicBezTo>
                  <a:cubicBezTo>
                    <a:pt x="1161" y="673"/>
                    <a:pt x="1076" y="672"/>
                    <a:pt x="993" y="672"/>
                  </a:cubicBezTo>
                  <a:cubicBezTo>
                    <a:pt x="742" y="672"/>
                    <a:pt x="498" y="682"/>
                    <a:pt x="273" y="694"/>
                  </a:cubicBezTo>
                  <a:cubicBezTo>
                    <a:pt x="3" y="711"/>
                    <a:pt x="0" y="1107"/>
                    <a:pt x="273" y="1117"/>
                  </a:cubicBezTo>
                  <a:cubicBezTo>
                    <a:pt x="575" y="1129"/>
                    <a:pt x="880" y="1140"/>
                    <a:pt x="1183" y="1163"/>
                  </a:cubicBezTo>
                  <a:cubicBezTo>
                    <a:pt x="1141" y="1459"/>
                    <a:pt x="1102" y="1755"/>
                    <a:pt x="1064" y="2052"/>
                  </a:cubicBezTo>
                  <a:cubicBezTo>
                    <a:pt x="1051" y="2165"/>
                    <a:pt x="1152" y="2230"/>
                    <a:pt x="1251" y="2230"/>
                  </a:cubicBezTo>
                  <a:cubicBezTo>
                    <a:pt x="1329" y="2230"/>
                    <a:pt x="1405" y="2189"/>
                    <a:pt x="1422" y="2101"/>
                  </a:cubicBezTo>
                  <a:cubicBezTo>
                    <a:pt x="1483" y="1803"/>
                    <a:pt x="1541" y="1505"/>
                    <a:pt x="1595" y="1207"/>
                  </a:cubicBezTo>
                  <a:cubicBezTo>
                    <a:pt x="1868" y="1246"/>
                    <a:pt x="2141" y="1302"/>
                    <a:pt x="2414" y="1304"/>
                  </a:cubicBezTo>
                  <a:cubicBezTo>
                    <a:pt x="2414" y="1304"/>
                    <a:pt x="2415" y="1304"/>
                    <a:pt x="2416" y="1304"/>
                  </a:cubicBezTo>
                  <a:cubicBezTo>
                    <a:pt x="2677" y="1304"/>
                    <a:pt x="2708" y="938"/>
                    <a:pt x="2474" y="860"/>
                  </a:cubicBezTo>
                  <a:cubicBezTo>
                    <a:pt x="2235" y="777"/>
                    <a:pt x="1973" y="731"/>
                    <a:pt x="1700" y="703"/>
                  </a:cubicBezTo>
                  <a:cubicBezTo>
                    <a:pt x="1732" y="533"/>
                    <a:pt x="1756" y="364"/>
                    <a:pt x="1742" y="196"/>
                  </a:cubicBezTo>
                  <a:cubicBezTo>
                    <a:pt x="1731" y="90"/>
                    <a:pt x="1622" y="1"/>
                    <a:pt x="1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1714525" y="3585132"/>
              <a:ext cx="53350" cy="63550"/>
            </a:xfrm>
            <a:custGeom>
              <a:avLst/>
              <a:gdLst/>
              <a:ahLst/>
              <a:cxnLst/>
              <a:rect l="l" t="t" r="r" b="b"/>
              <a:pathLst>
                <a:path w="2134" h="2542" extrusionOk="0">
                  <a:moveTo>
                    <a:pt x="1251" y="1"/>
                  </a:moveTo>
                  <a:cubicBezTo>
                    <a:pt x="1182" y="1"/>
                    <a:pt x="1110" y="32"/>
                    <a:pt x="1064" y="95"/>
                  </a:cubicBezTo>
                  <a:cubicBezTo>
                    <a:pt x="889" y="339"/>
                    <a:pt x="801" y="672"/>
                    <a:pt x="766" y="1021"/>
                  </a:cubicBezTo>
                  <a:cubicBezTo>
                    <a:pt x="654" y="1003"/>
                    <a:pt x="536" y="984"/>
                    <a:pt x="423" y="984"/>
                  </a:cubicBezTo>
                  <a:cubicBezTo>
                    <a:pt x="284" y="984"/>
                    <a:pt x="154" y="1013"/>
                    <a:pt x="50" y="1109"/>
                  </a:cubicBezTo>
                  <a:cubicBezTo>
                    <a:pt x="9" y="1148"/>
                    <a:pt x="0" y="1220"/>
                    <a:pt x="30" y="1266"/>
                  </a:cubicBezTo>
                  <a:cubicBezTo>
                    <a:pt x="175" y="1496"/>
                    <a:pt x="478" y="1510"/>
                    <a:pt x="744" y="1538"/>
                  </a:cubicBezTo>
                  <a:cubicBezTo>
                    <a:pt x="750" y="1852"/>
                    <a:pt x="785" y="2157"/>
                    <a:pt x="826" y="2409"/>
                  </a:cubicBezTo>
                  <a:cubicBezTo>
                    <a:pt x="840" y="2500"/>
                    <a:pt x="915" y="2541"/>
                    <a:pt x="993" y="2541"/>
                  </a:cubicBezTo>
                  <a:cubicBezTo>
                    <a:pt x="1092" y="2541"/>
                    <a:pt x="1198" y="2474"/>
                    <a:pt x="1193" y="2357"/>
                  </a:cubicBezTo>
                  <a:cubicBezTo>
                    <a:pt x="1184" y="2109"/>
                    <a:pt x="1184" y="1859"/>
                    <a:pt x="1198" y="1610"/>
                  </a:cubicBezTo>
                  <a:cubicBezTo>
                    <a:pt x="1357" y="1638"/>
                    <a:pt x="1518" y="1662"/>
                    <a:pt x="1676" y="1662"/>
                  </a:cubicBezTo>
                  <a:cubicBezTo>
                    <a:pt x="1754" y="1662"/>
                    <a:pt x="1831" y="1656"/>
                    <a:pt x="1907" y="1642"/>
                  </a:cubicBezTo>
                  <a:cubicBezTo>
                    <a:pt x="2092" y="1608"/>
                    <a:pt x="2134" y="1309"/>
                    <a:pt x="1960" y="1226"/>
                  </a:cubicBezTo>
                  <a:cubicBezTo>
                    <a:pt x="1748" y="1127"/>
                    <a:pt x="1505" y="1097"/>
                    <a:pt x="1265" y="1077"/>
                  </a:cubicBezTo>
                  <a:cubicBezTo>
                    <a:pt x="1328" y="783"/>
                    <a:pt x="1446" y="499"/>
                    <a:pt x="1450" y="202"/>
                  </a:cubicBezTo>
                  <a:cubicBezTo>
                    <a:pt x="1452" y="69"/>
                    <a:pt x="1355" y="1"/>
                    <a:pt x="1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43"/>
          <p:cNvGrpSpPr/>
          <p:nvPr/>
        </p:nvGrpSpPr>
        <p:grpSpPr>
          <a:xfrm>
            <a:off x="1650691" y="1106139"/>
            <a:ext cx="4952822" cy="2449702"/>
            <a:chOff x="2646769" y="3458220"/>
            <a:chExt cx="1419425" cy="685975"/>
          </a:xfrm>
        </p:grpSpPr>
        <p:sp>
          <p:nvSpPr>
            <p:cNvPr id="1132" name="Google Shape;1132;p43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43"/>
          <p:cNvSpPr/>
          <p:nvPr/>
        </p:nvSpPr>
        <p:spPr>
          <a:xfrm>
            <a:off x="3758298" y="4190701"/>
            <a:ext cx="1627506" cy="3812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1136" name="Google Shape;1136;p43"/>
          <p:cNvGrpSpPr/>
          <p:nvPr/>
        </p:nvGrpSpPr>
        <p:grpSpPr>
          <a:xfrm>
            <a:off x="7381594" y="703985"/>
            <a:ext cx="1193200" cy="990119"/>
            <a:chOff x="2920875" y="1580725"/>
            <a:chExt cx="346800" cy="287775"/>
          </a:xfrm>
        </p:grpSpPr>
        <p:sp>
          <p:nvSpPr>
            <p:cNvPr id="1137" name="Google Shape;1137;p43"/>
            <p:cNvSpPr/>
            <p:nvPr/>
          </p:nvSpPr>
          <p:spPr>
            <a:xfrm>
              <a:off x="2920875" y="1580725"/>
              <a:ext cx="346800" cy="287775"/>
            </a:xfrm>
            <a:custGeom>
              <a:avLst/>
              <a:gdLst/>
              <a:ahLst/>
              <a:cxnLst/>
              <a:rect l="l" t="t" r="r" b="b"/>
              <a:pathLst>
                <a:path w="13872" h="11511" extrusionOk="0">
                  <a:moveTo>
                    <a:pt x="10839" y="201"/>
                  </a:moveTo>
                  <a:cubicBezTo>
                    <a:pt x="11069" y="201"/>
                    <a:pt x="11333" y="599"/>
                    <a:pt x="11414" y="826"/>
                  </a:cubicBezTo>
                  <a:lnTo>
                    <a:pt x="13595" y="7030"/>
                  </a:lnTo>
                  <a:cubicBezTo>
                    <a:pt x="13647" y="7170"/>
                    <a:pt x="13548" y="7298"/>
                    <a:pt x="13485" y="7432"/>
                  </a:cubicBezTo>
                  <a:cubicBezTo>
                    <a:pt x="13421" y="7567"/>
                    <a:pt x="13398" y="7692"/>
                    <a:pt x="13258" y="7742"/>
                  </a:cubicBezTo>
                  <a:lnTo>
                    <a:pt x="3355" y="11261"/>
                  </a:lnTo>
                  <a:cubicBezTo>
                    <a:pt x="3292" y="11283"/>
                    <a:pt x="3229" y="11294"/>
                    <a:pt x="3166" y="11294"/>
                  </a:cubicBezTo>
                  <a:cubicBezTo>
                    <a:pt x="2937" y="11294"/>
                    <a:pt x="2722" y="11153"/>
                    <a:pt x="2642" y="10934"/>
                  </a:cubicBezTo>
                  <a:lnTo>
                    <a:pt x="772" y="5372"/>
                  </a:lnTo>
                  <a:cubicBezTo>
                    <a:pt x="717" y="5223"/>
                    <a:pt x="170" y="4287"/>
                    <a:pt x="297" y="3955"/>
                  </a:cubicBezTo>
                  <a:cubicBezTo>
                    <a:pt x="351" y="3816"/>
                    <a:pt x="475" y="3720"/>
                    <a:pt x="615" y="3669"/>
                  </a:cubicBezTo>
                  <a:lnTo>
                    <a:pt x="10201" y="263"/>
                  </a:lnTo>
                  <a:cubicBezTo>
                    <a:pt x="10263" y="240"/>
                    <a:pt x="10777" y="201"/>
                    <a:pt x="10839" y="201"/>
                  </a:cubicBezTo>
                  <a:close/>
                  <a:moveTo>
                    <a:pt x="10852" y="0"/>
                  </a:moveTo>
                  <a:cubicBezTo>
                    <a:pt x="10430" y="0"/>
                    <a:pt x="9862" y="153"/>
                    <a:pt x="9607" y="243"/>
                  </a:cubicBezTo>
                  <a:lnTo>
                    <a:pt x="541" y="3464"/>
                  </a:lnTo>
                  <a:cubicBezTo>
                    <a:pt x="345" y="3534"/>
                    <a:pt x="188" y="3676"/>
                    <a:pt x="100" y="3863"/>
                  </a:cubicBezTo>
                  <a:cubicBezTo>
                    <a:pt x="11" y="4050"/>
                    <a:pt x="0" y="4259"/>
                    <a:pt x="71" y="4454"/>
                  </a:cubicBezTo>
                  <a:lnTo>
                    <a:pt x="2433" y="10999"/>
                  </a:lnTo>
                  <a:cubicBezTo>
                    <a:pt x="2547" y="11314"/>
                    <a:pt x="2847" y="11511"/>
                    <a:pt x="3167" y="11511"/>
                  </a:cubicBezTo>
                  <a:cubicBezTo>
                    <a:pt x="3253" y="11511"/>
                    <a:pt x="3342" y="11497"/>
                    <a:pt x="3428" y="11466"/>
                  </a:cubicBezTo>
                  <a:lnTo>
                    <a:pt x="12931" y="8152"/>
                  </a:lnTo>
                  <a:cubicBezTo>
                    <a:pt x="13127" y="8081"/>
                    <a:pt x="13520" y="7857"/>
                    <a:pt x="13609" y="7670"/>
                  </a:cubicBezTo>
                  <a:cubicBezTo>
                    <a:pt x="13699" y="7483"/>
                    <a:pt x="13872" y="7152"/>
                    <a:pt x="13801" y="6958"/>
                  </a:cubicBezTo>
                  <a:lnTo>
                    <a:pt x="11350" y="201"/>
                  </a:lnTo>
                  <a:cubicBezTo>
                    <a:pt x="11296" y="53"/>
                    <a:pt x="11099" y="0"/>
                    <a:pt x="10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2930275" y="1610025"/>
              <a:ext cx="281625" cy="105350"/>
            </a:xfrm>
            <a:custGeom>
              <a:avLst/>
              <a:gdLst/>
              <a:ahLst/>
              <a:cxnLst/>
              <a:rect l="l" t="t" r="r" b="b"/>
              <a:pathLst>
                <a:path w="11265" h="4214" extrusionOk="0">
                  <a:moveTo>
                    <a:pt x="11189" y="0"/>
                  </a:moveTo>
                  <a:cubicBezTo>
                    <a:pt x="11182" y="0"/>
                    <a:pt x="11174" y="2"/>
                    <a:pt x="11167" y="4"/>
                  </a:cubicBezTo>
                  <a:lnTo>
                    <a:pt x="53" y="3954"/>
                  </a:lnTo>
                  <a:cubicBezTo>
                    <a:pt x="18" y="3965"/>
                    <a:pt x="0" y="4004"/>
                    <a:pt x="13" y="4038"/>
                  </a:cubicBezTo>
                  <a:cubicBezTo>
                    <a:pt x="23" y="4065"/>
                    <a:pt x="48" y="4082"/>
                    <a:pt x="75" y="4082"/>
                  </a:cubicBezTo>
                  <a:cubicBezTo>
                    <a:pt x="82" y="4082"/>
                    <a:pt x="164" y="4213"/>
                    <a:pt x="173" y="4213"/>
                  </a:cubicBezTo>
                  <a:cubicBezTo>
                    <a:pt x="173" y="4213"/>
                    <a:pt x="173" y="4213"/>
                    <a:pt x="173" y="4213"/>
                  </a:cubicBezTo>
                  <a:lnTo>
                    <a:pt x="11212" y="128"/>
                  </a:lnTo>
                  <a:cubicBezTo>
                    <a:pt x="11246" y="116"/>
                    <a:pt x="11264" y="79"/>
                    <a:pt x="11251" y="44"/>
                  </a:cubicBezTo>
                  <a:cubicBezTo>
                    <a:pt x="11242" y="17"/>
                    <a:pt x="11216" y="0"/>
                    <a:pt x="11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2979125" y="1643075"/>
              <a:ext cx="253850" cy="188350"/>
            </a:xfrm>
            <a:custGeom>
              <a:avLst/>
              <a:gdLst/>
              <a:ahLst/>
              <a:cxnLst/>
              <a:rect l="l" t="t" r="r" b="b"/>
              <a:pathLst>
                <a:path w="10154" h="7534" extrusionOk="0">
                  <a:moveTo>
                    <a:pt x="8444" y="278"/>
                  </a:moveTo>
                  <a:lnTo>
                    <a:pt x="9810" y="4018"/>
                  </a:lnTo>
                  <a:cubicBezTo>
                    <a:pt x="9835" y="4292"/>
                    <a:pt x="9687" y="4435"/>
                    <a:pt x="9407" y="4534"/>
                  </a:cubicBezTo>
                  <a:lnTo>
                    <a:pt x="1749" y="7256"/>
                  </a:lnTo>
                  <a:lnTo>
                    <a:pt x="283" y="3669"/>
                  </a:lnTo>
                  <a:cubicBezTo>
                    <a:pt x="228" y="3470"/>
                    <a:pt x="332" y="3231"/>
                    <a:pt x="368" y="3125"/>
                  </a:cubicBezTo>
                  <a:cubicBezTo>
                    <a:pt x="395" y="3046"/>
                    <a:pt x="457" y="2984"/>
                    <a:pt x="538" y="2957"/>
                  </a:cubicBezTo>
                  <a:lnTo>
                    <a:pt x="8444" y="278"/>
                  </a:lnTo>
                  <a:close/>
                  <a:moveTo>
                    <a:pt x="8575" y="0"/>
                  </a:moveTo>
                  <a:lnTo>
                    <a:pt x="566" y="2846"/>
                  </a:lnTo>
                  <a:cubicBezTo>
                    <a:pt x="253" y="2958"/>
                    <a:pt x="0" y="3212"/>
                    <a:pt x="203" y="3617"/>
                  </a:cubicBezTo>
                  <a:lnTo>
                    <a:pt x="1618" y="7534"/>
                  </a:lnTo>
                  <a:lnTo>
                    <a:pt x="9717" y="4594"/>
                  </a:lnTo>
                  <a:cubicBezTo>
                    <a:pt x="9859" y="4543"/>
                    <a:pt x="10153" y="4370"/>
                    <a:pt x="10102" y="4229"/>
                  </a:cubicBezTo>
                  <a:lnTo>
                    <a:pt x="8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3053850" y="1729250"/>
              <a:ext cx="25300" cy="38550"/>
            </a:xfrm>
            <a:custGeom>
              <a:avLst/>
              <a:gdLst/>
              <a:ahLst/>
              <a:cxnLst/>
              <a:rect l="l" t="t" r="r" b="b"/>
              <a:pathLst>
                <a:path w="1012" h="1542" extrusionOk="0">
                  <a:moveTo>
                    <a:pt x="277" y="413"/>
                  </a:moveTo>
                  <a:lnTo>
                    <a:pt x="545" y="822"/>
                  </a:lnTo>
                  <a:lnTo>
                    <a:pt x="332" y="897"/>
                  </a:lnTo>
                  <a:cubicBezTo>
                    <a:pt x="313" y="734"/>
                    <a:pt x="294" y="563"/>
                    <a:pt x="277" y="413"/>
                  </a:cubicBezTo>
                  <a:close/>
                  <a:moveTo>
                    <a:pt x="179" y="1"/>
                  </a:moveTo>
                  <a:cubicBezTo>
                    <a:pt x="111" y="1"/>
                    <a:pt x="1" y="65"/>
                    <a:pt x="21" y="119"/>
                  </a:cubicBezTo>
                  <a:cubicBezTo>
                    <a:pt x="46" y="192"/>
                    <a:pt x="198" y="1449"/>
                    <a:pt x="220" y="1512"/>
                  </a:cubicBezTo>
                  <a:cubicBezTo>
                    <a:pt x="228" y="1533"/>
                    <a:pt x="252" y="1541"/>
                    <a:pt x="281" y="1541"/>
                  </a:cubicBezTo>
                  <a:cubicBezTo>
                    <a:pt x="341" y="1541"/>
                    <a:pt x="418" y="1506"/>
                    <a:pt x="403" y="1464"/>
                  </a:cubicBezTo>
                  <a:cubicBezTo>
                    <a:pt x="396" y="1444"/>
                    <a:pt x="372" y="1260"/>
                    <a:pt x="346" y="1031"/>
                  </a:cubicBezTo>
                  <a:lnTo>
                    <a:pt x="620" y="934"/>
                  </a:lnTo>
                  <a:cubicBezTo>
                    <a:pt x="747" y="1130"/>
                    <a:pt x="846" y="1287"/>
                    <a:pt x="854" y="1306"/>
                  </a:cubicBezTo>
                  <a:cubicBezTo>
                    <a:pt x="860" y="1323"/>
                    <a:pt x="876" y="1331"/>
                    <a:pt x="895" y="1331"/>
                  </a:cubicBezTo>
                  <a:cubicBezTo>
                    <a:pt x="943" y="1331"/>
                    <a:pt x="1012" y="1284"/>
                    <a:pt x="995" y="1240"/>
                  </a:cubicBezTo>
                  <a:cubicBezTo>
                    <a:pt x="972" y="1177"/>
                    <a:pt x="288" y="109"/>
                    <a:pt x="261" y="36"/>
                  </a:cubicBezTo>
                  <a:cubicBezTo>
                    <a:pt x="252" y="10"/>
                    <a:pt x="223" y="1"/>
                    <a:pt x="191" y="1"/>
                  </a:cubicBezTo>
                  <a:cubicBezTo>
                    <a:pt x="189" y="1"/>
                    <a:pt x="187" y="1"/>
                    <a:pt x="185" y="1"/>
                  </a:cubicBezTo>
                  <a:cubicBezTo>
                    <a:pt x="183" y="1"/>
                    <a:pt x="181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3089650" y="1715025"/>
              <a:ext cx="33675" cy="36700"/>
            </a:xfrm>
            <a:custGeom>
              <a:avLst/>
              <a:gdLst/>
              <a:ahLst/>
              <a:cxnLst/>
              <a:rect l="l" t="t" r="r" b="b"/>
              <a:pathLst>
                <a:path w="1347" h="1468" extrusionOk="0">
                  <a:moveTo>
                    <a:pt x="413" y="164"/>
                  </a:moveTo>
                  <a:cubicBezTo>
                    <a:pt x="498" y="164"/>
                    <a:pt x="586" y="198"/>
                    <a:pt x="630" y="320"/>
                  </a:cubicBezTo>
                  <a:cubicBezTo>
                    <a:pt x="711" y="545"/>
                    <a:pt x="540" y="601"/>
                    <a:pt x="420" y="632"/>
                  </a:cubicBezTo>
                  <a:lnTo>
                    <a:pt x="243" y="199"/>
                  </a:lnTo>
                  <a:cubicBezTo>
                    <a:pt x="286" y="183"/>
                    <a:pt x="348" y="164"/>
                    <a:pt x="413" y="164"/>
                  </a:cubicBezTo>
                  <a:close/>
                  <a:moveTo>
                    <a:pt x="727" y="719"/>
                  </a:moveTo>
                  <a:cubicBezTo>
                    <a:pt x="824" y="719"/>
                    <a:pt x="922" y="757"/>
                    <a:pt x="970" y="889"/>
                  </a:cubicBezTo>
                  <a:cubicBezTo>
                    <a:pt x="1059" y="1138"/>
                    <a:pt x="803" y="1266"/>
                    <a:pt x="695" y="1307"/>
                  </a:cubicBezTo>
                  <a:cubicBezTo>
                    <a:pt x="650" y="1193"/>
                    <a:pt x="566" y="991"/>
                    <a:pt x="482" y="780"/>
                  </a:cubicBezTo>
                  <a:cubicBezTo>
                    <a:pt x="524" y="761"/>
                    <a:pt x="625" y="719"/>
                    <a:pt x="727" y="719"/>
                  </a:cubicBezTo>
                  <a:close/>
                  <a:moveTo>
                    <a:pt x="374" y="1"/>
                  </a:moveTo>
                  <a:cubicBezTo>
                    <a:pt x="224" y="1"/>
                    <a:pt x="93" y="48"/>
                    <a:pt x="93" y="48"/>
                  </a:cubicBezTo>
                  <a:lnTo>
                    <a:pt x="94" y="52"/>
                  </a:lnTo>
                  <a:cubicBezTo>
                    <a:pt x="44" y="72"/>
                    <a:pt x="1" y="112"/>
                    <a:pt x="15" y="150"/>
                  </a:cubicBezTo>
                  <a:cubicBezTo>
                    <a:pt x="41" y="223"/>
                    <a:pt x="558" y="1372"/>
                    <a:pt x="582" y="1435"/>
                  </a:cubicBezTo>
                  <a:cubicBezTo>
                    <a:pt x="590" y="1458"/>
                    <a:pt x="617" y="1467"/>
                    <a:pt x="644" y="1467"/>
                  </a:cubicBezTo>
                  <a:cubicBezTo>
                    <a:pt x="647" y="1467"/>
                    <a:pt x="650" y="1467"/>
                    <a:pt x="652" y="1467"/>
                  </a:cubicBezTo>
                  <a:cubicBezTo>
                    <a:pt x="652" y="1467"/>
                    <a:pt x="1347" y="1373"/>
                    <a:pt x="1155" y="841"/>
                  </a:cubicBezTo>
                  <a:cubicBezTo>
                    <a:pt x="1073" y="616"/>
                    <a:pt x="924" y="553"/>
                    <a:pt x="777" y="553"/>
                  </a:cubicBezTo>
                  <a:cubicBezTo>
                    <a:pt x="765" y="553"/>
                    <a:pt x="752" y="554"/>
                    <a:pt x="740" y="555"/>
                  </a:cubicBezTo>
                  <a:cubicBezTo>
                    <a:pt x="797" y="475"/>
                    <a:pt x="821" y="376"/>
                    <a:pt x="777" y="256"/>
                  </a:cubicBezTo>
                  <a:cubicBezTo>
                    <a:pt x="703" y="51"/>
                    <a:pt x="528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3134950" y="1696425"/>
              <a:ext cx="30575" cy="37875"/>
            </a:xfrm>
            <a:custGeom>
              <a:avLst/>
              <a:gdLst/>
              <a:ahLst/>
              <a:cxnLst/>
              <a:rect l="l" t="t" r="r" b="b"/>
              <a:pathLst>
                <a:path w="1223" h="1515" extrusionOk="0">
                  <a:moveTo>
                    <a:pt x="491" y="1"/>
                  </a:moveTo>
                  <a:cubicBezTo>
                    <a:pt x="452" y="1"/>
                    <a:pt x="413" y="7"/>
                    <a:pt x="376" y="20"/>
                  </a:cubicBezTo>
                  <a:cubicBezTo>
                    <a:pt x="102" y="117"/>
                    <a:pt x="1" y="524"/>
                    <a:pt x="148" y="930"/>
                  </a:cubicBezTo>
                  <a:cubicBezTo>
                    <a:pt x="274" y="1280"/>
                    <a:pt x="540" y="1514"/>
                    <a:pt x="785" y="1514"/>
                  </a:cubicBezTo>
                  <a:cubicBezTo>
                    <a:pt x="827" y="1514"/>
                    <a:pt x="868" y="1507"/>
                    <a:pt x="908" y="1493"/>
                  </a:cubicBezTo>
                  <a:cubicBezTo>
                    <a:pt x="1152" y="1406"/>
                    <a:pt x="1223" y="1086"/>
                    <a:pt x="1199" y="1021"/>
                  </a:cubicBezTo>
                  <a:cubicBezTo>
                    <a:pt x="1186" y="985"/>
                    <a:pt x="1151" y="974"/>
                    <a:pt x="1112" y="974"/>
                  </a:cubicBezTo>
                  <a:cubicBezTo>
                    <a:pt x="1081" y="974"/>
                    <a:pt x="1048" y="982"/>
                    <a:pt x="1025" y="990"/>
                  </a:cubicBezTo>
                  <a:cubicBezTo>
                    <a:pt x="972" y="1008"/>
                    <a:pt x="1049" y="1222"/>
                    <a:pt x="847" y="1293"/>
                  </a:cubicBezTo>
                  <a:cubicBezTo>
                    <a:pt x="818" y="1304"/>
                    <a:pt x="789" y="1309"/>
                    <a:pt x="761" y="1309"/>
                  </a:cubicBezTo>
                  <a:cubicBezTo>
                    <a:pt x="597" y="1309"/>
                    <a:pt x="452" y="1133"/>
                    <a:pt x="342" y="830"/>
                  </a:cubicBezTo>
                  <a:cubicBezTo>
                    <a:pt x="222" y="493"/>
                    <a:pt x="266" y="252"/>
                    <a:pt x="434" y="191"/>
                  </a:cubicBezTo>
                  <a:cubicBezTo>
                    <a:pt x="452" y="185"/>
                    <a:pt x="469" y="182"/>
                    <a:pt x="486" y="182"/>
                  </a:cubicBezTo>
                  <a:cubicBezTo>
                    <a:pt x="603" y="182"/>
                    <a:pt x="688" y="319"/>
                    <a:pt x="727" y="319"/>
                  </a:cubicBezTo>
                  <a:cubicBezTo>
                    <a:pt x="728" y="319"/>
                    <a:pt x="730" y="319"/>
                    <a:pt x="731" y="318"/>
                  </a:cubicBezTo>
                  <a:cubicBezTo>
                    <a:pt x="772" y="304"/>
                    <a:pt x="822" y="207"/>
                    <a:pt x="805" y="159"/>
                  </a:cubicBezTo>
                  <a:cubicBezTo>
                    <a:pt x="779" y="87"/>
                    <a:pt x="638" y="1"/>
                    <a:pt x="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43"/>
          <p:cNvGrpSpPr/>
          <p:nvPr/>
        </p:nvGrpSpPr>
        <p:grpSpPr>
          <a:xfrm flipH="1">
            <a:off x="969710" y="867382"/>
            <a:ext cx="705070" cy="663326"/>
            <a:chOff x="1572775" y="1963600"/>
            <a:chExt cx="145775" cy="137150"/>
          </a:xfrm>
        </p:grpSpPr>
        <p:sp>
          <p:nvSpPr>
            <p:cNvPr id="1144" name="Google Shape;1144;p43"/>
            <p:cNvSpPr/>
            <p:nvPr/>
          </p:nvSpPr>
          <p:spPr>
            <a:xfrm>
              <a:off x="1572775" y="1963600"/>
              <a:ext cx="145775" cy="137150"/>
            </a:xfrm>
            <a:custGeom>
              <a:avLst/>
              <a:gdLst/>
              <a:ahLst/>
              <a:cxnLst/>
              <a:rect l="l" t="t" r="r" b="b"/>
              <a:pathLst>
                <a:path w="5831" h="5486" extrusionOk="0">
                  <a:moveTo>
                    <a:pt x="574" y="458"/>
                  </a:moveTo>
                  <a:cubicBezTo>
                    <a:pt x="837" y="458"/>
                    <a:pt x="1415" y="609"/>
                    <a:pt x="2646" y="1125"/>
                  </a:cubicBezTo>
                  <a:lnTo>
                    <a:pt x="3789" y="1537"/>
                  </a:lnTo>
                  <a:cubicBezTo>
                    <a:pt x="3810" y="1532"/>
                    <a:pt x="3833" y="1530"/>
                    <a:pt x="3859" y="1530"/>
                  </a:cubicBezTo>
                  <a:cubicBezTo>
                    <a:pt x="4316" y="1530"/>
                    <a:pt x="5469" y="2299"/>
                    <a:pt x="5359" y="2417"/>
                  </a:cubicBezTo>
                  <a:lnTo>
                    <a:pt x="4505" y="3335"/>
                  </a:lnTo>
                  <a:cubicBezTo>
                    <a:pt x="4492" y="3351"/>
                    <a:pt x="4536" y="3461"/>
                    <a:pt x="4538" y="3481"/>
                  </a:cubicBezTo>
                  <a:lnTo>
                    <a:pt x="4582" y="4268"/>
                  </a:lnTo>
                  <a:cubicBezTo>
                    <a:pt x="4590" y="4407"/>
                    <a:pt x="4479" y="4520"/>
                    <a:pt x="4345" y="4520"/>
                  </a:cubicBezTo>
                  <a:cubicBezTo>
                    <a:pt x="4333" y="4520"/>
                    <a:pt x="4320" y="4519"/>
                    <a:pt x="4308" y="4517"/>
                  </a:cubicBezTo>
                  <a:lnTo>
                    <a:pt x="3326" y="4363"/>
                  </a:lnTo>
                  <a:cubicBezTo>
                    <a:pt x="3322" y="4362"/>
                    <a:pt x="3318" y="4362"/>
                    <a:pt x="3314" y="4362"/>
                  </a:cubicBezTo>
                  <a:cubicBezTo>
                    <a:pt x="3297" y="4362"/>
                    <a:pt x="3280" y="4367"/>
                    <a:pt x="3266" y="4377"/>
                  </a:cubicBezTo>
                  <a:lnTo>
                    <a:pt x="2238" y="5092"/>
                  </a:lnTo>
                  <a:cubicBezTo>
                    <a:pt x="2214" y="5109"/>
                    <a:pt x="2184" y="5124"/>
                    <a:pt x="2147" y="5124"/>
                  </a:cubicBezTo>
                  <a:cubicBezTo>
                    <a:pt x="1983" y="5124"/>
                    <a:pt x="1690" y="4823"/>
                    <a:pt x="1304" y="3004"/>
                  </a:cubicBezTo>
                  <a:lnTo>
                    <a:pt x="388" y="671"/>
                  </a:lnTo>
                  <a:cubicBezTo>
                    <a:pt x="357" y="581"/>
                    <a:pt x="337" y="458"/>
                    <a:pt x="574" y="458"/>
                  </a:cubicBezTo>
                  <a:close/>
                  <a:moveTo>
                    <a:pt x="35" y="0"/>
                  </a:moveTo>
                  <a:cubicBezTo>
                    <a:pt x="33" y="0"/>
                    <a:pt x="32" y="1"/>
                    <a:pt x="32" y="1"/>
                  </a:cubicBezTo>
                  <a:cubicBezTo>
                    <a:pt x="8" y="23"/>
                    <a:pt x="1" y="58"/>
                    <a:pt x="11" y="87"/>
                  </a:cubicBezTo>
                  <a:lnTo>
                    <a:pt x="854" y="2486"/>
                  </a:lnTo>
                  <a:cubicBezTo>
                    <a:pt x="898" y="2613"/>
                    <a:pt x="1233" y="3622"/>
                    <a:pt x="1248" y="3756"/>
                  </a:cubicBezTo>
                  <a:cubicBezTo>
                    <a:pt x="1320" y="4410"/>
                    <a:pt x="1888" y="5474"/>
                    <a:pt x="1911" y="5481"/>
                  </a:cubicBezTo>
                  <a:cubicBezTo>
                    <a:pt x="1919" y="5483"/>
                    <a:pt x="1928" y="5486"/>
                    <a:pt x="1937" y="5486"/>
                  </a:cubicBezTo>
                  <a:cubicBezTo>
                    <a:pt x="1953" y="5486"/>
                    <a:pt x="1970" y="5480"/>
                    <a:pt x="1984" y="5470"/>
                  </a:cubicBezTo>
                  <a:lnTo>
                    <a:pt x="2964" y="4789"/>
                  </a:lnTo>
                  <a:cubicBezTo>
                    <a:pt x="3013" y="4755"/>
                    <a:pt x="3353" y="4546"/>
                    <a:pt x="3424" y="4546"/>
                  </a:cubicBezTo>
                  <a:cubicBezTo>
                    <a:pt x="3426" y="4546"/>
                    <a:pt x="3427" y="4546"/>
                    <a:pt x="3429" y="4547"/>
                  </a:cubicBezTo>
                  <a:lnTo>
                    <a:pt x="4216" y="4643"/>
                  </a:lnTo>
                  <a:cubicBezTo>
                    <a:pt x="4238" y="4646"/>
                    <a:pt x="4642" y="4724"/>
                    <a:pt x="4728" y="4724"/>
                  </a:cubicBezTo>
                  <a:cubicBezTo>
                    <a:pt x="4737" y="4724"/>
                    <a:pt x="4742" y="4723"/>
                    <a:pt x="4744" y="4722"/>
                  </a:cubicBezTo>
                  <a:cubicBezTo>
                    <a:pt x="4808" y="4643"/>
                    <a:pt x="4710" y="4365"/>
                    <a:pt x="4707" y="4339"/>
                  </a:cubicBezTo>
                  <a:lnTo>
                    <a:pt x="4711" y="3598"/>
                  </a:lnTo>
                  <a:cubicBezTo>
                    <a:pt x="4781" y="3204"/>
                    <a:pt x="5211" y="2981"/>
                    <a:pt x="5249" y="2934"/>
                  </a:cubicBezTo>
                  <a:lnTo>
                    <a:pt x="5807" y="2169"/>
                  </a:lnTo>
                  <a:cubicBezTo>
                    <a:pt x="5824" y="2148"/>
                    <a:pt x="5830" y="2120"/>
                    <a:pt x="5823" y="2095"/>
                  </a:cubicBezTo>
                  <a:cubicBezTo>
                    <a:pt x="5815" y="2068"/>
                    <a:pt x="5797" y="2048"/>
                    <a:pt x="5771" y="2038"/>
                  </a:cubicBezTo>
                  <a:lnTo>
                    <a:pt x="5049" y="1757"/>
                  </a:lnTo>
                  <a:cubicBezTo>
                    <a:pt x="4919" y="1713"/>
                    <a:pt x="3185" y="1144"/>
                    <a:pt x="3063" y="1081"/>
                  </a:cubicBezTo>
                  <a:cubicBezTo>
                    <a:pt x="2085" y="572"/>
                    <a:pt x="124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1574375" y="1965300"/>
              <a:ext cx="116800" cy="87325"/>
            </a:xfrm>
            <a:custGeom>
              <a:avLst/>
              <a:gdLst/>
              <a:ahLst/>
              <a:cxnLst/>
              <a:rect l="l" t="t" r="r" b="b"/>
              <a:pathLst>
                <a:path w="4672" h="3493" extrusionOk="0">
                  <a:moveTo>
                    <a:pt x="95" y="0"/>
                  </a:moveTo>
                  <a:cubicBezTo>
                    <a:pt x="69" y="0"/>
                    <a:pt x="44" y="12"/>
                    <a:pt x="27" y="34"/>
                  </a:cubicBezTo>
                  <a:cubicBezTo>
                    <a:pt x="1" y="71"/>
                    <a:pt x="8" y="123"/>
                    <a:pt x="44" y="150"/>
                  </a:cubicBezTo>
                  <a:lnTo>
                    <a:pt x="4527" y="3476"/>
                  </a:lnTo>
                  <a:cubicBezTo>
                    <a:pt x="4542" y="3487"/>
                    <a:pt x="4560" y="3492"/>
                    <a:pt x="4577" y="3492"/>
                  </a:cubicBezTo>
                  <a:cubicBezTo>
                    <a:pt x="4603" y="3492"/>
                    <a:pt x="4627" y="3481"/>
                    <a:pt x="4643" y="3458"/>
                  </a:cubicBezTo>
                  <a:cubicBezTo>
                    <a:pt x="4671" y="3422"/>
                    <a:pt x="2164" y="1516"/>
                    <a:pt x="2128" y="1488"/>
                  </a:cubicBezTo>
                  <a:lnTo>
                    <a:pt x="144" y="16"/>
                  </a:lnTo>
                  <a:cubicBezTo>
                    <a:pt x="129" y="6"/>
                    <a:pt x="112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>
              <a:off x="1576350" y="1966325"/>
              <a:ext cx="81650" cy="110500"/>
            </a:xfrm>
            <a:custGeom>
              <a:avLst/>
              <a:gdLst/>
              <a:ahLst/>
              <a:cxnLst/>
              <a:rect l="l" t="t" r="r" b="b"/>
              <a:pathLst>
                <a:path w="3266" h="4420" extrusionOk="0">
                  <a:moveTo>
                    <a:pt x="94" y="0"/>
                  </a:moveTo>
                  <a:cubicBezTo>
                    <a:pt x="77" y="0"/>
                    <a:pt x="60" y="5"/>
                    <a:pt x="46" y="16"/>
                  </a:cubicBezTo>
                  <a:cubicBezTo>
                    <a:pt x="8" y="44"/>
                    <a:pt x="1" y="95"/>
                    <a:pt x="27" y="132"/>
                  </a:cubicBezTo>
                  <a:lnTo>
                    <a:pt x="2170" y="3096"/>
                  </a:lnTo>
                  <a:cubicBezTo>
                    <a:pt x="2261" y="3229"/>
                    <a:pt x="2343" y="3369"/>
                    <a:pt x="2414" y="3515"/>
                  </a:cubicBezTo>
                  <a:cubicBezTo>
                    <a:pt x="2813" y="4345"/>
                    <a:pt x="3147" y="4419"/>
                    <a:pt x="3171" y="4419"/>
                  </a:cubicBezTo>
                  <a:cubicBezTo>
                    <a:pt x="3187" y="4419"/>
                    <a:pt x="3204" y="4414"/>
                    <a:pt x="3219" y="4403"/>
                  </a:cubicBezTo>
                  <a:cubicBezTo>
                    <a:pt x="3257" y="4377"/>
                    <a:pt x="3265" y="4324"/>
                    <a:pt x="3239" y="4288"/>
                  </a:cubicBezTo>
                  <a:lnTo>
                    <a:pt x="162" y="35"/>
                  </a:lnTo>
                  <a:cubicBezTo>
                    <a:pt x="146" y="12"/>
                    <a:pt x="120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1586025" y="1977200"/>
              <a:ext cx="105775" cy="102475"/>
            </a:xfrm>
            <a:custGeom>
              <a:avLst/>
              <a:gdLst/>
              <a:ahLst/>
              <a:cxnLst/>
              <a:rect l="l" t="t" r="r" b="b"/>
              <a:pathLst>
                <a:path w="4231" h="4099" extrusionOk="0">
                  <a:moveTo>
                    <a:pt x="92" y="1"/>
                  </a:moveTo>
                  <a:cubicBezTo>
                    <a:pt x="71" y="1"/>
                    <a:pt x="49" y="9"/>
                    <a:pt x="32" y="26"/>
                  </a:cubicBezTo>
                  <a:cubicBezTo>
                    <a:pt x="0" y="58"/>
                    <a:pt x="1" y="112"/>
                    <a:pt x="34" y="144"/>
                  </a:cubicBezTo>
                  <a:lnTo>
                    <a:pt x="4081" y="4075"/>
                  </a:lnTo>
                  <a:cubicBezTo>
                    <a:pt x="4097" y="4091"/>
                    <a:pt x="4119" y="4099"/>
                    <a:pt x="4139" y="4099"/>
                  </a:cubicBezTo>
                  <a:cubicBezTo>
                    <a:pt x="4161" y="4099"/>
                    <a:pt x="4183" y="4091"/>
                    <a:pt x="4199" y="4074"/>
                  </a:cubicBezTo>
                  <a:cubicBezTo>
                    <a:pt x="4231" y="4041"/>
                    <a:pt x="2419" y="2168"/>
                    <a:pt x="2386" y="2136"/>
                  </a:cubicBezTo>
                  <a:lnTo>
                    <a:pt x="150" y="24"/>
                  </a:lnTo>
                  <a:cubicBezTo>
                    <a:pt x="134" y="9"/>
                    <a:pt x="113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43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150" name="Google Shape;1150;p43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51" name="Google Shape;1151;p43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3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3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9" name="TextBox 4">
            <a:extLst>
              <a:ext uri="{FF2B5EF4-FFF2-40B4-BE49-F238E27FC236}">
                <a16:creationId xmlns:a16="http://schemas.microsoft.com/office/drawing/2014/main" id="{AD585FE7-ADC2-494A-B1B4-481108B8C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446" y="1236256"/>
            <a:ext cx="3045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">
            <a:extLst>
              <a:ext uri="{FF2B5EF4-FFF2-40B4-BE49-F238E27FC236}">
                <a16:creationId xmlns:a16="http://schemas.microsoft.com/office/drawing/2014/main" id="{89C6D14D-4E8E-485F-8288-AF5C23CC4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599" y="1971755"/>
            <a:ext cx="3282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4">
            <a:extLst>
              <a:ext uri="{FF2B5EF4-FFF2-40B4-BE49-F238E27FC236}">
                <a16:creationId xmlns:a16="http://schemas.microsoft.com/office/drawing/2014/main" id="{03B16828-CC07-40E4-BB8D-0638C2EB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324" y="2530990"/>
            <a:ext cx="3864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FontTx/>
              <a:buChar char="-"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1"/>
    </mc:Choice>
    <mc:Fallback xmlns="">
      <p:transition spd="slow" advTm="758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1771111" y="991373"/>
            <a:ext cx="5602245" cy="2609700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文本框 32">
            <a:extLst>
              <a:ext uri="{FF2B5EF4-FFF2-40B4-BE49-F238E27FC236}">
                <a16:creationId xmlns:a16="http://schemas.microsoft.com/office/drawing/2014/main" id="{D3C5B436-3E7B-4855-B923-2AD3926371A2}"/>
              </a:ext>
            </a:extLst>
          </p:cNvPr>
          <p:cNvSpPr txBox="1"/>
          <p:nvPr/>
        </p:nvSpPr>
        <p:spPr>
          <a:xfrm>
            <a:off x="1770644" y="1587149"/>
            <a:ext cx="5189045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16: Học tập, sinh hoạt đúng giờ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5"/>
    </mc:Choice>
    <mc:Fallback xmlns="">
      <p:transition spd="slow" advTm="913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173197-3793-4992-8F4D-99BD36464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26" y="703448"/>
            <a:ext cx="3644348" cy="2727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9"/>
    </mc:Choice>
    <mc:Fallback xmlns="">
      <p:transition spd="slow" advTm="1119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5A1A2-1B7F-4533-B7E4-88CAC42AD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73" y="858034"/>
            <a:ext cx="3835478" cy="27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9"/>
    </mc:Choice>
    <mc:Fallback xmlns="">
      <p:transition spd="slow" advTm="656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19012F-C7E6-4A8A-8A24-3ABE1D85E7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34">
            <a:off x="42756" y="1212"/>
            <a:ext cx="1714224" cy="85111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1D42D30-29AB-420C-BB66-4C6808901FF0}"/>
              </a:ext>
            </a:extLst>
          </p:cNvPr>
          <p:cNvSpPr/>
          <p:nvPr/>
        </p:nvSpPr>
        <p:spPr>
          <a:xfrm>
            <a:off x="2050416" y="200401"/>
            <a:ext cx="6195526" cy="746449"/>
          </a:xfrm>
          <a:prstGeom prst="roundRect">
            <a:avLst>
              <a:gd name="adj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tranh v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kể lại một ng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học tập, sinh hoạt của bạn trong tranh?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F356D5-B783-4D48-9FAA-3AD2C9DBDD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709" t="38930" r="13986" b="14166"/>
          <a:stretch>
            <a:fillRect/>
          </a:stretch>
        </p:blipFill>
        <p:spPr>
          <a:xfrm>
            <a:off x="2050416" y="1033959"/>
            <a:ext cx="6195526" cy="39091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387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57"/>
    </mc:Choice>
    <mc:Fallback xmlns="">
      <p:transition spd="slow" advTm="68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067A2D94-9BC2-4B25-96CB-F7A356C0F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34">
            <a:off x="41210" y="91100"/>
            <a:ext cx="1652209" cy="820328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5E045EA-D236-460F-A293-F75561C52818}"/>
              </a:ext>
            </a:extLst>
          </p:cNvPr>
          <p:cNvSpPr/>
          <p:nvPr/>
        </p:nvSpPr>
        <p:spPr>
          <a:xfrm>
            <a:off x="1809273" y="217545"/>
            <a:ext cx="7037601" cy="8864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học tập v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hoạt đúng giờ có lợi ích gì?</a:t>
            </a:r>
          </a:p>
          <a:p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l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 để học tập, sinh hoạt đúng giờ?</a:t>
            </a:r>
            <a:endParaRPr lang="en-US" sz="20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15CC1-6812-4189-B489-1F80F5A093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709" t="38930" r="13986" b="14166"/>
          <a:stretch>
            <a:fillRect/>
          </a:stretch>
        </p:blipFill>
        <p:spPr>
          <a:xfrm>
            <a:off x="636844" y="1864384"/>
            <a:ext cx="4616586" cy="29128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loud Callout 1">
            <a:extLst>
              <a:ext uri="{FF2B5EF4-FFF2-40B4-BE49-F238E27FC236}">
                <a16:creationId xmlns:a16="http://schemas.microsoft.com/office/drawing/2014/main" id="{CFCDE56D-D67C-4C80-9527-E192AE426AD5}"/>
              </a:ext>
            </a:extLst>
          </p:cNvPr>
          <p:cNvSpPr/>
          <p:nvPr/>
        </p:nvSpPr>
        <p:spPr>
          <a:xfrm>
            <a:off x="5908597" y="2310332"/>
            <a:ext cx="3020799" cy="1048688"/>
          </a:xfrm>
          <a:prstGeom prst="cloudCallout">
            <a:avLst>
              <a:gd name="adj1" fmla="val -68091"/>
              <a:gd name="adj2" fmla="val 106097"/>
            </a:avLst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đúng giờ giúp các em khỏe mạnh, học tập tốt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71"/>
    </mc:Choice>
    <mc:Fallback xmlns="">
      <p:transition spd="slow" advTm="41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文本框 93"/>
          <p:cNvSpPr txBox="1"/>
          <p:nvPr/>
        </p:nvSpPr>
        <p:spPr>
          <a:xfrm>
            <a:off x="2621281" y="1430655"/>
            <a:ext cx="3901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 fontAlgn="base">
              <a:buClrTx/>
            </a:pPr>
            <a:r>
              <a:rPr lang="zh-CN" altLang="en-US" sz="3300" kern="1200" dirty="0">
                <a:solidFill>
                  <a:prstClr val="white"/>
                </a:solidFill>
                <a:latin typeface="inpin heiti" charset="-122"/>
                <a:ea typeface="inpin heiti" charset="-122"/>
                <a:cs typeface="+mn-cs"/>
                <a:sym typeface="迷你简细行楷" panose="02010609000101010101" charset="-122"/>
              </a:rPr>
              <a:t>校园简介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2519125" y="1868329"/>
            <a:ext cx="4105751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buClrTx/>
            </a:pPr>
            <a:r>
              <a:rPr lang="zh-CN" altLang="zh-CN" sz="1425" kern="1200" dirty="0">
                <a:solidFill>
                  <a:prstClr val="white"/>
                </a:solidFill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2484597" y="490062"/>
            <a:ext cx="4175760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algn="ctr" defTabSz="685800">
              <a:buClrTx/>
            </a:pPr>
            <a:r>
              <a:rPr lang="zh-CN" altLang="en-US" sz="6000" kern="1200" dirty="0">
                <a:solidFill>
                  <a:prstClr val="white"/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PART </a:t>
            </a:r>
            <a:r>
              <a:rPr lang="en-US" altLang="zh-CN" sz="6000" kern="1200" dirty="0">
                <a:solidFill>
                  <a:prstClr val="white"/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1</a:t>
            </a:r>
          </a:p>
        </p:txBody>
      </p:sp>
      <p:pic>
        <p:nvPicPr>
          <p:cNvPr id="13" name="Picture 2" descr="Hình ảnh có liên quan">
            <a:extLst>
              <a:ext uri="{FF2B5EF4-FFF2-40B4-BE49-F238E27FC236}">
                <a16:creationId xmlns:a16="http://schemas.microsoft.com/office/drawing/2014/main" id="{6A4804D6-6A97-41FB-943D-11C0FC760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/>
        </p:blipFill>
        <p:spPr bwMode="auto">
          <a:xfrm>
            <a:off x="0" y="16669"/>
            <a:ext cx="9144000" cy="512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3AD025-7FA0-4FD6-8EF2-044EEF55AF1D}"/>
              </a:ext>
            </a:extLst>
          </p:cNvPr>
          <p:cNvSpPr txBox="1"/>
          <p:nvPr/>
        </p:nvSpPr>
        <p:spPr>
          <a:xfrm>
            <a:off x="1313665" y="1718787"/>
            <a:ext cx="5700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32">
              <a:buClrTx/>
              <a:defRPr/>
            </a:pPr>
            <a:r>
              <a:rPr lang="en-US" sz="6500" b="1" kern="120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r0c0i Linotte" pitchFamily="2" charset="0"/>
                <a:ea typeface="+mn-ea"/>
                <a:cs typeface="+mn-cs"/>
              </a:rPr>
              <a:t>Nghỉ</a:t>
            </a:r>
            <a:r>
              <a:rPr lang="en-US" sz="6500" b="1" kern="120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r0c0i Linotte" pitchFamily="2" charset="0"/>
                <a:ea typeface="+mn-ea"/>
                <a:cs typeface="+mn-cs"/>
              </a:rPr>
              <a:t> </a:t>
            </a:r>
            <a:r>
              <a:rPr lang="en-US" sz="6500" b="1" kern="120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r0c0i Linotte" pitchFamily="2" charset="0"/>
                <a:ea typeface="+mn-ea"/>
                <a:cs typeface="+mn-cs"/>
              </a:rPr>
              <a:t>giải</a:t>
            </a:r>
            <a:r>
              <a:rPr lang="en-US" sz="6500" b="1" kern="120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r0c0i Linotte" pitchFamily="2" charset="0"/>
                <a:ea typeface="+mn-ea"/>
                <a:cs typeface="+mn-cs"/>
              </a:rPr>
              <a:t> lao</a:t>
            </a:r>
          </a:p>
        </p:txBody>
      </p:sp>
    </p:spTree>
    <p:extLst>
      <p:ext uri="{BB962C8B-B14F-4D97-AF65-F5344CB8AC3E}">
        <p14:creationId xmlns:p14="http://schemas.microsoft.com/office/powerpoint/2010/main" val="113764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356">
        <p:random/>
      </p:transition>
    </mc:Choice>
    <mc:Fallback xmlns="">
      <p:transition spd="slow" advClick="0" advTm="10356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.jpg">
            <a:extLst>
              <a:ext uri="{FF2B5EF4-FFF2-40B4-BE49-F238E27FC236}">
                <a16:creationId xmlns:a16="http://schemas.microsoft.com/office/drawing/2014/main" id="{691947A2-C2C0-4EFE-ACBB-8EE153611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013" y="1385179"/>
            <a:ext cx="3881974" cy="18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941">
        <p:random/>
      </p:transition>
    </mc:Choice>
    <mc:Fallback xmlns="">
      <p:transition spd="slow" advClick="0" advTm="4941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2B0E489-C50B-4EA7-AC9C-2BB29DB7D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29" y="60489"/>
            <a:ext cx="1545067" cy="67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B06331-A8D1-4177-BB7E-B77627B3D969}"/>
              </a:ext>
            </a:extLst>
          </p:cNvPr>
          <p:cNvSpPr/>
          <p:nvPr/>
        </p:nvSpPr>
        <p:spPr>
          <a:xfrm>
            <a:off x="2037270" y="264774"/>
            <a:ext cx="7037601" cy="8864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bạn nào? Vì sao?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20747-5BE7-45DD-97D3-4D883BA71D4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891" t="18810" r="63760" b="62782"/>
          <a:stretch>
            <a:fillRect/>
          </a:stretch>
        </p:blipFill>
        <p:spPr>
          <a:xfrm>
            <a:off x="1219384" y="2064730"/>
            <a:ext cx="2073275" cy="25082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561EE0CB-3FA7-422E-9876-F4FE5FB9D8E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145" t="18810" r="9666" b="62782"/>
          <a:stretch>
            <a:fillRect/>
          </a:stretch>
        </p:blipFill>
        <p:spPr>
          <a:xfrm>
            <a:off x="6364833" y="2039896"/>
            <a:ext cx="2178485" cy="25082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ED3B6F-8DEF-4FC1-960E-7C240CED85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6855" t="18810" r="36797" b="62782"/>
          <a:stretch>
            <a:fillRect/>
          </a:stretch>
        </p:blipFill>
        <p:spPr>
          <a:xfrm>
            <a:off x="3704789" y="2039896"/>
            <a:ext cx="2213850" cy="25259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B75CB61A-60E1-4BE0-8A30-9193929F7B49}"/>
              </a:ext>
            </a:extLst>
          </p:cNvPr>
          <p:cNvSpPr txBox="1"/>
          <p:nvPr/>
        </p:nvSpPr>
        <p:spPr>
          <a:xfrm rot="11039534" flipV="1">
            <a:off x="5456359" y="1491345"/>
            <a:ext cx="829347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sym typeface="Wingdings" panose="05000000000000000000" charset="0"/>
              </a:rPr>
              <a:t>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293B97D-5C68-4AFB-84B4-FCB59F6EF147}"/>
              </a:ext>
            </a:extLst>
          </p:cNvPr>
          <p:cNvSpPr txBox="1"/>
          <p:nvPr/>
        </p:nvSpPr>
        <p:spPr>
          <a:xfrm>
            <a:off x="2878090" y="1645233"/>
            <a:ext cx="401053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0">
                <a:solidFill>
                  <a:srgbClr val="FF0000"/>
                </a:solidFill>
                <a:sym typeface="Wingdings" panose="05000000000000000000" charset="0"/>
              </a:rPr>
              <a:t>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D1CB7022-4769-48D4-BA8B-CEE0FA61DF89}"/>
              </a:ext>
            </a:extLst>
          </p:cNvPr>
          <p:cNvSpPr txBox="1"/>
          <p:nvPr/>
        </p:nvSpPr>
        <p:spPr>
          <a:xfrm>
            <a:off x="8050791" y="1556898"/>
            <a:ext cx="45719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sym typeface="Wingdings" panose="05000000000000000000" charset="0"/>
              </a:rPr>
              <a:t>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93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38"/>
    </mc:Choice>
    <mc:Fallback xmlns="">
      <p:transition spd="slow" advTm="50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4.3|5.6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1"/>
</p:tagLst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886C"/>
      </a:accent1>
      <a:accent2>
        <a:srgbClr val="E7481D"/>
      </a:accent2>
      <a:accent3>
        <a:srgbClr val="B5853D"/>
      </a:accent3>
      <a:accent4>
        <a:srgbClr val="F0886C"/>
      </a:accent4>
      <a:accent5>
        <a:srgbClr val="BF570E"/>
      </a:accent5>
      <a:accent6>
        <a:srgbClr val="B5853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259</Words>
  <Application>Microsoft Office PowerPoint</Application>
  <PresentationFormat>On-screen Show (16:9)</PresentationFormat>
  <Paragraphs>32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Raleway Thin</vt:lpstr>
      <vt:lpstr>Arial</vt:lpstr>
      <vt:lpstr>Calibri Light</vt:lpstr>
      <vt:lpstr>Wingdings</vt:lpstr>
      <vt:lpstr>Times New Roman</vt:lpstr>
      <vt:lpstr>r0c0i Linotte</vt:lpstr>
      <vt:lpstr>Fira Sans Extra Condensed</vt:lpstr>
      <vt:lpstr>Gloria Hallelujah</vt:lpstr>
      <vt:lpstr>inpin heiti</vt:lpstr>
      <vt:lpstr>Team Building Class for Elementary by Slidesgo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Class 3.2</dc:title>
  <dc:creator>Mrs HUONG</dc:creator>
  <cp:lastModifiedBy>Hong Nhung Nguyen Thi</cp:lastModifiedBy>
  <cp:revision>10</cp:revision>
  <dcterms:modified xsi:type="dcterms:W3CDTF">2022-01-19T16:03:52Z</dcterms:modified>
</cp:coreProperties>
</file>