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92" r:id="rId3"/>
    <p:sldMasterId id="2147483704" r:id="rId4"/>
  </p:sldMasterIdLst>
  <p:notesMasterIdLst>
    <p:notesMasterId r:id="rId14"/>
  </p:notesMasterIdLst>
  <p:sldIdLst>
    <p:sldId id="318" r:id="rId5"/>
    <p:sldId id="292" r:id="rId6"/>
    <p:sldId id="290" r:id="rId7"/>
    <p:sldId id="257" r:id="rId8"/>
    <p:sldId id="286" r:id="rId9"/>
    <p:sldId id="285" r:id="rId10"/>
    <p:sldId id="266" r:id="rId11"/>
    <p:sldId id="268" r:id="rId12"/>
    <p:sldId id="293" r:id="rId13"/>
  </p:sldIdLst>
  <p:sldSz cx="9144000" cy="5143500" type="screen16x9"/>
  <p:notesSz cx="6858000" cy="9144000"/>
  <p:custDataLst>
    <p:tags r:id="rId15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06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C4E56-BD44-4A9D-9FF6-6D0AE4E6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6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3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8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23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46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10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7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30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17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29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6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74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51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23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02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045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9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0286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70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89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52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355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151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322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224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658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0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2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7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4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9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3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22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74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7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4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27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2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B23F0-467C-4859-B005-52F79590F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DFE2-AA91-4A67-8CAF-91FE5A7A13CF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C0E6-B2C8-4362-BEAA-E638060F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F6463-A08C-473F-8D85-8077E8D5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B9C7-DA24-4A63-AE5F-F30EF41A8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21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95F56-6E7C-4A06-8202-0B6CD5811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C5775-BA01-4F94-98A7-CFDA7B8308D5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CDB8F-F165-43B7-A035-DD589C5F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3884A-1732-4EC7-8D78-91DFE40D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FCC32-DA28-4BBC-B819-DE9A9C58B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8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B3BC7-7085-49A1-8EA2-B68DA669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BDF9A-3FF9-44D6-A2F0-87E90549D8A7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ABE9A-C7B6-4AE9-A22F-B13A761F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D79F3-0A0C-48AE-A6A7-BF0249CF3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13EE5-D4EA-4095-8337-BAD563D42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20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0ED0B2-5F68-456B-B31F-19F0FFD9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7BAAC-539E-4DBF-8772-C314D383D8C3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03B09D-E6CF-42CA-8FE5-85F84ED9D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BE8641-8D11-4B5C-BE7A-A5AFFDD2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BD360-BEB6-4A65-97C6-908692A89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97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CA6EF6-6E28-4D29-AC8F-769C7084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0B84B-48A5-46CD-95D7-A792D418526E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B15146-EDB6-47A4-B37B-E3D07F73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AADC77-FDC8-4010-BDCA-7A2DA93E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25B4B-FB82-449A-9B73-01356A6C2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52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6E08DF-7BE2-4DDD-86B3-DE2D4E60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F9B68-DAEC-4F3B-94AB-6CE67BD5C569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E8A946-E691-4D34-8B54-2E961B68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B01BB1-7CFB-469E-B5CB-A6A07AC2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9EF9-F3DE-427A-8497-52B2D8CDF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854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37BB1D-519D-4384-B85C-9C41893E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15B1E-D786-4497-A88C-ED044B75B0FE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9E7BBB-7D0B-4683-9E14-2E57526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B3B0A4-34FE-4240-8C96-8714984E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21449-5AAD-4195-91C8-FF05C5574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3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700BE6-B8BE-4E1A-B3FE-60A9CFAD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9AA5B-BA1E-4B1B-AA8E-9BFEC0F8EE3B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DBB34F-B0E1-4738-B6F4-A1AB10BC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CDBE9-0CD6-4D0B-9913-BE0E6070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6B008-8669-453C-ACC4-1363CC95B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57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245F6B-360A-4739-8AFF-B8F42E7C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A69AD-91FC-4688-886B-3BE988B9BCE3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EAEF78-D3BB-4D84-A25F-F87DA206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12851-667B-45A4-AB99-419E7885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04FC-C493-437E-B839-6D6EE575B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95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B45A-1C8E-4A9A-82CD-3EF8A586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23B35-F4FC-410C-BDE3-639624BB5371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FFFEF-31D6-4D23-BDAD-258BADB1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B37C5-F7A5-4537-9C0E-D4AD6A2A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6FE-3F0B-47AE-9EA2-32E425215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4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219-4A25-4DA5-AEEB-4707775A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051B-A84F-44CD-B5F0-C786BE5B0C35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D61D5-9CF2-4933-83E7-FCBC4274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61BE4-C90C-4FD1-8CA6-EFD3D5BD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F986F-C37E-4002-BB3F-8133DBBC4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2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4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27" r:id="rId8"/>
    <p:sldLayoutId id="2147483719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21" r:id="rId3"/>
    <p:sldLayoutId id="2147483717" r:id="rId4"/>
    <p:sldLayoutId id="2147483716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72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726" r:id="rId22"/>
    <p:sldLayoutId id="2147483724" r:id="rId23"/>
    <p:sldLayoutId id="2147483722" r:id="rId24"/>
    <p:sldLayoutId id="2147483718" r:id="rId25"/>
    <p:sldLayoutId id="2147483660" r:id="rId2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25" r:id="rId8"/>
    <p:sldLayoutId id="2147483723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ED86D67-1DAE-4DCF-9388-513CFB5BB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05AC130-EDAC-427B-8F46-3BFCA7ED9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45499-BA14-4A43-8C23-A9714BCAEB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8BBC23-4D8B-4AA6-BEA0-3DD65308B862}" type="datetimeFigureOut">
              <a:rPr lang="en-US"/>
              <a:pPr>
                <a:defRPr/>
              </a:pPr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AE397-3952-408B-A66A-D90FD4C52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8AE90-2D8C-4228-AB8A-444C7803A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BF1E59-37A1-46FB-A434-D6F8C850C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2" y="19067"/>
            <a:ext cx="9145873" cy="51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70" y="-482710"/>
            <a:ext cx="9601387" cy="55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" y="2980337"/>
            <a:ext cx="9100393" cy="21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9" y="3230135"/>
            <a:ext cx="5561226" cy="19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82" y="1928670"/>
            <a:ext cx="2839743" cy="37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56270" y="1446078"/>
            <a:ext cx="7021911" cy="3519476"/>
          </a:xfrm>
          <a:prstGeom prst="rect">
            <a:avLst/>
          </a:prstGeom>
        </p:spPr>
        <p:txBody>
          <a:bodyPr spcFirstLastPara="1" wrap="none" lIns="90825" tIns="45472" rIns="90825" bIns="45472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0081">
              <a:lnSpc>
                <a:spcPct val="150000"/>
              </a:lnSpc>
            </a:pPr>
            <a:r>
              <a:rPr lang="en-US" sz="17671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065980" y="2477576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3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18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3817" y="221400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4" y="-226506"/>
            <a:ext cx="2382694" cy="2123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02338" y="-190829"/>
            <a:ext cx="2408210" cy="21953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9461" y="-627224"/>
            <a:ext cx="606587" cy="606587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7587" y="-654408"/>
            <a:ext cx="606587" cy="606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1992362" y="597377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088716" y="2948627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  <a:endParaRPr lang="zh-CN" altLang="en-US" sz="20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2558" y="1184615"/>
            <a:ext cx="6002634" cy="15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387"/>
            <a:ext cx="6912768" cy="4536504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1560" y="1995686"/>
            <a:ext cx="712350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Nhiều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hơn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,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ít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hơn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,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bằng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nhau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Trang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20- 21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339752" y="771550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504322"/>
      </p:ext>
    </p:extLst>
  </p:cSld>
  <p:clrMapOvr>
    <a:masterClrMapping/>
  </p:clrMapOvr>
  <p:transition spd="slow" advTm="13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51" y="3005850"/>
            <a:ext cx="8282549" cy="1889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532" y="1689145"/>
            <a:ext cx="3302275" cy="23920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972" y="3506888"/>
            <a:ext cx="1923668" cy="1736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29825" y="-600968"/>
            <a:ext cx="8510264" cy="637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2109326" y="1210799"/>
            <a:ext cx="2640083" cy="5909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24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67" name="组合 47166"/>
          <p:cNvGrpSpPr/>
          <p:nvPr/>
        </p:nvGrpSpPr>
        <p:grpSpPr>
          <a:xfrm>
            <a:off x="755576" y="3363838"/>
            <a:ext cx="211794" cy="313797"/>
            <a:chOff x="2109" y="1638"/>
            <a:chExt cx="272" cy="403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66965" algn="l"/>
                </a:tabLst>
                <a:defRPr/>
              </a:pPr>
              <a:endParaRPr lang="zh-CN" altLang="en-US" sz="144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4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3435846"/>
            <a:ext cx="5904656" cy="3832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899592" y="3291830"/>
            <a:ext cx="571743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So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sánh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đồ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qua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sử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hơn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ít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hơn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536582" y="2139071"/>
            <a:ext cx="211794" cy="313797"/>
            <a:chOff x="2431" y="975"/>
            <a:chExt cx="272" cy="403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66965" algn="l"/>
                </a:tabLst>
                <a:defRPr/>
              </a:pPr>
              <a:endParaRPr lang="zh-CN" altLang="en-US" sz="144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4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46" y="2431848"/>
            <a:ext cx="6352826" cy="197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748375" y="2118100"/>
            <a:ext cx="6351106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ban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hơi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ít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zh-CN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0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5"/>
    </mc:Choice>
    <mc:Fallback xmlns="">
      <p:transition spd="slow" advTm="2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71" grpId="0"/>
      <p:bldP spid="471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123728" cy="8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2AE2C-F919-420A-88C4-F14D7E3C7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14895" r="54813" b="9045"/>
          <a:stretch/>
        </p:blipFill>
        <p:spPr>
          <a:xfrm>
            <a:off x="-36512" y="843402"/>
            <a:ext cx="3312368" cy="1656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998FA-FCC2-4492-BF93-899294A7C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r="50880"/>
          <a:stretch/>
        </p:blipFill>
        <p:spPr>
          <a:xfrm>
            <a:off x="35496" y="2771009"/>
            <a:ext cx="3960440" cy="2110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F847DD-BE30-4593-B556-3729686E6E8F}"/>
              </a:ext>
            </a:extLst>
          </p:cNvPr>
          <p:cNvSpPr txBox="1"/>
          <p:nvPr/>
        </p:nvSpPr>
        <p:spPr>
          <a:xfrm>
            <a:off x="3779912" y="1600840"/>
            <a:ext cx="536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Số lá ít hơn số ếch.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8633C1-9495-4071-BAA0-797D1C844363}"/>
              </a:ext>
            </a:extLst>
          </p:cNvPr>
          <p:cNvSpPr txBox="1"/>
          <p:nvPr/>
        </p:nvSpPr>
        <p:spPr>
          <a:xfrm>
            <a:off x="3779912" y="1139175"/>
            <a:ext cx="716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Số ếch nhiều hơn số lá.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677C7-6167-4C77-9204-5C7AD1ECCE58}"/>
              </a:ext>
            </a:extLst>
          </p:cNvPr>
          <p:cNvSpPr txBox="1"/>
          <p:nvPr/>
        </p:nvSpPr>
        <p:spPr>
          <a:xfrm>
            <a:off x="2123729" y="3438922"/>
            <a:ext cx="716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Số thỏ bằng số cà rốt.</a:t>
            </a: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6F2075F2-76BF-41AD-AA9F-E599B2D89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21704" y="0"/>
            <a:ext cx="91222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i-Den-Truong-Nhom-Hoa-Tay (mp3cut.net)">
            <a:hlinkClick r:id="" action="ppaction://media"/>
            <a:extLst>
              <a:ext uri="{FF2B5EF4-FFF2-40B4-BE49-F238E27FC236}">
                <a16:creationId xmlns:a16="http://schemas.microsoft.com/office/drawing/2014/main" id="{7C02C037-D4B9-4C49-A2E0-17F814C39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4515966"/>
            <a:ext cx="487363" cy="487363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03798"/>
            <a:ext cx="4620829" cy="20631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1640" y="1419622"/>
            <a:ext cx="549919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8ABA8-73BA-47B2-88CD-CCA65A5B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204"/>
            <a:ext cx="2574387" cy="780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F2FFE-3E2D-4B1A-9BEC-BC4454E2C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750050"/>
            <a:ext cx="662423" cy="634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6D6B5-8669-4134-8456-4E6237FF3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127" y="834459"/>
            <a:ext cx="5116329" cy="873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96AC2-E477-4765-9061-EB38C8BD3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1707654"/>
            <a:ext cx="5511151" cy="2254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4A9B6B-522B-4C5A-8ABC-27A97ADB5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4083918"/>
            <a:ext cx="5135070" cy="50637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07704" y="2571750"/>
            <a:ext cx="360040" cy="4320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15816" y="2643758"/>
            <a:ext cx="361538" cy="4525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1920" y="2571750"/>
            <a:ext cx="361538" cy="4525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04048" y="2715766"/>
            <a:ext cx="361538" cy="45252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13DDA79-4675-46B2-B0E9-B93A1AB6BA26}"/>
              </a:ext>
            </a:extLst>
          </p:cNvPr>
          <p:cNvGrpSpPr/>
          <p:nvPr/>
        </p:nvGrpSpPr>
        <p:grpSpPr>
          <a:xfrm>
            <a:off x="118478" y="-92546"/>
            <a:ext cx="6719114" cy="576064"/>
            <a:chOff x="827584" y="1491630"/>
            <a:chExt cx="6719114" cy="57606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02CB66-C1AF-44D1-81DB-920F16136F81}"/>
                </a:ext>
              </a:extLst>
            </p:cNvPr>
            <p:cNvSpPr/>
            <p:nvPr/>
          </p:nvSpPr>
          <p:spPr>
            <a:xfrm>
              <a:off x="827584" y="1491630"/>
              <a:ext cx="684077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C1203F-5212-4D52-A1CB-C60EC3D7FE47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latin typeface="Arial" pitchFamily="34" charset="0"/>
                  <a:cs typeface="Arial" pitchFamily="34" charset="0"/>
                </a:rPr>
                <a:t>Câu nào đúng?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04ADB05-ABF1-4A5D-8838-49BA72D5E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7844" r="1045" b="7832"/>
          <a:stretch/>
        </p:blipFill>
        <p:spPr>
          <a:xfrm>
            <a:off x="395536" y="519002"/>
            <a:ext cx="6336704" cy="3096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CAD856-708E-4E84-89CC-2B3D72677F19}"/>
              </a:ext>
            </a:extLst>
          </p:cNvPr>
          <p:cNvSpPr txBox="1"/>
          <p:nvPr/>
        </p:nvSpPr>
        <p:spPr>
          <a:xfrm>
            <a:off x="1280160" y="3790387"/>
            <a:ext cx="6509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vi-VN" sz="2800" b="1" dirty="0"/>
              <a:t>Số ổ cắm nhiều hơn số đồ vật.</a:t>
            </a:r>
          </a:p>
          <a:p>
            <a:r>
              <a:rPr lang="en-US" sz="2800" b="1" dirty="0"/>
              <a:t>b. </a:t>
            </a:r>
            <a:r>
              <a:rPr lang="vi-VN" sz="2800" b="1" dirty="0"/>
              <a:t>Số đồ vật nhiều hơn số ổ cắm.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2F9742-C3F9-4310-90C2-7B98DA90936E}"/>
              </a:ext>
            </a:extLst>
          </p:cNvPr>
          <p:cNvSpPr/>
          <p:nvPr/>
        </p:nvSpPr>
        <p:spPr>
          <a:xfrm>
            <a:off x="1238598" y="3790387"/>
            <a:ext cx="506437" cy="5367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latinLnBrk="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827584" y="2283718"/>
            <a:ext cx="216024" cy="64807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563888" y="2355726"/>
            <a:ext cx="288032" cy="576064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004048" y="2499742"/>
            <a:ext cx="504056" cy="4320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123728" y="2571750"/>
            <a:ext cx="360040" cy="36004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6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89FA91-C2BA-4990-81E7-CA99848CC43F}"/>
              </a:ext>
            </a:extLst>
          </p:cNvPr>
          <p:cNvGrpSpPr/>
          <p:nvPr/>
        </p:nvGrpSpPr>
        <p:grpSpPr>
          <a:xfrm>
            <a:off x="118478" y="-92546"/>
            <a:ext cx="6719114" cy="576064"/>
            <a:chOff x="827584" y="1491630"/>
            <a:chExt cx="6719114" cy="57606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1977C5-CC8F-49FD-9072-BB0B141F098A}"/>
                </a:ext>
              </a:extLst>
            </p:cNvPr>
            <p:cNvSpPr/>
            <p:nvPr/>
          </p:nvSpPr>
          <p:spPr>
            <a:xfrm>
              <a:off x="827584" y="1491630"/>
              <a:ext cx="684077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CEF8F2-CF45-47D5-802C-66D14FC5B444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latin typeface="Arial" pitchFamily="34" charset="0"/>
                  <a:cs typeface="Arial" pitchFamily="34" charset="0"/>
                </a:rPr>
                <a:t>Câu nào đúng?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13A7115-E239-4077-AFAE-A14F9908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r="11242"/>
          <a:stretch/>
        </p:blipFill>
        <p:spPr>
          <a:xfrm>
            <a:off x="-7185" y="478245"/>
            <a:ext cx="4896544" cy="3554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59D83C-B7B5-4DB5-87BB-EDA0BAABAE3F}"/>
              </a:ext>
            </a:extLst>
          </p:cNvPr>
          <p:cNvSpPr txBox="1"/>
          <p:nvPr/>
        </p:nvSpPr>
        <p:spPr>
          <a:xfrm>
            <a:off x="4901822" y="1312849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a. Số chim nhiều hơn số cá.</a:t>
            </a:r>
          </a:p>
          <a:p>
            <a:r>
              <a:rPr lang="en-US" sz="2400" b="1" dirty="0"/>
              <a:t>b. Số chim bằng số cá.</a:t>
            </a:r>
          </a:p>
          <a:p>
            <a:r>
              <a:rPr lang="vi-VN" sz="2400" b="1" dirty="0"/>
              <a:t>c. Số cá ít hơn số mèo.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8B972B-A7EB-482E-8AE8-C9E4B777BC39}"/>
              </a:ext>
            </a:extLst>
          </p:cNvPr>
          <p:cNvSpPr/>
          <p:nvPr/>
        </p:nvSpPr>
        <p:spPr>
          <a:xfrm>
            <a:off x="4840870" y="1707653"/>
            <a:ext cx="438725" cy="410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195736" y="1995686"/>
            <a:ext cx="504056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15616" y="2571750"/>
            <a:ext cx="2304256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15816" y="1203598"/>
            <a:ext cx="1368152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28" y="-92546"/>
            <a:ext cx="9289032" cy="51435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827584" y="1059582"/>
            <a:ext cx="7772400" cy="2365896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Luyện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tập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文本框 62"/>
          <p:cNvSpPr txBox="1"/>
          <p:nvPr/>
        </p:nvSpPr>
        <p:spPr bwMode="auto">
          <a:xfrm>
            <a:off x="3347864" y="339502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79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60538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205</Words>
  <Application>Microsoft Office PowerPoint</Application>
  <PresentationFormat>On-screen Show (16:9)</PresentationFormat>
  <Paragraphs>32</Paragraphs>
  <Slides>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Aharoni</vt:lpstr>
      <vt:lpstr>Arial</vt:lpstr>
      <vt:lpstr>Calibri</vt:lpstr>
      <vt:lpstr>Calibri Light</vt:lpstr>
      <vt:lpstr>HP001 4 hàng</vt:lpstr>
      <vt:lpstr>Times New Roman</vt:lpstr>
      <vt:lpstr>Trebuchet MS</vt:lpstr>
      <vt:lpstr>UTM Avo</vt:lpstr>
      <vt:lpstr>Wingdings</vt:lpstr>
      <vt:lpstr>Wingdings 3</vt:lpstr>
      <vt:lpstr>Custom Design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Hong Nhung Nguyen Thi</cp:lastModifiedBy>
  <cp:revision>150</cp:revision>
  <dcterms:created xsi:type="dcterms:W3CDTF">2014-04-01T16:27:38Z</dcterms:created>
  <dcterms:modified xsi:type="dcterms:W3CDTF">2021-09-26T03:54:49Z</dcterms:modified>
</cp:coreProperties>
</file>