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34" r:id="rId2"/>
    <p:sldId id="256" r:id="rId3"/>
    <p:sldId id="258" r:id="rId4"/>
    <p:sldId id="257" r:id="rId5"/>
    <p:sldId id="328" r:id="rId6"/>
    <p:sldId id="261" r:id="rId7"/>
    <p:sldId id="329" r:id="rId8"/>
    <p:sldId id="262" r:id="rId9"/>
    <p:sldId id="330" r:id="rId10"/>
    <p:sldId id="263" r:id="rId11"/>
    <p:sldId id="327" r:id="rId12"/>
    <p:sldId id="317" r:id="rId13"/>
    <p:sldId id="324" r:id="rId14"/>
    <p:sldId id="325" r:id="rId15"/>
    <p:sldId id="320" r:id="rId16"/>
    <p:sldId id="331" r:id="rId17"/>
    <p:sldId id="332" r:id="rId18"/>
    <p:sldId id="270" r:id="rId19"/>
    <p:sldId id="333" r:id="rId20"/>
    <p:sldId id="267" r:id="rId21"/>
    <p:sldId id="318" r:id="rId22"/>
    <p:sldId id="271" r:id="rId23"/>
    <p:sldId id="319" r:id="rId24"/>
    <p:sldId id="273" r:id="rId25"/>
    <p:sldId id="32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iCiel Cadena" panose="020B0604020202020204" charset="0"/>
      <p:bold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Lato bold" panose="020F0502020204030203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4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64A"/>
    <a:srgbClr val="FFFF66"/>
    <a:srgbClr val="F8F200"/>
    <a:srgbClr val="CC409D"/>
    <a:srgbClr val="AC2E82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04" y="60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4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73550-4522-45AE-B84A-82698647182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C52D-79B8-4774-A25C-36989123B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7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2342-D5CF-4864-B5FB-149E58D2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39A9-30A4-4A08-A785-8EFA60D8D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9ADF5-E27E-4C25-86A8-7B6D65A2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721-8857-4D99-A2AE-D88E9B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AFE3-FC99-499E-9674-7197285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9943"/>
      </p:ext>
    </p:extLst>
  </p:cSld>
  <p:clrMapOvr>
    <a:masterClrMapping/>
  </p:clrMapOvr>
  <p:transition advClick="0" advTm="107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C44F-6374-47D4-B31E-B2CEA35C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DCA7-6612-4200-A749-55404F97C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3C68-EC4E-4445-8AC3-0B4ECE3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AF2B-32B4-41B3-9B1C-57C3E0B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8A00C-3FEA-4770-AFDE-19C67163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3286"/>
      </p:ext>
    </p:extLst>
  </p:cSld>
  <p:clrMapOvr>
    <a:masterClrMapping/>
  </p:clrMapOvr>
  <p:transition advClick="0" advTm="107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3099C-22C4-43D7-B310-28F169B75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C39B-90A2-43D3-AA3B-1ACA2A0B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15CE-E97B-4EDF-9D39-66D2425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7B26-0B86-4DFC-B1FD-3B82B11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270A-4E56-49D6-A08F-D539EC0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522"/>
      </p:ext>
    </p:extLst>
  </p:cSld>
  <p:clrMapOvr>
    <a:masterClrMapping/>
  </p:clrMapOvr>
  <p:transition advClick="0" advTm="107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F8D0-63FD-47D4-B96D-FA7183E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7F2B-828A-4E80-AAE9-FFA24564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1081-FE0D-419B-B740-1680470A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41DD-1865-44DD-8A1E-4642C10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323DF-B635-4CAB-9387-42B29C60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0147"/>
      </p:ext>
    </p:extLst>
  </p:cSld>
  <p:clrMapOvr>
    <a:masterClrMapping/>
  </p:clrMapOvr>
  <p:transition advClick="0" advTm="107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ABD8-FE81-4919-B5FA-056158CC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28C5-F102-47DC-9842-3FDD40E0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DC97-F969-4E95-9767-13F96A3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CF26-218F-474B-9454-1C40E71D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7718-1B0F-4D80-887D-5B58CFBD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0501"/>
      </p:ext>
    </p:extLst>
  </p:cSld>
  <p:clrMapOvr>
    <a:masterClrMapping/>
  </p:clrMapOvr>
  <p:transition advClick="0" advTm="107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22FB-6B93-4BF6-A461-91190B02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082E-CD6C-4385-AD4B-B520732A9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4A520-2A04-4C6A-93AB-17157540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D38A3-CA9A-4982-969C-C53586A2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BC20F-EF49-4532-8EE7-47310FBB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4F5C6-5DE5-4795-A0A5-C02B35BC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9751"/>
      </p:ext>
    </p:extLst>
  </p:cSld>
  <p:clrMapOvr>
    <a:masterClrMapping/>
  </p:clrMapOvr>
  <p:transition advClick="0" advTm="107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4CE3-CFA7-4C65-B32A-2DD6836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DE8F8-B009-4B50-942A-72C01D871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8A05-925A-4BFD-992D-D5043E4D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B0856-2859-441A-AC4A-A909014C5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EBE06-18ED-48CF-B3CE-9FE025AD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B466F-3068-4AA1-BDF0-C4C96A8D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A9DD-3309-4C45-B1F6-BA3D27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65608-13A6-47A2-8A2E-A435E45C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1245"/>
      </p:ext>
    </p:extLst>
  </p:cSld>
  <p:clrMapOvr>
    <a:masterClrMapping/>
  </p:clrMapOvr>
  <p:transition advClick="0" advTm="107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A1D4-4E45-4952-8DC0-E7BF95D8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04FAF-1EF6-4147-B6EC-2954F9B4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3BB8C-CE5C-4E45-833E-3DE92401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F676-A583-4FB0-B710-4BC950C0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34"/>
      </p:ext>
    </p:extLst>
  </p:cSld>
  <p:clrMapOvr>
    <a:masterClrMapping/>
  </p:clrMapOvr>
  <p:transition advClick="0" advTm="107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88097-1741-4C49-8BD4-07809EB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BBF7F-E5F5-4CC1-BF6E-5E824DC9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B4387-C53A-4B26-A2F2-861F169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3704"/>
      </p:ext>
    </p:extLst>
  </p:cSld>
  <p:clrMapOvr>
    <a:masterClrMapping/>
  </p:clrMapOvr>
  <p:transition advClick="0" advTm="107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15E9-D0AB-4EC1-AABF-DB5B35E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BB97-6DC5-4EA6-8983-1D2E503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84049-C120-444D-96B6-C5F8919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50BC7-D326-4936-ABB0-6D23223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9A418-638E-4EC2-96AE-5A65B4D6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AB1D-CAE5-42E1-965E-804F36D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1708"/>
      </p:ext>
    </p:extLst>
  </p:cSld>
  <p:clrMapOvr>
    <a:masterClrMapping/>
  </p:clrMapOvr>
  <p:transition advClick="0" advTm="107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6963-0C2A-477F-9BA8-63FB1814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F7CFD-6A97-4660-B4DB-B96FF864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E7A7A-AD15-403B-A950-A8E4C867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EA38-00E5-4D68-8381-4459427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D9C3-8195-4557-B7AA-9376838F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9C9FD-3004-41AC-804F-BB4A59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3480"/>
      </p:ext>
    </p:extLst>
  </p:cSld>
  <p:clrMapOvr>
    <a:masterClrMapping/>
  </p:clrMapOvr>
  <p:transition advClick="0" advTm="107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E1BE5AE-0F5D-498E-A797-7340236478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AF473-1E4E-45EC-923B-F9C2AA70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A5689-FB4F-471B-B788-7BAD3AC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F050-C18B-4C49-8950-413E1404D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C50-44FF-4C4C-83BB-73178D04F2B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381BE-CEC5-4BFC-BACB-6453CC98F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FB61B-C189-4FAA-B331-9AFDD831A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7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media14.m4a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9.png"/><Relationship Id="rId2" Type="http://schemas.microsoft.com/office/2007/relationships/media" Target="../media/media14.m4a"/><Relationship Id="rId16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audio" Target="../media/media15.m4a"/><Relationship Id="rId16" Type="http://schemas.openxmlformats.org/officeDocument/2006/relationships/image" Target="../media/image32.png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audio" Target="../media/media16.m4a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4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9.png"/><Relationship Id="rId2" Type="http://schemas.microsoft.com/office/2007/relationships/media" Target="../media/media17.m4a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9.png"/><Relationship Id="rId2" Type="http://schemas.microsoft.com/office/2007/relationships/media" Target="../media/media18.m4a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9.png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1.m4a"/><Relationship Id="rId7" Type="http://schemas.openxmlformats.org/officeDocument/2006/relationships/image" Target="../media/image38.png"/><Relationship Id="rId2" Type="http://schemas.microsoft.com/office/2007/relationships/media" Target="../media/media21.m4a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9.png"/><Relationship Id="rId4" Type="http://schemas.openxmlformats.org/officeDocument/2006/relationships/image" Target="../media/image1.jp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25.m4a"/><Relationship Id="rId7" Type="http://schemas.openxmlformats.org/officeDocument/2006/relationships/image" Target="../media/image47.png"/><Relationship Id="rId2" Type="http://schemas.microsoft.com/office/2007/relationships/media" Target="../media/media25.m4a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9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slide" Target="slide10.xml"/><Relationship Id="rId9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3.xml"/><Relationship Id="rId5" Type="http://schemas.openxmlformats.org/officeDocument/2006/relationships/slide" Target="slide1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slide" Target="slide10.xml"/><Relationship Id="rId9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slide" Target="slide10.xml"/><Relationship Id="rId9" Type="http://schemas.openxmlformats.org/officeDocument/2006/relationships/comments" Target="../comments/commen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slide" Target="slide10.xml"/><Relationship Id="rId9" Type="http://schemas.openxmlformats.org/officeDocument/2006/relationships/comments" Target="../comments/commen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3" y="25423"/>
            <a:ext cx="12194497" cy="68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27" y="-643613"/>
            <a:ext cx="12801849" cy="7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" y="3973782"/>
            <a:ext cx="12133857" cy="29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8" y="4306846"/>
            <a:ext cx="7414968" cy="25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76" y="2571559"/>
            <a:ext cx="3786324" cy="50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41693" y="1928104"/>
            <a:ext cx="9362548" cy="4692634"/>
          </a:xfrm>
          <a:prstGeom prst="rect">
            <a:avLst/>
          </a:prstGeom>
        </p:spPr>
        <p:txBody>
          <a:bodyPr spcFirstLastPara="1" wrap="none" lIns="121100" tIns="60629" rIns="121100" bIns="6062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13441">
              <a:lnSpc>
                <a:spcPct val="150000"/>
              </a:lnSpc>
            </a:pPr>
            <a:r>
              <a:rPr lang="en-US" sz="23561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54639" y="3303435"/>
            <a:ext cx="7193229" cy="144515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536">
              <a:defRPr/>
            </a:pPr>
            <a:r>
              <a:rPr lang="en-US" altLang="zh-CN" sz="42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– LỚP 1</a:t>
            </a:r>
            <a:endParaRPr lang="zh-CN" altLang="en-US" sz="424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5088" y="295200"/>
            <a:ext cx="7389543" cy="561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51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65" y="-302008"/>
            <a:ext cx="3176925" cy="283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69783" y="-254438"/>
            <a:ext cx="3210946" cy="29271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2614" y="-836299"/>
            <a:ext cx="808783" cy="808783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96782" y="-872544"/>
            <a:ext cx="808783" cy="8087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2656482" y="796502"/>
            <a:ext cx="7389543" cy="561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251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784954" y="3931503"/>
            <a:ext cx="7193229" cy="144515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536">
              <a:defRPr/>
            </a:pP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zh-CN" altLang="en-US" sz="279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83410" y="1579486"/>
            <a:ext cx="8003512" cy="20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5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055"/>
            <a:ext cx="4351338" cy="4351338"/>
          </a:xfrm>
        </p:spPr>
      </p:pic>
      <p:sp>
        <p:nvSpPr>
          <p:cNvPr id="4" name="Oval 3">
            <a:hlinkClick r:id="rId7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Bát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Đĩa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E5CFC99-D18F-4B2A-B69D-DF15B3FA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p:transition advTm="44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9550DA9-86FB-4DAE-96FF-C97CD6F20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-962025"/>
            <a:ext cx="7772400" cy="7772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36E96-7777-4C81-B55E-B50F0DD7C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83" y="4071257"/>
            <a:ext cx="2840697" cy="220571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C9B4409-8141-4209-8A24-4EFB99756E09}"/>
              </a:ext>
            </a:extLst>
          </p:cNvPr>
          <p:cNvSpPr txBox="1">
            <a:spLocks/>
          </p:cNvSpPr>
          <p:nvPr/>
        </p:nvSpPr>
        <p:spPr>
          <a:xfrm>
            <a:off x="3180384" y="2272130"/>
            <a:ext cx="4481403" cy="14616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Bài 3: </a:t>
            </a:r>
          </a:p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Đồ dùng trong nhà</a:t>
            </a:r>
            <a:endParaRPr lang="en-US" sz="40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DAAC3773-A3CF-4B81-9434-DD3D01E32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4363"/>
      </p:ext>
    </p:extLst>
  </p:cSld>
  <p:clrMapOvr>
    <a:masterClrMapping/>
  </p:clrMapOvr>
  <p:transition advTm="232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6263D-FC53-4CCF-9BF7-21C7C257C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52" y="2514600"/>
            <a:ext cx="5801096" cy="1828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E7E3DDD-AF47-471B-9E8C-6284083BC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9459"/>
      </p:ext>
    </p:extLst>
  </p:cSld>
  <p:clrMapOvr>
    <a:masterClrMapping/>
  </p:clrMapOvr>
  <p:transition advClick="0" advTm="55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4EC84-49FC-4E46-BF37-65D9A22F3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870F6-FBB6-41D0-8913-4741A7E640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A7234-D0C2-4AFB-8384-89E89CE224E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0DAA-55A0-482E-B6FE-D2693BDF1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48B77-7215-47F7-8590-0AABAB8CFE1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B1B49-933B-45D2-B68C-B3AC1E85B1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923B9-F516-498F-83EA-15E7FFC6EB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45D83-6C9E-40CF-8E05-9A66AAE4D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092DB-CB4E-4AF9-895C-7A85724C5BF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8D0969E-E4A5-415D-8153-2BE2CD26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084" y="6092198"/>
            <a:ext cx="1427956" cy="6352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Lato bold" panose="020F0802020204030203" pitchFamily="34" charset="0"/>
                <a:cs typeface="Lato bold" panose="020F0802020204030203" pitchFamily="34" charset="0"/>
              </a:rPr>
              <a:t>Mẹ</a:t>
            </a:r>
            <a:r>
              <a:rPr lang="en-US" sz="1800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9E014E-E008-4C65-9BA5-5A8200C90CD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B47C2B-E78C-4B64-B103-9B97FE366B22}"/>
              </a:ext>
            </a:extLst>
          </p:cNvPr>
          <p:cNvSpPr/>
          <p:nvPr/>
        </p:nvSpPr>
        <p:spPr>
          <a:xfrm>
            <a:off x="6564723" y="616938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39C9F-F426-4435-8FA3-1C8B1DAB98C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5EF3B-B8A5-451D-9B05-E217E94858E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B7C2E4A4-16E4-4207-9894-94FB592E92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84730"/>
      </p:ext>
    </p:extLst>
  </p:cSld>
  <p:clrMapOvr>
    <a:masterClrMapping/>
  </p:clrMapOvr>
  <p:transition advClick="0" advTm="17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E3BA8-7EDE-4C00-A29B-802F3EA30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872F0-13ED-4303-9275-6D10D615A0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35BF0-ED1D-4F66-AEA7-FE89BA113F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EED5F-55C9-43D7-A99C-5789D2BF9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0C9D1A-1BC3-4C0E-89B8-5FC27F4289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5FFCC-1FB0-4C09-8774-BA979647BC3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A61125-5FBA-4421-89EA-ED9190F3AF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5A5DE-54B1-4E95-99BE-D29231F938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20EA7-2887-4EC2-8F6A-C91B5C701D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FA6F8908-BA4B-4172-9354-95902B412951}"/>
              </a:ext>
            </a:extLst>
          </p:cNvPr>
          <p:cNvSpPr txBox="1">
            <a:spLocks/>
          </p:cNvSpPr>
          <p:nvPr/>
        </p:nvSpPr>
        <p:spPr>
          <a:xfrm>
            <a:off x="4937084" y="6092198"/>
            <a:ext cx="1427956" cy="63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AE4D17-EE31-4AEE-9BD5-53DBE4714AE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0F67F6-975B-4EDD-B6A7-FB56407DEAA6}"/>
              </a:ext>
            </a:extLst>
          </p:cNvPr>
          <p:cNvSpPr/>
          <p:nvPr/>
        </p:nvSpPr>
        <p:spPr>
          <a:xfrm>
            <a:off x="6564723" y="616938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21E3D1-3BC6-4273-B13A-1944A3D0751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840C87-2DE6-4635-BC10-B5F8ED8EDB7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74" y="2548047"/>
            <a:ext cx="2657706" cy="97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83E71-2EC5-4AEE-B01B-2FEEBE655D0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1" y="2205521"/>
            <a:ext cx="1652583" cy="612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778A8F-C08A-4B86-9A23-088F94A505B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65143F6-AE0A-4A5D-AEF6-AD9D84C62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33"/>
      </p:ext>
    </p:extLst>
  </p:cSld>
  <p:clrMapOvr>
    <a:masterClrMapping/>
  </p:clrMapOvr>
  <p:transition advClick="0" advTm="111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25853-4CD7-42B5-AEEE-8F49C4BCF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FB3AB-3E97-41D0-A282-E82B5F6703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C5D4C-456A-44F8-BFF8-7E01A06A7B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E3763-AF04-4D42-9394-7E2FCD5874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421" y="3876351"/>
            <a:ext cx="299231" cy="64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0A5AC-452C-4869-99CC-81D2D24C51B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4C46C-0C32-44A2-A690-BFB2862FFB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365F8-EB33-4CBC-8CD5-2079840C719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A0174-53D2-4974-8917-F25FB4F1FA5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BAA04C-5C9F-450C-898D-DBB4B054E0C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40CF6B25-C178-4BC5-A43E-F9270589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458" y="3086317"/>
            <a:ext cx="2438542" cy="11762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lạnh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r0c0i Linotte" pitchFamily="2" charset="0"/>
              <a:cs typeface="Lato bold" panose="020F08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E04378-004C-4DB8-BFD7-C49CC1EA33AC}"/>
              </a:ext>
            </a:extLst>
          </p:cNvPr>
          <p:cNvSpPr/>
          <p:nvPr/>
        </p:nvSpPr>
        <p:spPr>
          <a:xfrm>
            <a:off x="9820504" y="3238753"/>
            <a:ext cx="2652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Chai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600" dirty="0">
              <a:latin typeface="r0c0i Linotte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CB0F0E-8F35-486E-96B5-CDCBED987D93}"/>
              </a:ext>
            </a:extLst>
          </p:cNvPr>
          <p:cNvSpPr/>
          <p:nvPr/>
        </p:nvSpPr>
        <p:spPr>
          <a:xfrm>
            <a:off x="10079601" y="3337742"/>
            <a:ext cx="1923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Giá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65583-EBFC-42F6-B565-302FBD7BD8B9}"/>
              </a:ext>
            </a:extLst>
          </p:cNvPr>
          <p:cNvSpPr/>
          <p:nvPr/>
        </p:nvSpPr>
        <p:spPr>
          <a:xfrm>
            <a:off x="10446770" y="3536721"/>
            <a:ext cx="1373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rau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E7C18B-4D66-4086-8E4A-2B954638C0BA}"/>
              </a:ext>
            </a:extLst>
          </p:cNvPr>
          <p:cNvSpPr/>
          <p:nvPr/>
        </p:nvSpPr>
        <p:spPr>
          <a:xfrm>
            <a:off x="10199829" y="3261524"/>
            <a:ext cx="1682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Lò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vi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sóng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4BD4A4-5B2C-41D3-8A3B-286440C49B92}"/>
              </a:ext>
            </a:extLst>
          </p:cNvPr>
          <p:cNvSpPr/>
          <p:nvPr/>
        </p:nvSpPr>
        <p:spPr>
          <a:xfrm>
            <a:off x="10182017" y="3536720"/>
            <a:ext cx="181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B18032-CEB8-49CB-BD79-8C7A2B527DD0}"/>
              </a:ext>
            </a:extLst>
          </p:cNvPr>
          <p:cNvSpPr/>
          <p:nvPr/>
        </p:nvSpPr>
        <p:spPr>
          <a:xfrm>
            <a:off x="9893836" y="3237402"/>
            <a:ext cx="2438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DC89CD-5C1F-455D-85C6-B153C122EC68}"/>
              </a:ext>
            </a:extLst>
          </p:cNvPr>
          <p:cNvSpPr/>
          <p:nvPr/>
        </p:nvSpPr>
        <p:spPr>
          <a:xfrm>
            <a:off x="10466542" y="3676636"/>
            <a:ext cx="1431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ga</a:t>
            </a:r>
            <a:endParaRPr lang="en-US" sz="3200" dirty="0">
              <a:latin typeface="r0c0i Linott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C98D9-B70C-465E-8072-A99C1658D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9" name="Âm thanh 18">
            <a:hlinkClick r:id="" action="ppaction://media"/>
            <a:extLst>
              <a:ext uri="{FF2B5EF4-FFF2-40B4-BE49-F238E27FC236}">
                <a16:creationId xmlns:a16="http://schemas.microsoft.com/office/drawing/2014/main" id="{0DC9FCFB-8D1B-42B2-8E44-905CC4819D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944950"/>
      </p:ext>
    </p:extLst>
  </p:cSld>
  <p:clrMapOvr>
    <a:masterClrMapping/>
  </p:clrMapOvr>
  <p:transition advTm="759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289 -0.1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567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1375 -0.09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467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3477 -0.0712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7057 -0.1215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608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5417 -0.1053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527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19753 0.1962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981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62 L -0.2332 -0.169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858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1693 -0.3238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620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 build="allAtOnce"/>
      <p:bldP spid="34" grpId="0"/>
      <p:bldP spid="34" grpId="1"/>
      <p:bldP spid="35" grpId="0"/>
      <p:bldP spid="35" grpId="1"/>
      <p:bldP spid="3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228600"/>
            <a:ext cx="6315468" cy="63572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9200" y="60960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khách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680801">
            <a:off x="4067695" y="3941073"/>
            <a:ext cx="11430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/>
          <p:cNvSpPr/>
          <p:nvPr/>
        </p:nvSpPr>
        <p:spPr>
          <a:xfrm rot="680801">
            <a:off x="7353262" y="16623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8629142">
            <a:off x="4298199" y="2527028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53817">
            <a:off x="5444583" y="1166517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680801">
            <a:off x="6273569" y="28815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79" y="387871"/>
            <a:ext cx="356027" cy="681674"/>
          </a:xfrm>
          <a:prstGeom prst="rect">
            <a:avLst/>
          </a:prstGeom>
        </p:spPr>
      </p:pic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45809704-D0A1-4D78-84D1-EBF498B37B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3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òng ngủ.PNG"/>
          <p:cNvPicPr>
            <a:picLocks noChangeAspect="1"/>
          </p:cNvPicPr>
          <p:nvPr/>
        </p:nvPicPr>
        <p:blipFill>
          <a:blip r:embed="rId5" cstate="print"/>
          <a:srcRect t="766"/>
          <a:stretch>
            <a:fillRect/>
          </a:stretch>
        </p:blipFill>
        <p:spPr>
          <a:xfrm rot="21480000">
            <a:off x="3172920" y="243909"/>
            <a:ext cx="6191264" cy="6043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53000" y="56388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ngủ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1000"/>
            <a:ext cx="356027" cy="68167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040152">
            <a:off x="3374518" y="4287789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1336918">
            <a:off x="5527720" y="2422693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6839744">
            <a:off x="8241075" y="1242546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C2422B68-4C84-4A73-BC66-D9AD1FF899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609600"/>
            <a:ext cx="356027" cy="681674"/>
          </a:xfrm>
          <a:prstGeom prst="rect">
            <a:avLst/>
          </a:prstGeom>
        </p:spPr>
      </p:pic>
      <p:pic>
        <p:nvPicPr>
          <p:cNvPr id="3" name="Picture 2" descr="nhà tắ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120000">
            <a:off x="3228575" y="537759"/>
            <a:ext cx="5734851" cy="57824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72000" y="5786504"/>
            <a:ext cx="32004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sinh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144094">
            <a:off x="7722065" y="2375556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9630965">
            <a:off x="5058213" y="8803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30965">
            <a:off x="4061963" y="2281046"/>
            <a:ext cx="464960" cy="2199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20063334">
            <a:off x="4067043" y="5026517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9396575">
            <a:off x="3215911" y="4388574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rot="9630965">
            <a:off x="5210614" y="19471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2406EA3C-112E-4FFC-B1EA-9905777454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0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45029"/>
            <a:ext cx="1135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cũng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sinh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hằng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ngày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loại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năng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</a:t>
            </a:r>
            <a:endParaRPr lang="vi-VN" sz="4000" dirty="0">
              <a:solidFill>
                <a:srgbClr val="0070C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r0c0i Linotte" pitchFamily="2" charset="0"/>
              <a:cs typeface="Arial" pitchFamily="34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45B5659-6399-49B0-809D-A1BD020C5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0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A5B2A3-AAE4-48E6-BB56-349C92E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569" y="1150901"/>
            <a:ext cx="7311688" cy="1461670"/>
          </a:xfrm>
        </p:spPr>
        <p:txBody>
          <a:bodyPr>
            <a:normAutofit fontScale="90000"/>
          </a:bodyPr>
          <a:lstStyle/>
          <a:p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Bài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3: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Đồ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dùng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trong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nhà</a:t>
            </a:r>
            <a:endParaRPr lang="en-US" sz="54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524637-72DD-408C-9ECA-6ACDA8910362}"/>
              </a:ext>
            </a:extLst>
          </p:cNvPr>
          <p:cNvSpPr/>
          <p:nvPr/>
        </p:nvSpPr>
        <p:spPr>
          <a:xfrm>
            <a:off x="4227170" y="189985"/>
            <a:ext cx="4551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Chủ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đề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1: Gia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đình</a:t>
            </a:r>
            <a:endParaRPr lang="en-US" sz="4400" dirty="0">
              <a:solidFill>
                <a:srgbClr val="FFFF00"/>
              </a:solidFill>
              <a:latin typeface="iCiel Cadena" panose="02000503000000020004" pitchFamily="2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97F352C-8987-4A1C-927D-DD4F160A3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6279"/>
      </p:ext>
    </p:extLst>
  </p:cSld>
  <p:clrMapOvr>
    <a:masterClrMapping/>
  </p:clrMapOvr>
  <p:transition advClick="0" advTm="10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36E3A1-E470-45F0-8A84-00BE7C705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457" y="1449381"/>
            <a:ext cx="5199902" cy="427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6A7CC-C0D7-4E50-9552-7567E7880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471" y="1296980"/>
            <a:ext cx="5957873" cy="490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FADAD-FE8F-431B-AE88-F5735A1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8" y="825748"/>
            <a:ext cx="10515600" cy="6236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Minh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?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Nêu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124331FB-3FA3-4022-9B30-0D9BCF1155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694239"/>
      </p:ext>
    </p:extLst>
  </p:cSld>
  <p:clrMapOvr>
    <a:masterClrMapping/>
  </p:clrMapOvr>
  <p:transition advTm="124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D9B99F2-5ABC-4984-A80F-3108C0C47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6563"/>
      </p:ext>
    </p:extLst>
  </p:cSld>
  <p:clrMapOvr>
    <a:masterClrMapping/>
  </p:clrMapOvr>
  <p:transition advTm="104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1466AC-87EE-456A-915D-1E5B8F8C6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4198227"/>
            <a:ext cx="2020559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F70D3-2CE4-420E-AA87-87DF21216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1429623"/>
            <a:ext cx="2120126" cy="21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D3E6A-6D80-462B-862D-FD0D17E29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4" y="1377840"/>
            <a:ext cx="2120125" cy="2241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C6B6A-C38E-496B-9A39-166C0E2BF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21" y="4142741"/>
            <a:ext cx="2162958" cy="21586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68F460-42B2-49DB-BC11-0BC7BE87DE59}"/>
              </a:ext>
            </a:extLst>
          </p:cNvPr>
          <p:cNvSpPr/>
          <p:nvPr/>
        </p:nvSpPr>
        <p:spPr>
          <a:xfrm>
            <a:off x="1828801" y="1221741"/>
            <a:ext cx="3251198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8333-C894-4450-8135-47630A890030}"/>
              </a:ext>
            </a:extLst>
          </p:cNvPr>
          <p:cNvSpPr/>
          <p:nvPr/>
        </p:nvSpPr>
        <p:spPr>
          <a:xfrm>
            <a:off x="6562267" y="3903587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FDDA7E-EA40-462A-9DBE-386498DC5A55}"/>
              </a:ext>
            </a:extLst>
          </p:cNvPr>
          <p:cNvSpPr/>
          <p:nvPr/>
        </p:nvSpPr>
        <p:spPr>
          <a:xfrm>
            <a:off x="1828801" y="4023164"/>
            <a:ext cx="3251199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28F35E-A401-41F5-817A-ECB693E2F03E}"/>
              </a:ext>
            </a:extLst>
          </p:cNvPr>
          <p:cNvSpPr/>
          <p:nvPr/>
        </p:nvSpPr>
        <p:spPr>
          <a:xfrm>
            <a:off x="6562267" y="1221741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0EEF1-2949-434E-846C-72C390536C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965650DA-55F9-46C0-B31A-F3B755FBF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9473"/>
      </p:ext>
    </p:extLst>
  </p:cSld>
  <p:clrMapOvr>
    <a:masterClrMapping/>
  </p:clrMapOvr>
  <p:transition advClick="0" advTm="1358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  <p:extLst>
    <p:ext uri="{E180D4A7-C9FB-4DFB-919C-405C955672EB}">
      <p14:showEvtLst xmlns:p14="http://schemas.microsoft.com/office/powerpoint/2010/main">
        <p14:triggerEvt type="onClick" time="28421" objId="2"/>
        <p14:triggerEvt type="onClick" time="58540" objId="6"/>
        <p14:triggerEvt type="onClick" time="72196" objId="5"/>
        <p14:triggerEvt type="onClick" time="97108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E0A1226-F970-4DD9-A9D6-6D99E4A0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p:transition advTm="51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79945-1CB5-45D2-9D04-154BB06AB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8" y="2076183"/>
            <a:ext cx="5311964" cy="34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37026-F24E-45BD-9A43-634B7D312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4" y="1819195"/>
            <a:ext cx="6280858" cy="406408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FA8D1-ABAA-4A27-81B7-C980BE4F14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0507-E3FB-45A3-A787-8063837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48" y="860715"/>
            <a:ext cx="10515600" cy="48703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Gia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đình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th</a:t>
            </a:r>
            <a:r>
              <a:rPr lang="vi-VN" sz="1800" b="1" dirty="0"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ờng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để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giữ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gìn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?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Nói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lợi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ích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.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49A41E31-5CE8-4D91-B5D9-827F9BF48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808363"/>
      </p:ext>
    </p:extLst>
  </p:cSld>
  <p:clrMapOvr>
    <a:masterClrMapping/>
  </p:clrMapOvr>
  <p:transition advTm="118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096AA02-592F-47EE-B772-EE5623503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3761"/>
            <a:ext cx="12738706" cy="716552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357020E-CED8-4AF5-81AC-9EF6C9AE3296}"/>
              </a:ext>
            </a:extLst>
          </p:cNvPr>
          <p:cNvSpPr txBox="1"/>
          <p:nvPr/>
        </p:nvSpPr>
        <p:spPr>
          <a:xfrm>
            <a:off x="1872344" y="434828"/>
            <a:ext cx="9514114" cy="215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Hẹn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gặp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vào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buổi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theo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!</a:t>
            </a:r>
            <a:endParaRPr lang="vi-VN" sz="4800" dirty="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741566BC-CABA-4998-9A06-010808B0C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97106"/>
      </p:ext>
    </p:extLst>
  </p:cSld>
  <p:clrMapOvr>
    <a:masterClrMapping/>
  </p:clrMapOvr>
  <p:transition advClick="0" advTm="80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02247" y="74140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4140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461313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F6EBB619-6D7C-4037-8A37-739AE82AD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p:transition advClick="0" advTm="215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8406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5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6966857" y="2337679"/>
            <a:ext cx="3711907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quần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áo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40F197C-F01B-4191-AB29-FABB9D89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p:transition advTm="4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57340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787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CEAB6DB-D3D3-4568-8CB8-7FD289A5A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6504"/>
      </p:ext>
    </p:extLst>
  </p:cSld>
  <p:clrMapOvr>
    <a:masterClrMapping/>
  </p:clrMapOvr>
  <p:transition advClick="0" advTm="151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795" objId="2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7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latin typeface="r0c0i Linotte" pitchFamily="2" charset="0"/>
                <a:cs typeface="Lato bold" panose="020F0802020204030203" pitchFamily="34" charset="0"/>
              </a:rPr>
              <a:t>Đôi</a:t>
            </a:r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 giày</a:t>
            </a:r>
          </a:p>
          <a:p>
            <a:pPr algn="ctr"/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đôi dép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3136C7F-C06C-4EC5-AB1F-9A8A3AE63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p:transition advTm="44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025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97CAE00-9FEE-4DE0-8005-7DA3C9802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8353"/>
      </p:ext>
    </p:extLst>
  </p:cSld>
  <p:clrMapOvr>
    <a:masterClrMapping/>
  </p:clrMapOvr>
  <p:transition advClick="0" advTm="131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3184" objId="2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7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Cái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gương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F59A1E6-9A4E-49B9-A21F-487D07F4E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p:transition advTm="32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EBB2F11F-1C54-4A51-80EB-5ABD99E40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63709"/>
      </p:ext>
    </p:extLst>
  </p:cSld>
  <p:clrMapOvr>
    <a:masterClrMapping/>
  </p:clrMapOvr>
  <p:transition advTm="116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379" objId="2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5|5.7|0.7|7.8|0.5|7.2|0.6|5.9|1.2|3.9|0.6|6.2|0.6|5.3|0.8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3.7|1.3|1.2|2.7|0.7|2.1|0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2|0.6|3.4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4|0.5|2.5|0.5|2.3|0.5|1.9|0.7|3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1308</TotalTime>
  <Words>565</Words>
  <Application>Microsoft Office PowerPoint</Application>
  <PresentationFormat>Widescreen</PresentationFormat>
  <Paragraphs>91</Paragraphs>
  <Slides>25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Lato bold</vt:lpstr>
      <vt:lpstr>Times New Roman</vt:lpstr>
      <vt:lpstr>r0c0i Linotte</vt:lpstr>
      <vt:lpstr>iCiel Cadena</vt:lpstr>
      <vt:lpstr>Calibri Light</vt:lpstr>
      <vt:lpstr>Lato</vt:lpstr>
      <vt:lpstr>Calibri</vt:lpstr>
      <vt:lpstr>Office Theme</vt:lpstr>
      <vt:lpstr>PowerPoint Presentation</vt:lpstr>
      <vt:lpstr>Bài 3: Đồ dùng trong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Mẹ Minh</vt:lpstr>
      <vt:lpstr>PowerPoint Presentation</vt:lpstr>
      <vt:lpstr> Tủ lạnh</vt:lpstr>
      <vt:lpstr>PowerPoint Presentation</vt:lpstr>
      <vt:lpstr>PowerPoint Presentation</vt:lpstr>
      <vt:lpstr>PowerPoint Presentation</vt:lpstr>
      <vt:lpstr>PowerPoint Presentation</vt:lpstr>
      <vt:lpstr>Minh và em gái đang làm gì ? Nêu tác dụng của việc làm đó.</vt:lpstr>
      <vt:lpstr>PowerPoint Presentation</vt:lpstr>
      <vt:lpstr>PowerPoint Presentation</vt:lpstr>
      <vt:lpstr>PowerPoint Presentation</vt:lpstr>
      <vt:lpstr>Gia đình em thường làm gì để giữ gìn đồ dùng? Nói lợi ích của việc làm đó.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Hong Nhung Nguyen Thi</cp:lastModifiedBy>
  <cp:revision>107</cp:revision>
  <dcterms:created xsi:type="dcterms:W3CDTF">2020-05-19T08:38:25Z</dcterms:created>
  <dcterms:modified xsi:type="dcterms:W3CDTF">2021-09-26T03:54:12Z</dcterms:modified>
  <cp:category>9Slide.vn</cp:category>
</cp:coreProperties>
</file>