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19"/>
  </p:notesMasterIdLst>
  <p:sldIdLst>
    <p:sldId id="318" r:id="rId6"/>
    <p:sldId id="531" r:id="rId7"/>
    <p:sldId id="497" r:id="rId8"/>
    <p:sldId id="529" r:id="rId9"/>
    <p:sldId id="526" r:id="rId10"/>
    <p:sldId id="527" r:id="rId11"/>
    <p:sldId id="528" r:id="rId12"/>
    <p:sldId id="533" r:id="rId13"/>
    <p:sldId id="535" r:id="rId14"/>
    <p:sldId id="297" r:id="rId15"/>
    <p:sldId id="536" r:id="rId16"/>
    <p:sldId id="522" r:id="rId17"/>
    <p:sldId id="51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9/26/2021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5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6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2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73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5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37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46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2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5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3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7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" y="3973782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8" y="4306846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6" y="2571559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3" y="1928104"/>
            <a:ext cx="9362548" cy="4692634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41">
              <a:lnSpc>
                <a:spcPct val="150000"/>
              </a:lnSpc>
            </a:pPr>
            <a:r>
              <a:rPr lang="en-US" sz="23561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39" y="3303435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88" y="295200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5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3" y="-254438"/>
            <a:ext cx="3210946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4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2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2" y="796502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784954" y="3931503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0" y="1579486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0670" y="29660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9491" y="2475297"/>
            <a:ext cx="710160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HỌC 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612934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công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cách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bảo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quản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612934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67" normalizeH="0" baseline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Nói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được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một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số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việc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để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giữ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gìn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nhà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cửa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gọn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gàng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gìn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đồ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19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E44B7E7-070C-4B86-9308-C874ACD6B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30" y="-97670"/>
            <a:ext cx="6306763" cy="1931075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113D1BA1-6116-451E-B69F-38D168D0E163}"/>
              </a:ext>
            </a:extLst>
          </p:cNvPr>
          <p:cNvGrpSpPr/>
          <p:nvPr/>
        </p:nvGrpSpPr>
        <p:grpSpPr>
          <a:xfrm>
            <a:off x="2417235" y="1833405"/>
            <a:ext cx="7779551" cy="2482825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96BDECCF-E160-4064-92C3-149969242C56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353CA87-1E53-432B-9988-20F76FBAAD1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5" name="Text Box 1">
            <a:extLst>
              <a:ext uri="{FF2B5EF4-FFF2-40B4-BE49-F238E27FC236}">
                <a16:creationId xmlns:a16="http://schemas.microsoft.com/office/drawing/2014/main" id="{044C8387-57A1-4167-BC08-BE99F3C8B05C}"/>
              </a:ext>
            </a:extLst>
          </p:cNvPr>
          <p:cNvSpPr txBox="1"/>
          <p:nvPr/>
        </p:nvSpPr>
        <p:spPr>
          <a:xfrm>
            <a:off x="2584375" y="2572265"/>
            <a:ext cx="7023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E4D5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THƯ GIÃN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4D5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L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228</Words>
  <Application>Microsoft Office PowerPoint</Application>
  <PresentationFormat>Widescreen</PresentationFormat>
  <Paragraphs>27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等线</vt:lpstr>
      <vt:lpstr>Microsoft YaHei</vt:lpstr>
      <vt:lpstr>Arial</vt:lpstr>
      <vt:lpstr>Calibri</vt:lpstr>
      <vt:lpstr>Calibri Light</vt:lpstr>
      <vt:lpstr>Cambria</vt:lpstr>
      <vt:lpstr>HanaMinB</vt:lpstr>
      <vt:lpstr>iCiel Panton Black</vt:lpstr>
      <vt:lpstr>inpin heiti</vt:lpstr>
      <vt:lpstr>ITC Avant Garde Std Bk</vt:lpstr>
      <vt:lpstr>Lato</vt:lpstr>
      <vt:lpstr>Montserrat</vt:lpstr>
      <vt:lpstr>Pangolin</vt:lpstr>
      <vt:lpstr>Questrial</vt:lpstr>
      <vt:lpstr>Rozha One</vt:lpstr>
      <vt:lpstr>Times New Roman</vt:lpstr>
      <vt:lpstr>Office Theme</vt:lpstr>
      <vt:lpstr>Dandelion Thesis by Slidesgo</vt:lpstr>
      <vt:lpstr>1_Office 主题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Hong Nhung Nguyen Thi</cp:lastModifiedBy>
  <cp:revision>24</cp:revision>
  <dcterms:created xsi:type="dcterms:W3CDTF">2018-08-13T06:32:35Z</dcterms:created>
  <dcterms:modified xsi:type="dcterms:W3CDTF">2021-09-26T03:54:00Z</dcterms:modified>
</cp:coreProperties>
</file>