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5"/>
  </p:notesMasterIdLst>
  <p:sldIdLst>
    <p:sldId id="318" r:id="rId3"/>
    <p:sldId id="283" r:id="rId4"/>
    <p:sldId id="286" r:id="rId5"/>
    <p:sldId id="299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56" r:id="rId14"/>
    <p:sldId id="258" r:id="rId15"/>
    <p:sldId id="264" r:id="rId16"/>
    <p:sldId id="294" r:id="rId17"/>
    <p:sldId id="295" r:id="rId18"/>
    <p:sldId id="302" r:id="rId19"/>
    <p:sldId id="275" r:id="rId20"/>
    <p:sldId id="296" r:id="rId21"/>
    <p:sldId id="297" r:id="rId22"/>
    <p:sldId id="298" r:id="rId23"/>
    <p:sldId id="281" r:id="rId24"/>
  </p:sldIdLst>
  <p:sldSz cx="12192000" cy="6858000"/>
  <p:notesSz cx="6858000" cy="9144000"/>
  <p:embeddedFontLst>
    <p:embeddedFont>
      <p:font typeface="A3.BoosterNextFYBlackRegular-San" panose="020B060402020202020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979" autoAdjust="0"/>
  </p:normalViewPr>
  <p:slideViewPr>
    <p:cSldViewPr snapToGrid="0">
      <p:cViewPr varScale="1">
        <p:scale>
          <a:sx n="59" d="100"/>
          <a:sy n="59" d="100"/>
        </p:scale>
        <p:origin x="8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0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0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5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3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4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6.png"/><Relationship Id="rId18" Type="http://schemas.openxmlformats.org/officeDocument/2006/relationships/image" Target="../media/image27.emf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45.emf"/><Relationship Id="rId17" Type="http://schemas.openxmlformats.org/officeDocument/2006/relationships/image" Target="../media/image22.emf"/><Relationship Id="rId2" Type="http://schemas.openxmlformats.org/officeDocument/2006/relationships/tags" Target="../tags/tag11.xml"/><Relationship Id="rId16" Type="http://schemas.openxmlformats.org/officeDocument/2006/relationships/image" Target="../media/image48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6.emf"/><Relationship Id="rId5" Type="http://schemas.openxmlformats.org/officeDocument/2006/relationships/tags" Target="../tags/tag14.xml"/><Relationship Id="rId15" Type="http://schemas.openxmlformats.org/officeDocument/2006/relationships/image" Target="../media/image47.emf"/><Relationship Id="rId10" Type="http://schemas.openxmlformats.org/officeDocument/2006/relationships/image" Target="../media/image25.png"/><Relationship Id="rId19" Type="http://schemas.openxmlformats.org/officeDocument/2006/relationships/image" Target="../media/image49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2.xml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8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2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0.png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3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7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" y="3973782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8" y="4306846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6" y="2571559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3" y="1928104"/>
            <a:ext cx="9362548" cy="4692634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41">
              <a:lnSpc>
                <a:spcPct val="150000"/>
              </a:lnSpc>
            </a:pPr>
            <a:r>
              <a:rPr lang="en-US" sz="23561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39" y="3303435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88" y="295200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5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3" y="-254438"/>
            <a:ext cx="3210946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4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2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2" y="796502"/>
            <a:ext cx="7389543" cy="561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51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784954" y="3931503"/>
            <a:ext cx="7193229" cy="144515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536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0" y="1579486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0189" cy="1015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3762" y="2798570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 bà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70314" y="2547257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70314" y="5377543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83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7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9931 -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070"/>
            <a:ext cx="8963457" cy="685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5422899" y="4425383"/>
            <a:ext cx="5166158" cy="10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086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396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73732" y="3611141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450479" y="2580703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987558" y="5708579"/>
            <a:ext cx="3361295" cy="7237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940656" y="5691738"/>
            <a:ext cx="3342147" cy="6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60309" y="122131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43553" y="3819705"/>
            <a:ext cx="26901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92554" y="1096430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34716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8590" y="6468497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5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0"/>
            <a:ext cx="6273800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80" y="-1181100"/>
            <a:ext cx="3684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39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5" y="1241426"/>
            <a:ext cx="693077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00" y="2918739"/>
            <a:ext cx="103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5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7381" y="2880266"/>
            <a:ext cx="1207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448" y="4192261"/>
            <a:ext cx="10885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300" y="4192261"/>
            <a:ext cx="1184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381" y="4192261"/>
            <a:ext cx="1435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3827" y="4519107"/>
            <a:ext cx="28885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500">
                <a:solidFill>
                  <a:srgbClr val="FF0000"/>
                </a:solidFill>
              </a:rPr>
              <a:t>ꞏ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5167" y="4096287"/>
            <a:ext cx="517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᾽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370" y="2841794"/>
            <a:ext cx="800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῀</a:t>
            </a:r>
            <a:endParaRPr lang="en-US" sz="550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284142" y="3304914"/>
            <a:ext cx="3057690" cy="432253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466922" y="4324317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359" y="3497445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</a:t>
            </a:r>
            <a:endParaRPr lang="en-US" sz="4500"/>
          </a:p>
        </p:txBody>
      </p:sp>
      <p:sp>
        <p:nvSpPr>
          <p:cNvPr id="14" name="Rectangle 13"/>
          <p:cNvSpPr/>
          <p:nvPr/>
        </p:nvSpPr>
        <p:spPr>
          <a:xfrm>
            <a:off x="8466483" y="638994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17403" y="2319157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94947" y="729397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48817" y="2023047"/>
            <a:ext cx="9476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90724" y="4149143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66481" y="4606108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19412" y="4588496"/>
            <a:ext cx="898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6672">
            <a:off x="4324760" y="739881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lang="en-US" sz="45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350044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842337"/>
            <a:ext cx="23118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1455482" y="1"/>
            <a:ext cx="9352217" cy="572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491" y="5907366"/>
            <a:ext cx="223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 bé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4" y="-152399"/>
            <a:ext cx="8956716" cy="596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707" y="5842337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 đỏ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950</TotalTime>
  <Words>227</Words>
  <Application>Microsoft Office PowerPoint</Application>
  <PresentationFormat>Widescreen</PresentationFormat>
  <Paragraphs>91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SVN-Whimsy</vt:lpstr>
      <vt:lpstr>iCiel Nabila</vt:lpstr>
      <vt:lpstr>Arial</vt:lpstr>
      <vt:lpstr>SVN-Poky's</vt:lpstr>
      <vt:lpstr>Times New Roman</vt:lpstr>
      <vt:lpstr>Arial-Rounded</vt:lpstr>
      <vt:lpstr>A3.BoosterNextFYBlackRegular-San</vt:lpstr>
      <vt:lpstr>Calibri</vt:lpstr>
      <vt:lpstr>Office Theme</vt:lpstr>
      <vt:lpstr>Custom Design</vt:lpstr>
      <vt:lpstr>PowerPoint Presentation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Hong Nhung Nguyen Thi</cp:lastModifiedBy>
  <cp:revision>112</cp:revision>
  <dcterms:created xsi:type="dcterms:W3CDTF">2020-02-24T09:34:38Z</dcterms:created>
  <dcterms:modified xsi:type="dcterms:W3CDTF">2021-09-26T03:53:15Z</dcterms:modified>
</cp:coreProperties>
</file>