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tmp" ContentType="image/png"/>
  <Default Extension="wma" ContentType="audio/x-ms-wma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89" r:id="rId3"/>
    <p:sldMasterId id="2147483734" r:id="rId4"/>
    <p:sldMasterId id="2147483746" r:id="rId5"/>
  </p:sldMasterIdLst>
  <p:notesMasterIdLst>
    <p:notesMasterId r:id="rId38"/>
  </p:notesMasterIdLst>
  <p:sldIdLst>
    <p:sldId id="313" r:id="rId6"/>
    <p:sldId id="290" r:id="rId7"/>
    <p:sldId id="292" r:id="rId8"/>
    <p:sldId id="265" r:id="rId9"/>
    <p:sldId id="267" r:id="rId10"/>
    <p:sldId id="273" r:id="rId11"/>
    <p:sldId id="305" r:id="rId12"/>
    <p:sldId id="285" r:id="rId13"/>
    <p:sldId id="287" r:id="rId14"/>
    <p:sldId id="306" r:id="rId15"/>
    <p:sldId id="259" r:id="rId16"/>
    <p:sldId id="302" r:id="rId17"/>
    <p:sldId id="303" r:id="rId18"/>
    <p:sldId id="304" r:id="rId19"/>
    <p:sldId id="268" r:id="rId20"/>
    <p:sldId id="294" r:id="rId21"/>
    <p:sldId id="295" r:id="rId22"/>
    <p:sldId id="276" r:id="rId23"/>
    <p:sldId id="296" r:id="rId24"/>
    <p:sldId id="297" r:id="rId25"/>
    <p:sldId id="278" r:id="rId26"/>
    <p:sldId id="293" r:id="rId27"/>
    <p:sldId id="261" r:id="rId28"/>
    <p:sldId id="270" r:id="rId29"/>
    <p:sldId id="271" r:id="rId30"/>
    <p:sldId id="298" r:id="rId31"/>
    <p:sldId id="299" r:id="rId32"/>
    <p:sldId id="300" r:id="rId33"/>
    <p:sldId id="272" r:id="rId34"/>
    <p:sldId id="301" r:id="rId35"/>
    <p:sldId id="281" r:id="rId36"/>
    <p:sldId id="283" r:id="rId37"/>
  </p:sldIdLst>
  <p:sldSz cx="12161838" cy="6858000"/>
  <p:notesSz cx="6858000" cy="9144000"/>
  <p:embeddedFontLst>
    <p:embeddedFont>
      <p:font typeface=".VnCooper" panose="020B7200000000000000" pitchFamily="34" charset="0"/>
      <p:regular r:id="rId39"/>
    </p:embeddedFont>
    <p:embeddedFont>
      <p:font typeface="Arial Rounded MT Bold" panose="020F0704030504030204" pitchFamily="34" charset="0"/>
      <p:regular r:id="rId40"/>
    </p:embeddedFont>
    <p:embeddedFont>
      <p:font typeface="Arial-Rounded" panose="020B0500000000000000" pitchFamily="34" charset="0"/>
      <p:regular r:id="rId41"/>
    </p:embeddedFont>
    <p:embeddedFont>
      <p:font typeface="Arrus-Black" panose="02020500000000000000" pitchFamily="18" charset="0"/>
      <p:regular r:id="rId42"/>
    </p:embeddedFont>
    <p:embeddedFont>
      <p:font typeface="Bandit" panose="02020800000000000000" charset="0"/>
      <p:boldItalic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Calibri Light" panose="020F0302020204030204" pitchFamily="34" charset="0"/>
      <p:regular r:id="rId48"/>
      <p:italic r:id="rId49"/>
    </p:embeddedFont>
    <p:embeddedFont>
      <p:font typeface="Cambria" panose="02040503050406030204" pitchFamily="18" charset="0"/>
      <p:regular r:id="rId50"/>
      <p:bold r:id="rId51"/>
      <p:italic r:id="rId52"/>
      <p:boldItalic r:id="rId53"/>
    </p:embeddedFont>
    <p:embeddedFont>
      <p:font typeface="HP001 4 hàng" panose="020B0603050302020204" pitchFamily="34" charset="0"/>
      <p:regular r:id="rId54"/>
      <p:bold r:id="rId55"/>
    </p:embeddedFont>
    <p:embeddedFont>
      <p:font typeface="HP001 TD 4H" panose="020B0603050302020204" pitchFamily="34" charset="0"/>
      <p:regular r:id="rId56"/>
    </p:embeddedFont>
    <p:embeddedFont>
      <p:font typeface="Montserrat" panose="00000500000000000000" pitchFamily="2" charset="0"/>
      <p:regular r:id="rId57"/>
      <p:bold r:id="rId58"/>
      <p:italic r:id="rId59"/>
      <p:boldItalic r:id="rId60"/>
    </p:embeddedFont>
    <p:embeddedFont>
      <p:font typeface="UTM Cookies" panose="02040603050506020204" pitchFamily="18" charset="0"/>
      <p:regular r:id="rId61"/>
    </p:embeddedFont>
  </p:embeddedFontLst>
  <p:defaultTextStyle>
    <a:defPPr>
      <a:defRPr lang="en-US"/>
    </a:defPPr>
    <a:lvl1pPr marL="0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46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2937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69405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5874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2342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38811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5279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174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E601"/>
    <a:srgbClr val="1BBF23"/>
    <a:srgbClr val="61DC40"/>
    <a:srgbClr val="8ADB77"/>
    <a:srgbClr val="9ED561"/>
    <a:srgbClr val="47DB32"/>
    <a:srgbClr val="8BE686"/>
    <a:srgbClr val="79E274"/>
    <a:srgbClr val="65F16C"/>
    <a:srgbClr val="BEFA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735" autoAdjust="0"/>
    <p:restoredTop sz="87189" autoAdjust="0"/>
  </p:normalViewPr>
  <p:slideViewPr>
    <p:cSldViewPr snapToGrid="0">
      <p:cViewPr varScale="1">
        <p:scale>
          <a:sx n="55" d="100"/>
          <a:sy n="55" d="100"/>
        </p:scale>
        <p:origin x="804" y="5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63" Type="http://schemas.openxmlformats.org/officeDocument/2006/relationships/viewProps" Target="viewProp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23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theme" Target="theme/theme1.xml"/><Relationship Id="rId8" Type="http://schemas.openxmlformats.org/officeDocument/2006/relationships/slide" Target="slides/slide3.xml"/><Relationship Id="rId51" Type="http://schemas.openxmlformats.org/officeDocument/2006/relationships/font" Target="fonts/font1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20" Type="http://schemas.openxmlformats.org/officeDocument/2006/relationships/slide" Target="slides/slide15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08AFA-6835-4C62-8150-FD0160A19DCE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7AB927-42BB-4505-9EDE-3A59CF2143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1685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271AD9-BB67-40C7-8A36-6292A9008BE4}" type="slidenum">
              <a:rPr lang="zh-CN" altLang="en-US" smtClean="0">
                <a:solidFill>
                  <a:prstClr val="black"/>
                </a:solidFill>
              </a:rPr>
              <a:pPr/>
              <a:t>1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7817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50825" y="1431925"/>
            <a:ext cx="6856413" cy="3865563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3846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abd699d6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abd699d6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10973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7727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546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71983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18595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.jpeg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468" indent="0" algn="ctr">
              <a:buNone/>
              <a:defRPr sz="2000"/>
            </a:lvl2pPr>
            <a:lvl3pPr marL="912937" indent="0" algn="ctr">
              <a:buNone/>
              <a:defRPr sz="1900"/>
            </a:lvl3pPr>
            <a:lvl4pPr marL="1369405" indent="0" algn="ctr">
              <a:buNone/>
              <a:defRPr sz="1600"/>
            </a:lvl4pPr>
            <a:lvl5pPr marL="1825874" indent="0" algn="ctr">
              <a:buNone/>
              <a:defRPr sz="1600"/>
            </a:lvl5pPr>
            <a:lvl6pPr marL="2282342" indent="0" algn="ctr">
              <a:buNone/>
              <a:defRPr sz="1600"/>
            </a:lvl6pPr>
            <a:lvl7pPr marL="2738811" indent="0" algn="ctr">
              <a:buNone/>
              <a:defRPr sz="1600"/>
            </a:lvl7pPr>
            <a:lvl8pPr marL="3195279" indent="0" algn="ctr">
              <a:buNone/>
              <a:defRPr sz="1600"/>
            </a:lvl8pPr>
            <a:lvl9pPr marL="365174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461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35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6" y="365126"/>
            <a:ext cx="2622396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7" y="365126"/>
            <a:ext cx="7715166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70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38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493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741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4834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910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62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466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8978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000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3876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0956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50248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19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15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0821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252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155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3" y="1709740"/>
            <a:ext cx="1048958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3" y="4589464"/>
            <a:ext cx="1048958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46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293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694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58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2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3881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527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174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83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684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69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329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10648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04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2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3382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5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974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5558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6508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97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0510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156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198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280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271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63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149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54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886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5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2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551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60785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302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989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29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07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5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03903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916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1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106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38710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31761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63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3494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817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0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7721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4090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099581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 b="0" i="0">
                <a:latin typeface="inpin heiti" charset="-122"/>
                <a:ea typeface="inpin heiti" charset="-122"/>
              </a:defRPr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22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879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6127" y="1825625"/>
            <a:ext cx="10489585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0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 b="0" i="0">
                <a:solidFill>
                  <a:schemeClr val="tx1">
                    <a:tint val="75000"/>
                  </a:schemeClr>
                </a:solidFill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10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06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3838" y="1778438"/>
            <a:ext cx="4861517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3838" y="2665379"/>
            <a:ext cx="4861517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41459" y="1778438"/>
            <a:ext cx="4885460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41459" y="2665379"/>
            <a:ext cx="4885460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379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6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4155044" cy="1600200"/>
          </a:xfrm>
        </p:spPr>
        <p:txBody>
          <a:bodyPr anchor="b"/>
          <a:lstStyle>
            <a:lvl1pPr>
              <a:defRPr sz="3192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457201"/>
            <a:ext cx="6156930" cy="5403850"/>
          </a:xfrm>
        </p:spPr>
        <p:txBody>
          <a:bodyPr/>
          <a:lstStyle>
            <a:lvl1pPr marL="0" indent="0">
              <a:buNone/>
              <a:defRPr sz="3192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4155044" cy="3811588"/>
          </a:xfrm>
        </p:spPr>
        <p:txBody>
          <a:bodyPr/>
          <a:lstStyle>
            <a:lvl1pPr marL="0" indent="0">
              <a:buNone/>
              <a:defRPr sz="1995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795"/>
            </a:lvl2pPr>
            <a:lvl3pPr marL="912114" indent="0">
              <a:buNone/>
              <a:defRPr sz="1596"/>
            </a:lvl3pPr>
            <a:lvl4pPr marL="1368171" indent="0">
              <a:buNone/>
              <a:defRPr sz="1397"/>
            </a:lvl4pPr>
            <a:lvl5pPr marL="1824228" indent="0">
              <a:buNone/>
              <a:defRPr sz="1397"/>
            </a:lvl5pPr>
            <a:lvl6pPr marL="2280285" indent="0">
              <a:buNone/>
              <a:defRPr sz="1397"/>
            </a:lvl6pPr>
            <a:lvl7pPr marL="2736342" indent="0">
              <a:buNone/>
              <a:defRPr sz="1397"/>
            </a:lvl7pPr>
            <a:lvl8pPr marL="3192399" indent="0">
              <a:buNone/>
              <a:defRPr sz="1397"/>
            </a:lvl8pPr>
            <a:lvl9pPr marL="3648456" indent="0">
              <a:buNone/>
              <a:defRPr sz="1397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4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4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6127" y="365125"/>
            <a:ext cx="10489585" cy="58118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2021/9/26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2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757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091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44" t="-807" r="17473" b="28765"/>
          <a:stretch/>
        </p:blipFill>
        <p:spPr>
          <a:xfrm>
            <a:off x="10585085" y="4407937"/>
            <a:ext cx="1845839" cy="2418068"/>
          </a:xfrm>
          <a:prstGeom prst="rect">
            <a:avLst/>
          </a:prstGeom>
        </p:spPr>
      </p:pic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57502" y="855625"/>
            <a:ext cx="5847099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 userDrawn="1"/>
        </p:nvGrpSpPr>
        <p:grpSpPr>
          <a:xfrm>
            <a:off x="244487" y="4121868"/>
            <a:ext cx="671275" cy="717765"/>
            <a:chOff x="2501940" y="418177"/>
            <a:chExt cx="504705" cy="538324"/>
          </a:xfrm>
        </p:grpSpPr>
        <p:sp>
          <p:nvSpPr>
            <p:cNvPr id="19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 userDrawn="1"/>
        </p:nvGrpSpPr>
        <p:grpSpPr>
          <a:xfrm>
            <a:off x="10444388" y="5101347"/>
            <a:ext cx="603113" cy="695717"/>
            <a:chOff x="6383519" y="4134092"/>
            <a:chExt cx="453457" cy="521788"/>
          </a:xfrm>
        </p:grpSpPr>
        <p:sp>
          <p:nvSpPr>
            <p:cNvPr id="26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 userDrawn="1"/>
        </p:nvGrpSpPr>
        <p:grpSpPr>
          <a:xfrm rot="879603">
            <a:off x="5054395" y="6615285"/>
            <a:ext cx="1445459" cy="1681205"/>
            <a:chOff x="7570415" y="3649325"/>
            <a:chExt cx="1505790" cy="2024569"/>
          </a:xfrm>
        </p:grpSpPr>
        <p:sp>
          <p:nvSpPr>
            <p:cNvPr id="57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109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80" r="68004" b="27958"/>
          <a:stretch/>
        </p:blipFill>
        <p:spPr>
          <a:xfrm>
            <a:off x="-120747" y="4519869"/>
            <a:ext cx="1820907" cy="26067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7;p2"/>
          <p:cNvSpPr/>
          <p:nvPr userDrawn="1"/>
        </p:nvSpPr>
        <p:spPr>
          <a:xfrm rot="-431784">
            <a:off x="-686004" y="-795658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Google Shape;11;p2"/>
          <p:cNvSpPr/>
          <p:nvPr userDrawn="1"/>
        </p:nvSpPr>
        <p:spPr>
          <a:xfrm>
            <a:off x="-889580" y="-163428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5" name="Google Shape;12;p2"/>
          <p:cNvSpPr/>
          <p:nvPr userDrawn="1"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13;p2"/>
          <p:cNvSpPr/>
          <p:nvPr userDrawn="1"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Google Shape;14;p2"/>
          <p:cNvSpPr/>
          <p:nvPr userDrawn="1"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Google Shape;15;p2"/>
          <p:cNvSpPr/>
          <p:nvPr userDrawn="1"/>
        </p:nvSpPr>
        <p:spPr>
          <a:xfrm>
            <a:off x="-364092" y="3324789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6;p2"/>
          <p:cNvSpPr/>
          <p:nvPr userDrawn="1"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" name="Google Shape;18;p2"/>
          <p:cNvGrpSpPr/>
          <p:nvPr userDrawn="1"/>
        </p:nvGrpSpPr>
        <p:grpSpPr>
          <a:xfrm>
            <a:off x="3434018" y="146863"/>
            <a:ext cx="671275" cy="717765"/>
            <a:chOff x="2501940" y="418177"/>
            <a:chExt cx="504705" cy="538324"/>
          </a:xfrm>
        </p:grpSpPr>
        <p:sp>
          <p:nvSpPr>
            <p:cNvPr id="12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8" name="Google Shape;25;p2"/>
          <p:cNvGrpSpPr/>
          <p:nvPr userDrawn="1"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6" name="Google Shape;33;p2"/>
          <p:cNvGrpSpPr/>
          <p:nvPr userDrawn="1"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27" name="Google Shape;34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35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36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7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8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9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0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2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3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4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5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6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7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9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0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1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2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3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4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5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" name="Google Shape;56;p2"/>
          <p:cNvGrpSpPr/>
          <p:nvPr userDrawn="1"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50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" name="Google Shape;79;p2"/>
          <p:cNvGrpSpPr/>
          <p:nvPr userDrawn="1"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73" name="Google Shape;80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81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82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83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84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85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86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7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8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9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90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91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92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93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94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95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96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7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8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9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00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01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33359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25"/>
          <p:cNvSpPr/>
          <p:nvPr/>
        </p:nvSpPr>
        <p:spPr>
          <a:xfrm>
            <a:off x="-1044760" y="-96945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25"/>
          <p:cNvSpPr/>
          <p:nvPr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25"/>
          <p:cNvSpPr/>
          <p:nvPr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25"/>
          <p:cNvSpPr/>
          <p:nvPr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25"/>
          <p:cNvSpPr/>
          <p:nvPr/>
        </p:nvSpPr>
        <p:spPr>
          <a:xfrm>
            <a:off x="-559177" y="3763047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25"/>
          <p:cNvSpPr/>
          <p:nvPr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431784">
            <a:off x="-729274" y="-1091730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124971" y="252771"/>
            <a:ext cx="671275" cy="717765"/>
            <a:chOff x="2501940" y="418177"/>
            <a:chExt cx="504705" cy="538324"/>
          </a:xfrm>
        </p:grpSpPr>
        <p:sp>
          <p:nvSpPr>
            <p:cNvPr id="1984" name="Google Shape;1984;p25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0" name="Google Shape;1990;p25"/>
          <p:cNvGrpSpPr/>
          <p:nvPr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91" name="Google Shape;1991;p25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25"/>
          <p:cNvGrpSpPr/>
          <p:nvPr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1999" name="Google Shape;1999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1" name="Google Shape;2021;p25"/>
          <p:cNvGrpSpPr/>
          <p:nvPr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2022" name="Google Shape;2022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2045" name="Google Shape;2045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35136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26"/>
          <p:cNvSpPr/>
          <p:nvPr/>
        </p:nvSpPr>
        <p:spPr>
          <a:xfrm rot="-4847989" flipH="1">
            <a:off x="11912272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9" name="Google Shape;2069;p26"/>
          <p:cNvSpPr/>
          <p:nvPr/>
        </p:nvSpPr>
        <p:spPr>
          <a:xfrm rot="10800000" flipH="1">
            <a:off x="9538926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0" name="Google Shape;2070;p26"/>
          <p:cNvSpPr/>
          <p:nvPr/>
        </p:nvSpPr>
        <p:spPr>
          <a:xfrm rot="10800000" flipH="1">
            <a:off x="11204228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071" name="Google Shape;2071;p26"/>
          <p:cNvGrpSpPr/>
          <p:nvPr/>
        </p:nvGrpSpPr>
        <p:grpSpPr>
          <a:xfrm>
            <a:off x="10017417" y="155556"/>
            <a:ext cx="603113" cy="695717"/>
            <a:chOff x="6383519" y="4134092"/>
            <a:chExt cx="453457" cy="521788"/>
          </a:xfrm>
        </p:grpSpPr>
        <p:sp>
          <p:nvSpPr>
            <p:cNvPr id="2072" name="Google Shape;2072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26"/>
          <p:cNvGrpSpPr/>
          <p:nvPr/>
        </p:nvGrpSpPr>
        <p:grpSpPr>
          <a:xfrm>
            <a:off x="11418425" y="5790173"/>
            <a:ext cx="603627" cy="695673"/>
            <a:chOff x="281307" y="508728"/>
            <a:chExt cx="453843" cy="521755"/>
          </a:xfrm>
        </p:grpSpPr>
        <p:sp>
          <p:nvSpPr>
            <p:cNvPr id="2080" name="Google Shape;2080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26"/>
          <p:cNvGrpSpPr/>
          <p:nvPr/>
        </p:nvGrpSpPr>
        <p:grpSpPr>
          <a:xfrm rot="10800000" flipH="1">
            <a:off x="10705484" y="-430967"/>
            <a:ext cx="2188813" cy="2708325"/>
            <a:chOff x="14449550" y="3157725"/>
            <a:chExt cx="1645681" cy="2031244"/>
          </a:xfrm>
        </p:grpSpPr>
        <p:sp>
          <p:nvSpPr>
            <p:cNvPr id="2088" name="Google Shape;2088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13" name="Google Shape;2113;p26"/>
          <p:cNvGrpSpPr/>
          <p:nvPr/>
        </p:nvGrpSpPr>
        <p:grpSpPr>
          <a:xfrm rot="-9931168" flipH="1">
            <a:off x="10994951" y="-901925"/>
            <a:ext cx="1609884" cy="2170224"/>
            <a:chOff x="7570415" y="3649325"/>
            <a:chExt cx="1505790" cy="2024569"/>
          </a:xfrm>
        </p:grpSpPr>
        <p:sp>
          <p:nvSpPr>
            <p:cNvPr id="2114" name="Google Shape;2114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36" name="Google Shape;2136;p26"/>
          <p:cNvSpPr/>
          <p:nvPr/>
        </p:nvSpPr>
        <p:spPr>
          <a:xfrm rot="4847989">
            <a:off x="-1000773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7" name="Google Shape;2137;p26"/>
          <p:cNvSpPr/>
          <p:nvPr/>
        </p:nvSpPr>
        <p:spPr>
          <a:xfrm rot="10800000">
            <a:off x="-854613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38" name="Google Shape;2138;p26"/>
          <p:cNvGrpSpPr/>
          <p:nvPr/>
        </p:nvGrpSpPr>
        <p:grpSpPr>
          <a:xfrm flipH="1">
            <a:off x="1977620" y="155556"/>
            <a:ext cx="603113" cy="695717"/>
            <a:chOff x="6383519" y="4134092"/>
            <a:chExt cx="453457" cy="521788"/>
          </a:xfrm>
        </p:grpSpPr>
        <p:sp>
          <p:nvSpPr>
            <p:cNvPr id="2139" name="Google Shape;2139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 rot="10800000">
            <a:off x="-296147" y="-430967"/>
            <a:ext cx="2188813" cy="2708325"/>
            <a:chOff x="14449550" y="3157725"/>
            <a:chExt cx="1645681" cy="2031244"/>
          </a:xfrm>
        </p:grpSpPr>
        <p:sp>
          <p:nvSpPr>
            <p:cNvPr id="2147" name="Google Shape;2147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26"/>
          <p:cNvGrpSpPr/>
          <p:nvPr/>
        </p:nvGrpSpPr>
        <p:grpSpPr>
          <a:xfrm rot="9931168">
            <a:off x="-6687" y="-901925"/>
            <a:ext cx="1609884" cy="2170224"/>
            <a:chOff x="7570415" y="3649325"/>
            <a:chExt cx="1505790" cy="2024569"/>
          </a:xfrm>
        </p:grpSpPr>
        <p:sp>
          <p:nvSpPr>
            <p:cNvPr id="2173" name="Google Shape;2173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5" name="Google Shape;2195;p26"/>
          <p:cNvSpPr/>
          <p:nvPr/>
        </p:nvSpPr>
        <p:spPr>
          <a:xfrm rot="10800000">
            <a:off x="-328904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96" name="Google Shape;2196;p26"/>
          <p:cNvGrpSpPr/>
          <p:nvPr/>
        </p:nvGrpSpPr>
        <p:grpSpPr>
          <a:xfrm flipH="1">
            <a:off x="139790" y="5790173"/>
            <a:ext cx="603627" cy="695673"/>
            <a:chOff x="281307" y="508728"/>
            <a:chExt cx="453843" cy="521755"/>
          </a:xfrm>
        </p:grpSpPr>
        <p:sp>
          <p:nvSpPr>
            <p:cNvPr id="2197" name="Google Shape;2197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57956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27"/>
          <p:cNvSpPr/>
          <p:nvPr/>
        </p:nvSpPr>
        <p:spPr>
          <a:xfrm rot="5676527" flipH="1">
            <a:off x="9888739" y="-1347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6" name="Google Shape;2206;p27"/>
          <p:cNvSpPr/>
          <p:nvPr/>
        </p:nvSpPr>
        <p:spPr>
          <a:xfrm flipH="1">
            <a:off x="10464537" y="-1091798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07" name="Google Shape;2207;p27"/>
          <p:cNvGrpSpPr/>
          <p:nvPr/>
        </p:nvGrpSpPr>
        <p:grpSpPr>
          <a:xfrm flipH="1">
            <a:off x="10154148" y="151170"/>
            <a:ext cx="671275" cy="717765"/>
            <a:chOff x="2501940" y="418177"/>
            <a:chExt cx="504705" cy="538324"/>
          </a:xfrm>
        </p:grpSpPr>
        <p:sp>
          <p:nvSpPr>
            <p:cNvPr id="2208" name="Google Shape;2208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4" name="Google Shape;2214;p27"/>
          <p:cNvGrpSpPr/>
          <p:nvPr/>
        </p:nvGrpSpPr>
        <p:grpSpPr>
          <a:xfrm rot="10679800" flipH="1">
            <a:off x="10283474" y="-677853"/>
            <a:ext cx="2199967" cy="2965241"/>
            <a:chOff x="7570415" y="3649325"/>
            <a:chExt cx="1505790" cy="2024569"/>
          </a:xfrm>
        </p:grpSpPr>
        <p:sp>
          <p:nvSpPr>
            <p:cNvPr id="2215" name="Google Shape;2215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7" name="Google Shape;2237;p27"/>
          <p:cNvSpPr/>
          <p:nvPr/>
        </p:nvSpPr>
        <p:spPr>
          <a:xfrm rot="-5123473" flipH="1">
            <a:off x="256092" y="5098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38" name="Google Shape;2238;p27"/>
          <p:cNvSpPr/>
          <p:nvPr/>
        </p:nvSpPr>
        <p:spPr>
          <a:xfrm rot="10800000" flipH="1">
            <a:off x="-3313785" y="3480272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9" name="Google Shape;2239;p27"/>
          <p:cNvGrpSpPr/>
          <p:nvPr/>
        </p:nvGrpSpPr>
        <p:grpSpPr>
          <a:xfrm rot="700979" flipH="1">
            <a:off x="-629903" y="4338351"/>
            <a:ext cx="2002788" cy="2699472"/>
            <a:chOff x="7570415" y="3649325"/>
            <a:chExt cx="1505790" cy="2024569"/>
          </a:xfrm>
        </p:grpSpPr>
        <p:sp>
          <p:nvSpPr>
            <p:cNvPr id="2240" name="Google Shape;2240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27"/>
          <p:cNvGrpSpPr/>
          <p:nvPr/>
        </p:nvGrpSpPr>
        <p:grpSpPr>
          <a:xfrm rot="-5400000">
            <a:off x="1672148" y="5952012"/>
            <a:ext cx="672940" cy="715989"/>
            <a:chOff x="2501940" y="418177"/>
            <a:chExt cx="504705" cy="538324"/>
          </a:xfrm>
        </p:grpSpPr>
        <p:sp>
          <p:nvSpPr>
            <p:cNvPr id="2263" name="Google Shape;2263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72955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1B3F8C-1402-447F-A477-CDEF192BE0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9BD729AA-809E-47C5-9CA1-AEC0BAE265FB}" type="datetimeFigureOut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9/26/2021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0C4A3E-B129-48AE-B91F-0756F5CC1B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7C320-C414-4097-9B90-28DD01C19C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BE2AABDB-59F7-4465-88AC-EF1F1AD652A6}" type="slidenum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‹#›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6019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4"/>
          <p:cNvSpPr txBox="1">
            <a:spLocks noGrp="1"/>
          </p:cNvSpPr>
          <p:nvPr>
            <p:ph type="title"/>
          </p:nvPr>
        </p:nvSpPr>
        <p:spPr>
          <a:xfrm>
            <a:off x="957625" y="510083"/>
            <a:ext cx="10246588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22" name="Google Shape;222;p4"/>
          <p:cNvSpPr txBox="1">
            <a:spLocks noGrp="1"/>
          </p:cNvSpPr>
          <p:nvPr>
            <p:ph type="body" idx="1"/>
          </p:nvPr>
        </p:nvSpPr>
        <p:spPr>
          <a:xfrm>
            <a:off x="957625" y="1397400"/>
            <a:ext cx="10246588" cy="4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596"/>
            </a:lvl1pPr>
            <a:lvl2pPr marL="1216122" lvl="1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4182" lvl="2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2243" lvl="3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0304" lvl="4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48365" lvl="5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56425" lvl="6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4486" lvl="7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2547" lvl="8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23" name="Google Shape;223;p4"/>
          <p:cNvSpPr/>
          <p:nvPr/>
        </p:nvSpPr>
        <p:spPr>
          <a:xfrm rot="17208290" flipV="1">
            <a:off x="10783915" y="4623543"/>
            <a:ext cx="3777048" cy="2099122"/>
          </a:xfrm>
          <a:prstGeom prst="cloud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4" name="Google Shape;224;p4"/>
          <p:cNvSpPr/>
          <p:nvPr/>
        </p:nvSpPr>
        <p:spPr>
          <a:xfrm rot="3206535">
            <a:off x="10638004" y="6128788"/>
            <a:ext cx="1289709" cy="1425574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5" name="Google Shape;225;p4"/>
          <p:cNvGrpSpPr/>
          <p:nvPr/>
        </p:nvGrpSpPr>
        <p:grpSpPr>
          <a:xfrm rot="16823088" flipH="1">
            <a:off x="11603294" y="5699445"/>
            <a:ext cx="1613877" cy="2164855"/>
            <a:chOff x="7570415" y="3649325"/>
            <a:chExt cx="1505790" cy="2024569"/>
          </a:xfrm>
        </p:grpSpPr>
        <p:sp>
          <p:nvSpPr>
            <p:cNvPr id="226" name="Google Shape;226;p4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7196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262" y="-8667"/>
            <a:ext cx="6906759" cy="6875200"/>
            <a:chOff x="-202" y="-6500"/>
            <a:chExt cx="5558677" cy="5156400"/>
          </a:xfrm>
        </p:grpSpPr>
        <p:sp>
          <p:nvSpPr>
            <p:cNvPr id="165" name="Google Shape;165;p20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0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7" name="Google Shape;167;p20"/>
          <p:cNvSpPr txBox="1">
            <a:spLocks noGrp="1"/>
          </p:cNvSpPr>
          <p:nvPr>
            <p:ph type="title" hasCustomPrompt="1"/>
          </p:nvPr>
        </p:nvSpPr>
        <p:spPr>
          <a:xfrm>
            <a:off x="1080568" y="1943451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2680918" y="1632688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2"/>
          </p:nvPr>
        </p:nvSpPr>
        <p:spPr>
          <a:xfrm>
            <a:off x="2680918" y="2105120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title" idx="3" hasCustomPrompt="1"/>
          </p:nvPr>
        </p:nvSpPr>
        <p:spPr>
          <a:xfrm>
            <a:off x="1080568" y="3495684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4"/>
          </p:nvPr>
        </p:nvSpPr>
        <p:spPr>
          <a:xfrm>
            <a:off x="2680918" y="3187904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5"/>
          </p:nvPr>
        </p:nvSpPr>
        <p:spPr>
          <a:xfrm>
            <a:off x="2680918" y="3660336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title" idx="6" hasCustomPrompt="1"/>
          </p:nvPr>
        </p:nvSpPr>
        <p:spPr>
          <a:xfrm>
            <a:off x="1080568" y="5047917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4" name="Google Shape;174;p20"/>
          <p:cNvSpPr txBox="1">
            <a:spLocks noGrp="1"/>
          </p:cNvSpPr>
          <p:nvPr>
            <p:ph type="subTitle" idx="7"/>
          </p:nvPr>
        </p:nvSpPr>
        <p:spPr>
          <a:xfrm>
            <a:off x="2680918" y="4740137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subTitle" idx="8"/>
          </p:nvPr>
        </p:nvSpPr>
        <p:spPr>
          <a:xfrm>
            <a:off x="2680918" y="5212569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title" idx="9"/>
          </p:nvPr>
        </p:nvSpPr>
        <p:spPr>
          <a:xfrm>
            <a:off x="948448" y="593367"/>
            <a:ext cx="10264942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959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6468" indent="0">
              <a:buNone/>
              <a:defRPr sz="2800"/>
            </a:lvl2pPr>
            <a:lvl3pPr marL="912937" indent="0">
              <a:buNone/>
              <a:defRPr sz="2400"/>
            </a:lvl3pPr>
            <a:lvl4pPr marL="1369405" indent="0">
              <a:buNone/>
              <a:defRPr sz="2000"/>
            </a:lvl4pPr>
            <a:lvl5pPr marL="1825874" indent="0">
              <a:buNone/>
              <a:defRPr sz="2000"/>
            </a:lvl5pPr>
            <a:lvl6pPr marL="2282342" indent="0">
              <a:buNone/>
              <a:defRPr sz="2000"/>
            </a:lvl6pPr>
            <a:lvl7pPr marL="2738811" indent="0">
              <a:buNone/>
              <a:defRPr sz="2000"/>
            </a:lvl7pPr>
            <a:lvl8pPr marL="3195279" indent="0">
              <a:buNone/>
              <a:defRPr sz="2000"/>
            </a:lvl8pPr>
            <a:lvl9pPr marL="365174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0069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slideLayout" Target="../slideLayouts/slideLayout52.xml"/><Relationship Id="rId18" Type="http://schemas.openxmlformats.org/officeDocument/2006/relationships/slideLayout" Target="../slideLayouts/slideLayout57.xml"/><Relationship Id="rId26" Type="http://schemas.openxmlformats.org/officeDocument/2006/relationships/slideLayout" Target="../slideLayouts/slideLayout65.xml"/><Relationship Id="rId3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60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17" Type="http://schemas.openxmlformats.org/officeDocument/2006/relationships/slideLayout" Target="../slideLayouts/slideLayout56.xml"/><Relationship Id="rId25" Type="http://schemas.openxmlformats.org/officeDocument/2006/relationships/slideLayout" Target="../slideLayouts/slideLayout64.xml"/><Relationship Id="rId2" Type="http://schemas.openxmlformats.org/officeDocument/2006/relationships/slideLayout" Target="../slideLayouts/slideLayout41.xml"/><Relationship Id="rId1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59.xml"/><Relationship Id="rId29" Type="http://schemas.openxmlformats.org/officeDocument/2006/relationships/slideLayout" Target="../slideLayouts/slideLayout68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24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54.xml"/><Relationship Id="rId23" Type="http://schemas.openxmlformats.org/officeDocument/2006/relationships/slideLayout" Target="../slideLayouts/slideLayout62.xml"/><Relationship Id="rId28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49.xml"/><Relationship Id="rId19" Type="http://schemas.openxmlformats.org/officeDocument/2006/relationships/slideLayout" Target="../slideLayouts/slideLayout58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slideLayout" Target="../slideLayouts/slideLayout53.xml"/><Relationship Id="rId22" Type="http://schemas.openxmlformats.org/officeDocument/2006/relationships/slideLayout" Target="../slideLayouts/slideLayout61.xml"/><Relationship Id="rId27" Type="http://schemas.openxmlformats.org/officeDocument/2006/relationships/slideLayout" Target="../slideLayouts/slideLayout66.xml"/><Relationship Id="rId30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84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3.xml"/><Relationship Id="rId9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91294" tIns="45647" rIns="91294" bIns="45647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5663C1-35D6-4A46-94C1-544EF97D9011}" type="datetimeFigureOut">
              <a:rPr lang="en-US" smtClean="0"/>
              <a:t>9/26/2021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94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293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234" indent="-228234" algn="l" defTabSz="912937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4703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171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640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108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0577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045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3514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9982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46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2937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405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874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342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811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279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74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1848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3846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  <p:sldLayoutId id="2147483755" r:id="rId29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wdDnDiag">
          <a:fgClr>
            <a:srgbClr val="FFF3F3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3721713" y="2690814"/>
            <a:ext cx="4718413" cy="1476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PPT</a:t>
            </a: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作品，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为了您和包图网以及原创作者的利益，请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勿复制、传播、销售，否则将承担法律责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任！包图网将对作品进行维权，按照传播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下载次数进行十倍的索取赔偿！</a:t>
            </a:r>
          </a:p>
        </p:txBody>
      </p:sp>
    </p:spTree>
    <p:extLst>
      <p:ext uri="{BB962C8B-B14F-4D97-AF65-F5344CB8AC3E}">
        <p14:creationId xmlns:p14="http://schemas.microsoft.com/office/powerpoint/2010/main" val="40336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491767"/>
            <a:ext cx="10246588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536633"/>
            <a:ext cx="10246588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  <p:pic>
        <p:nvPicPr>
          <p:cNvPr id="5" name="Google Shape;564;p9"/>
          <p:cNvPicPr preferRelativeResize="0"/>
          <p:nvPr userDrawn="1"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-33" y="0"/>
            <a:ext cx="12161838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18130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3" Type="http://schemas.microsoft.com/office/2007/relationships/media" Target="../media/media2.mp3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audio" Target="../media/media1.wma"/><Relationship Id="rId1" Type="http://schemas.microsoft.com/office/2007/relationships/media" Target="../media/media1.wma"/><Relationship Id="rId6" Type="http://schemas.openxmlformats.org/officeDocument/2006/relationships/notesSlide" Target="../notesSlides/notesSlide1.xml"/><Relationship Id="rId11" Type="http://schemas.openxmlformats.org/officeDocument/2006/relationships/image" Target="../media/image9.png"/><Relationship Id="rId5" Type="http://schemas.openxmlformats.org/officeDocument/2006/relationships/slideLayout" Target="../slideLayouts/slideLayout75.xml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0.png"/><Relationship Id="rId4" Type="http://schemas.openxmlformats.org/officeDocument/2006/relationships/image" Target="../media/image2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5" Type="http://schemas.openxmlformats.org/officeDocument/2006/relationships/image" Target="../media/image33.png"/><Relationship Id="rId4" Type="http://schemas.openxmlformats.org/officeDocument/2006/relationships/notesSlide" Target="../notesSlides/notesSlide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microsoft.com/office/2007/relationships/media" Target="../media/media6.mp4"/><Relationship Id="rId1" Type="http://schemas.openxmlformats.org/officeDocument/2006/relationships/video" Target="NULL" TargetMode="Externa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video" Target="../media/media7.mp4"/><Relationship Id="rId7" Type="http://schemas.openxmlformats.org/officeDocument/2006/relationships/image" Target="../media/image37.png"/><Relationship Id="rId2" Type="http://schemas.microsoft.com/office/2007/relationships/media" Target="../media/media7.mp4"/><Relationship Id="rId1" Type="http://schemas.openxmlformats.org/officeDocument/2006/relationships/video" Target="NULL" TargetMode="External"/><Relationship Id="rId6" Type="http://schemas.openxmlformats.org/officeDocument/2006/relationships/image" Target="../media/image36.png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75.xml"/><Relationship Id="rId7" Type="http://schemas.openxmlformats.org/officeDocument/2006/relationships/image" Target="../media/image1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8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tmp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7.png"/><Relationship Id="rId4" Type="http://schemas.openxmlformats.org/officeDocument/2006/relationships/image" Target="../media/image4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21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E:\0000000我图PPT\03.20\亲子乐园\亲子乐园副本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164" y="25423"/>
            <a:ext cx="12194497" cy="68126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4" descr="E:\0000000我图PPT\03.20\亲子乐园\r6t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8508" y="-643613"/>
            <a:ext cx="12801849" cy="73481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3" descr="E:\0000000我图PPT\03.20\亲子乐园\3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6" y="3973782"/>
            <a:ext cx="12133857" cy="2906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5" descr="E:\0000000我图PPT\03.20\亲子乐园\56y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159" y="4306845"/>
            <a:ext cx="7414968" cy="2573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7" descr="E:\0000000我图PPT\03.20\亲子乐园\ty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5695" y="2571558"/>
            <a:ext cx="3786324" cy="50635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WordArt 6"/>
          <p:cNvSpPr>
            <a:spLocks noChangeArrowheads="1" noChangeShapeType="1" noTextEdit="1"/>
          </p:cNvSpPr>
          <p:nvPr/>
        </p:nvSpPr>
        <p:spPr bwMode="auto">
          <a:xfrm>
            <a:off x="1526612" y="1928104"/>
            <a:ext cx="9362548" cy="4692634"/>
          </a:xfrm>
          <a:prstGeom prst="rect">
            <a:avLst/>
          </a:prstGeom>
        </p:spPr>
        <p:txBody>
          <a:bodyPr spcFirstLastPara="1" wrap="none" lIns="121100" tIns="60629" rIns="121100" bIns="60629" numCol="1" fromWordArt="1">
            <a:prstTxWarp prst="textArchUp">
              <a:avLst>
                <a:gd name="adj" fmla="val 11240792"/>
              </a:avLst>
            </a:prstTxWarp>
          </a:bodyPr>
          <a:lstStyle/>
          <a:p>
            <a:pPr algn="ctr" defTabSz="1613441">
              <a:lnSpc>
                <a:spcPct val="150000"/>
              </a:lnSpc>
            </a:pPr>
            <a:r>
              <a:rPr lang="en-US" sz="235617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EM  ĐẾN VỚI TIẾT HỌC</a:t>
            </a:r>
          </a:p>
        </p:txBody>
      </p:sp>
      <p:sp>
        <p:nvSpPr>
          <p:cNvPr id="13" name="圆角矩形 1"/>
          <p:cNvSpPr/>
          <p:nvPr/>
        </p:nvSpPr>
        <p:spPr>
          <a:xfrm>
            <a:off x="2739557" y="3303435"/>
            <a:ext cx="7193229" cy="1445154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1400" tIns="80699" rIns="161400" bIns="80699" anchor="ctr"/>
          <a:lstStyle/>
          <a:p>
            <a:pPr algn="ctr" defTabSz="2151536">
              <a:defRPr/>
            </a:pPr>
            <a:r>
              <a:rPr lang="en-US" altLang="zh-CN" sz="4245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 VIỆT – LỚP 1</a:t>
            </a:r>
            <a:endParaRPr lang="zh-CN" altLang="en-US" sz="4245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630006" y="295200"/>
            <a:ext cx="7389543" cy="561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2513"/>
            <a:r>
              <a:rPr lang="en-US" sz="3051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GD &amp; ĐT QUẬN LONG BIÊN</a:t>
            </a:r>
            <a:endParaRPr lang="vi-VN" sz="3051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D472F5F-7EED-4C54-B5D4-1E71CE39064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0483" y="-302008"/>
            <a:ext cx="3176925" cy="283128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BFC68D3-44D9-4BBF-93A3-18CC63E483E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59414" flipH="1">
            <a:off x="-284864" y="-254438"/>
            <a:ext cx="3210946" cy="2927100"/>
          </a:xfrm>
          <a:prstGeom prst="rect">
            <a:avLst/>
          </a:prstGeom>
        </p:spPr>
      </p:pic>
      <p:pic>
        <p:nvPicPr>
          <p:cNvPr id="6" name="Recorded Sound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382452" y="-836299"/>
            <a:ext cx="808783" cy="808783"/>
          </a:xfrm>
          <a:prstGeom prst="rect">
            <a:avLst/>
          </a:prstGeom>
        </p:spPr>
      </p:pic>
      <p:pic>
        <p:nvPicPr>
          <p:cNvPr id="7" name="bensound-ukulele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381700" y="-872544"/>
            <a:ext cx="808783" cy="808783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13106869-0401-4FE6-8C6A-B286FBC8EF1A}"/>
              </a:ext>
            </a:extLst>
          </p:cNvPr>
          <p:cNvSpPr txBox="1"/>
          <p:nvPr/>
        </p:nvSpPr>
        <p:spPr>
          <a:xfrm>
            <a:off x="2641400" y="796502"/>
            <a:ext cx="7389543" cy="561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2513"/>
            <a:r>
              <a:rPr lang="en-US" sz="3051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TRƯỜNG TIỂU HỌC PHÚC LỢI</a:t>
            </a:r>
            <a:endParaRPr lang="vi-VN" sz="3051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圆角矩形 1">
            <a:extLst>
              <a:ext uri="{FF2B5EF4-FFF2-40B4-BE49-F238E27FC236}">
                <a16:creationId xmlns:a16="http://schemas.microsoft.com/office/drawing/2014/main" id="{8DBBB170-C442-4410-AC61-0D9E91FA842F}"/>
              </a:ext>
            </a:extLst>
          </p:cNvPr>
          <p:cNvSpPr/>
          <p:nvPr/>
        </p:nvSpPr>
        <p:spPr>
          <a:xfrm>
            <a:off x="2769872" y="3931503"/>
            <a:ext cx="7193229" cy="1445154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1400" tIns="80699" rIns="161400" bIns="80699" anchor="ctr"/>
          <a:lstStyle/>
          <a:p>
            <a:pPr algn="ctr" defTabSz="2151536">
              <a:defRPr/>
            </a:pPr>
            <a:r>
              <a:rPr lang="en-US" altLang="zh-CN" sz="279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US" altLang="zh-CN" sz="2793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altLang="zh-CN" sz="279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2793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US" altLang="zh-CN" sz="279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2793" b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Hồng</a:t>
            </a:r>
            <a:r>
              <a:rPr lang="en-US" altLang="zh-CN" sz="279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Nhung</a:t>
            </a:r>
            <a:endParaRPr lang="zh-CN" altLang="en-US" sz="2793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" name="Picture 6" descr="E:\0000000我图PPT\03.20\亲子乐园\23园.png">
            <a:extLst>
              <a:ext uri="{FF2B5EF4-FFF2-40B4-BE49-F238E27FC236}">
                <a16:creationId xmlns:a16="http://schemas.microsoft.com/office/drawing/2014/main" id="{BAAA71E6-F118-4922-8895-07F6BE645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351"/>
          <a:stretch>
            <a:fillRect/>
          </a:stretch>
        </p:blipFill>
        <p:spPr bwMode="auto">
          <a:xfrm>
            <a:off x="2068329" y="1579485"/>
            <a:ext cx="8003512" cy="20145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30214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8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6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6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6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8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7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8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20000" numSld="999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12" grpId="0"/>
      <p:bldP spid="13" grpId="0" bldLvl="0" animBg="1"/>
      <p:bldP spid="16" grpId="0" bldLvl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418444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05851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5099809" y="560543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2879423" y="180474"/>
            <a:ext cx="7047723" cy="5125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6139651" y="5595763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</p:spTree>
    <p:extLst>
      <p:ext uri="{BB962C8B-B14F-4D97-AF65-F5344CB8AC3E}">
        <p14:creationId xmlns:p14="http://schemas.microsoft.com/office/powerpoint/2010/main" val="735151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7747000" y="3098139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4557" y="0"/>
            <a:ext cx="5960327" cy="6852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/>
          <p:cNvSpPr txBox="1">
            <a:spLocks/>
          </p:cNvSpPr>
          <p:nvPr/>
        </p:nvSpPr>
        <p:spPr>
          <a:xfrm>
            <a:off x="8708142" y="3100752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</p:spTree>
    <p:extLst>
      <p:ext uri="{BB962C8B-B14F-4D97-AF65-F5344CB8AC3E}">
        <p14:creationId xmlns:p14="http://schemas.microsoft.com/office/powerpoint/2010/main" val="906262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 txBox="1">
            <a:spLocks/>
          </p:cNvSpPr>
          <p:nvPr/>
        </p:nvSpPr>
        <p:spPr>
          <a:xfrm>
            <a:off x="4731494" y="585199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8326" y="168441"/>
            <a:ext cx="9071811" cy="52029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le 1"/>
          <p:cNvSpPr txBox="1">
            <a:spLocks/>
          </p:cNvSpPr>
          <p:nvPr/>
        </p:nvSpPr>
        <p:spPr>
          <a:xfrm>
            <a:off x="5688308" y="5847335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5911366" y="4936190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13909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01270" y="481135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823327" y="4836151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641757" y="481727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408666" y="1429926"/>
            <a:ext cx="4165730" cy="26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5724" y="1429926"/>
            <a:ext cx="1767845" cy="267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59" y="1467213"/>
            <a:ext cx="4150487" cy="2600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1941112" y="480167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5784469" y="4838764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9598571" y="481261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9821629" y="3901474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73760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871" y="-608645"/>
            <a:ext cx="10870130" cy="66261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9846" y="4959059"/>
            <a:ext cx="9102800" cy="2572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43188201"/>
      </p:ext>
    </p:extLst>
  </p:cSld>
  <p:clrMapOvr>
    <a:masterClrMapping/>
  </p:clrMapOvr>
  <p:transition spd="slow">
    <p:wheel spokes="1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</a:p>
          </p:txBody>
        </p:sp>
      </p:grpSp>
      <p:pic>
        <p:nvPicPr>
          <p:cNvPr id="2" name="Chữ o">
            <a:hlinkClick r:id="" action="ppaction://media"/>
            <a:extLst>
              <a:ext uri="{FF2B5EF4-FFF2-40B4-BE49-F238E27FC236}">
                <a16:creationId xmlns:a16="http://schemas.microsoft.com/office/drawing/2014/main" id="{D822F5BC-0D07-472E-BE2A-8394F45E179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737796" y="1098401"/>
            <a:ext cx="9102802" cy="5650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5423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6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</a:p>
          </p:txBody>
        </p:sp>
      </p:grpSp>
      <p:pic>
        <p:nvPicPr>
          <p:cNvPr id="2" name="Tập viết chữ bò">
            <a:hlinkClick r:id="" action="ppaction://media"/>
            <a:extLst>
              <a:ext uri="{FF2B5EF4-FFF2-40B4-BE49-F238E27FC236}">
                <a16:creationId xmlns:a16="http://schemas.microsoft.com/office/drawing/2014/main" id="{70EA4907-3941-49C6-B3E0-AEE3A191E7D2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4504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73807" y="1183964"/>
            <a:ext cx="4572000" cy="4572000"/>
          </a:xfrm>
          <a:prstGeom prst="rect">
            <a:avLst/>
          </a:prstGeom>
        </p:spPr>
      </p:pic>
      <p:pic>
        <p:nvPicPr>
          <p:cNvPr id="7" name="Tập viết chữ bò">
            <a:hlinkClick r:id="" action="ppaction://media"/>
            <a:extLst>
              <a:ext uri="{FF2B5EF4-FFF2-40B4-BE49-F238E27FC236}">
                <a16:creationId xmlns:a16="http://schemas.microsoft.com/office/drawing/2014/main" id="{884CE7F3-38B4-43C3-A604-5CAD83E2120C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43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6249051" y="1183964"/>
            <a:ext cx="4572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5563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44903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</a:p>
          </p:txBody>
        </p:sp>
      </p:grpSp>
      <p:pic>
        <p:nvPicPr>
          <p:cNvPr id="3" name="Tập viết chữ cỏ">
            <a:hlinkClick r:id="" action="ppaction://media"/>
            <a:extLst>
              <a:ext uri="{FF2B5EF4-FFF2-40B4-BE49-F238E27FC236}">
                <a16:creationId xmlns:a16="http://schemas.microsoft.com/office/drawing/2014/main" id="{177AFC07-66C6-4ACC-A794-1C1271F48E6B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7962" end="2037.130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97536" y="1137758"/>
            <a:ext cx="4572000" cy="4572000"/>
          </a:xfrm>
          <a:prstGeom prst="rect">
            <a:avLst/>
          </a:prstGeom>
        </p:spPr>
      </p:pic>
      <p:pic>
        <p:nvPicPr>
          <p:cNvPr id="8" name="Tập viết chữ cỏ">
            <a:hlinkClick r:id="" action="ppaction://media"/>
            <a:extLst>
              <a:ext uri="{FF2B5EF4-FFF2-40B4-BE49-F238E27FC236}">
                <a16:creationId xmlns:a16="http://schemas.microsoft.com/office/drawing/2014/main" id="{B8B2B271-0CE8-4469-8D59-EAEF9758F538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667690" y="1144607"/>
            <a:ext cx="4572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685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000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43CB2BC0-BD05-43E6-82ED-6B1C63AC72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5153" y="65606"/>
            <a:ext cx="10169759" cy="679239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71AF86C-CDBF-4AB0-8F88-1D8670A3FCF1}"/>
              </a:ext>
            </a:extLst>
          </p:cNvPr>
          <p:cNvSpPr txBox="1"/>
          <p:nvPr/>
        </p:nvSpPr>
        <p:spPr>
          <a:xfrm>
            <a:off x="2390661" y="2181343"/>
            <a:ext cx="1674563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0" dirty="0">
                <a:solidFill>
                  <a:schemeClr val="bg1"/>
                </a:solidFill>
                <a:latin typeface="HP001 4 hàng" panose="020B0603050302020204" pitchFamily="34" charset="0"/>
              </a:rPr>
              <a:t>o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4D7A30-718D-406C-A641-A84055D8478B}"/>
              </a:ext>
            </a:extLst>
          </p:cNvPr>
          <p:cNvSpPr txBox="1"/>
          <p:nvPr/>
        </p:nvSpPr>
        <p:spPr>
          <a:xfrm>
            <a:off x="4466486" y="2214394"/>
            <a:ext cx="341057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000" dirty="0" err="1">
                <a:solidFill>
                  <a:schemeClr val="bg1"/>
                </a:solidFill>
                <a:latin typeface="HP001 4 hàng" panose="020B0603050302020204" pitchFamily="34" charset="0"/>
              </a:rPr>
              <a:t>bò</a:t>
            </a:r>
            <a:endParaRPr lang="en-US" sz="26000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118CCC6-83BB-4CBA-844E-4B0B27934F90}"/>
              </a:ext>
            </a:extLst>
          </p:cNvPr>
          <p:cNvSpPr txBox="1"/>
          <p:nvPr/>
        </p:nvSpPr>
        <p:spPr>
          <a:xfrm>
            <a:off x="8449153" y="2148292"/>
            <a:ext cx="3410574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7000" dirty="0" err="1">
                <a:solidFill>
                  <a:schemeClr val="bg1"/>
                </a:solidFill>
                <a:latin typeface="HP001 4 hàng" panose="020B0603050302020204" pitchFamily="34" charset="0"/>
              </a:rPr>
              <a:t>cỏ</a:t>
            </a:r>
            <a:endParaRPr lang="en-US" sz="27000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56752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觅元素58b0fbac4bf9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630" y="6088769"/>
            <a:ext cx="5199819" cy="738578"/>
          </a:xfrm>
          <a:prstGeom prst="rect">
            <a:avLst/>
          </a:prstGeom>
        </p:spPr>
      </p:pic>
      <p:pic>
        <p:nvPicPr>
          <p:cNvPr id="2" name="图片 1" descr="31f7217a017c2d9a8a7bcbd9844c1629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188" y="1909404"/>
            <a:ext cx="7940033" cy="4715246"/>
          </a:xfrm>
          <a:prstGeom prst="rect">
            <a:avLst/>
          </a:prstGeom>
        </p:spPr>
      </p:pic>
      <p:pic>
        <p:nvPicPr>
          <p:cNvPr id="8" name="图片 7" descr="572005ec0a0c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-279976" y="1516"/>
            <a:ext cx="4143893" cy="2341787"/>
          </a:xfrm>
          <a:prstGeom prst="rect">
            <a:avLst/>
          </a:prstGeom>
        </p:spPr>
      </p:pic>
      <p:pic>
        <p:nvPicPr>
          <p:cNvPr id="16" name="图片 15" descr="a05684f714522ad77246dba9447411ba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79975" y="2967166"/>
            <a:ext cx="4164162" cy="2944812"/>
          </a:xfrm>
          <a:prstGeom prst="rect">
            <a:avLst/>
          </a:prstGeom>
        </p:spPr>
      </p:pic>
      <p:pic>
        <p:nvPicPr>
          <p:cNvPr id="3" name="图片 2" descr="觅元素584a989cd6c5a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98859" y="835742"/>
            <a:ext cx="7169783" cy="1391010"/>
          </a:xfrm>
          <a:prstGeom prst="rect">
            <a:avLst/>
          </a:prstGeom>
        </p:spPr>
      </p:pic>
      <p:pic>
        <p:nvPicPr>
          <p:cNvPr id="5" name="轻松欢乐节奏感动进取电子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18158" y="-995117"/>
            <a:ext cx="810789" cy="810789"/>
          </a:xfrm>
          <a:prstGeom prst="rect">
            <a:avLst/>
          </a:prstGeom>
        </p:spPr>
      </p:pic>
      <p:sp>
        <p:nvSpPr>
          <p:cNvPr id="10" name="文本框 10248"/>
          <p:cNvSpPr txBox="1"/>
          <p:nvPr/>
        </p:nvSpPr>
        <p:spPr>
          <a:xfrm>
            <a:off x="4219472" y="2477657"/>
            <a:ext cx="7269462" cy="230261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CHÀO MỪNG </a:t>
            </a:r>
          </a:p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CÁC CON ĐẾN VỚI TIẾT TIẾNG VIỆT LỚP 1</a:t>
            </a:r>
          </a:p>
        </p:txBody>
      </p:sp>
    </p:spTree>
    <p:extLst>
      <p:ext uri="{BB962C8B-B14F-4D97-AF65-F5344CB8AC3E}">
        <p14:creationId xmlns:p14="http://schemas.microsoft.com/office/powerpoint/2010/main" val="197003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14:ferris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fill="hold" nodeType="tmRoot">
          <p:childTnLst>
            <p:audio>
              <p:cMediaNode vol="80000" numSld="999" showWhenStopped="0">
                <p:cTn id="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A845FCF-48A6-4732-B4B4-CA90B2895C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9286" y="0"/>
            <a:ext cx="10058400" cy="68342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565A560-D135-4C47-8E90-2E686329BA2E}"/>
              </a:ext>
            </a:extLst>
          </p:cNvPr>
          <p:cNvSpPr txBox="1"/>
          <p:nvPr/>
        </p:nvSpPr>
        <p:spPr>
          <a:xfrm>
            <a:off x="2129925" y="2324562"/>
            <a:ext cx="1211855" cy="24160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100" dirty="0">
                <a:solidFill>
                  <a:schemeClr val="bg1"/>
                </a:solidFill>
                <a:latin typeface="HP001 4 hàng" panose="020B0603050302020204" pitchFamily="34" charset="0"/>
              </a:rPr>
              <a:t>o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E3D1CE9-AA8A-471A-AD63-8F840ADADC17}"/>
              </a:ext>
            </a:extLst>
          </p:cNvPr>
          <p:cNvSpPr txBox="1"/>
          <p:nvPr/>
        </p:nvSpPr>
        <p:spPr>
          <a:xfrm>
            <a:off x="4166207" y="2302528"/>
            <a:ext cx="19893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0" dirty="0" err="1">
                <a:solidFill>
                  <a:schemeClr val="bg1"/>
                </a:solidFill>
                <a:latin typeface="HP001 4 hàng" panose="020B0603050302020204" pitchFamily="34" charset="0"/>
              </a:rPr>
              <a:t>bò</a:t>
            </a:r>
            <a:endParaRPr lang="en-US" sz="16000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36AA54E-54DC-443E-8BD3-E37C6F4C5AEF}"/>
              </a:ext>
            </a:extLst>
          </p:cNvPr>
          <p:cNvSpPr txBox="1"/>
          <p:nvPr/>
        </p:nvSpPr>
        <p:spPr>
          <a:xfrm>
            <a:off x="7840333" y="2255312"/>
            <a:ext cx="3410574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500" dirty="0" err="1">
                <a:solidFill>
                  <a:schemeClr val="bg1"/>
                </a:solidFill>
                <a:latin typeface="HP001 4 hàng" panose="020B0603050302020204" pitchFamily="34" charset="0"/>
              </a:rPr>
              <a:t>cỏ</a:t>
            </a:r>
            <a:endParaRPr lang="en-US" sz="16500" dirty="0">
              <a:solidFill>
                <a:schemeClr val="bg1"/>
              </a:solidFill>
              <a:latin typeface="HP001 4 hàng" panose="020B06030503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17743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927061"/>
              </p:ext>
            </p:extLst>
          </p:nvPr>
        </p:nvGraphicFramePr>
        <p:xfrm>
          <a:off x="215396" y="1242446"/>
          <a:ext cx="11887200" cy="5486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800"/>
                    </a:p>
                  </a:txBody>
                  <a:tcPr marL="88750" marR="88750" marT="44375" marB="44375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-22081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TD 4H" pitchFamily="34" charset="0"/>
              </a:rPr>
              <a:t>o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3382243" cy="941185"/>
            <a:chOff x="63500" y="1429216"/>
            <a:chExt cx="2542972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222211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Viết vở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5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2389035" y="313372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bò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046135" y="3124199"/>
            <a:ext cx="203056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o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18035" y="3114673"/>
            <a:ext cx="6164416" cy="2892902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18000">
                <a:solidFill>
                  <a:srgbClr val="FF0000"/>
                </a:solidFill>
                <a:latin typeface="HP001 4 hàng" pitchFamily="34" charset="0"/>
              </a:rPr>
              <a:t> cỏ </a:t>
            </a:r>
          </a:p>
        </p:txBody>
      </p:sp>
    </p:spTree>
    <p:extLst>
      <p:ext uri="{BB962C8B-B14F-4D97-AF65-F5344CB8AC3E}">
        <p14:creationId xmlns:p14="http://schemas.microsoft.com/office/powerpoint/2010/main" val="1459028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D698D3F-16D3-4CC4-8FE1-0B0D1CB7EC0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4489"/>
          <a:stretch/>
        </p:blipFill>
        <p:spPr>
          <a:xfrm>
            <a:off x="-1" y="685799"/>
            <a:ext cx="6080919" cy="536119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D09CAA-2F63-4195-9C22-2233ACDAFD8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481"/>
          <a:stretch/>
        </p:blipFill>
        <p:spPr>
          <a:xfrm>
            <a:off x="5907214" y="1058779"/>
            <a:ext cx="6254623" cy="5217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92401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071016" y="5415485"/>
            <a:ext cx="9226625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Bê có cỏ.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2" t="29166" r="29722" b="22917"/>
          <a:stretch/>
        </p:blipFill>
        <p:spPr bwMode="auto">
          <a:xfrm>
            <a:off x="1154212" y="-1"/>
            <a:ext cx="9114853" cy="5567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227818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6347483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6706334" y="5343715"/>
            <a:ext cx="452633" cy="552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8" name="Rounded Rectangle 7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10" name="Oval 9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066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2701" y="-490840"/>
            <a:ext cx="8848899" cy="53940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054" y="4129700"/>
            <a:ext cx="7410192" cy="20940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5341888"/>
            <a:ext cx="9223375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1819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388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26614" b="30207"/>
          <a:stretch/>
        </p:blipFill>
        <p:spPr bwMode="auto">
          <a:xfrm>
            <a:off x="3610982" y="976714"/>
            <a:ext cx="5477934" cy="59881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7" y="242779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3189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339" t="27353" r="6528" b="30207"/>
          <a:stretch/>
        </p:blipFill>
        <p:spPr bwMode="auto">
          <a:xfrm>
            <a:off x="3476851" y="902488"/>
            <a:ext cx="5623082" cy="5955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32307" y="20342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0298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3618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005" y="2465388"/>
            <a:ext cx="50546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81383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/>
          <p:nvPr/>
        </p:nvSpPr>
        <p:spPr>
          <a:xfrm>
            <a:off x="2415309" y="272300"/>
            <a:ext cx="7717548" cy="9107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122">
              <a:defRPr/>
            </a:pPr>
            <a:r>
              <a:rPr lang="vi-VN" altLang="zh-CN" sz="5320" b="1" spc="67" dirty="0">
                <a:ln w="0"/>
                <a:solidFill>
                  <a:srgbClr val="C1DACD">
                    <a:lumMod val="25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等线" panose="02010600030101010101" pitchFamily="2" charset="-122"/>
                <a:cs typeface="Calibri" panose="020F0502020204030204" pitchFamily="34" charset="0"/>
                <a:sym typeface="Arial"/>
              </a:rPr>
              <a:t>MỤC TIÊU </a:t>
            </a:r>
            <a:endParaRPr lang="zh-CN" altLang="en-US" sz="5320" b="1" spc="67" dirty="0">
              <a:ln w="0"/>
              <a:solidFill>
                <a:srgbClr val="C1DACD">
                  <a:lumMod val="25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等线" panose="02010600030101010101" pitchFamily="2" charset="-122"/>
              <a:cs typeface="Calibri" panose="020F0502020204030204" pitchFamily="34" charset="0"/>
              <a:sym typeface="Arial"/>
            </a:endParaRPr>
          </a:p>
        </p:txBody>
      </p:sp>
      <p:sp>
        <p:nvSpPr>
          <p:cNvPr id="7" name="文本框 11"/>
          <p:cNvSpPr txBox="1"/>
          <p:nvPr/>
        </p:nvSpPr>
        <p:spPr>
          <a:xfrm>
            <a:off x="1720251" y="1526519"/>
            <a:ext cx="10246615" cy="611418"/>
          </a:xfrm>
          <a:prstGeom prst="roundRect">
            <a:avLst/>
          </a:prstGeom>
          <a:solidFill>
            <a:schemeClr val="tx2"/>
          </a:solidFill>
          <a:ln>
            <a:solidFill>
              <a:srgbClr val="E4764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2993" kern="0" dirty="0">
                <a:solidFill>
                  <a:srgbClr val="FF0000"/>
                </a:solidFill>
                <a:latin typeface="Arial"/>
                <a:sym typeface="Arial"/>
              </a:rPr>
              <a:t>NHẬN BIẾT VÀ ĐỌC ĐÚNG ÂM O.</a:t>
            </a:r>
          </a:p>
        </p:txBody>
      </p:sp>
      <p:sp>
        <p:nvSpPr>
          <p:cNvPr id="10" name="文本框 14"/>
          <p:cNvSpPr txBox="1"/>
          <p:nvPr/>
        </p:nvSpPr>
        <p:spPr>
          <a:xfrm>
            <a:off x="1798991" y="4106892"/>
            <a:ext cx="9998729" cy="1121300"/>
          </a:xfrm>
          <a:prstGeom prst="roundRect">
            <a:avLst/>
          </a:prstGeom>
          <a:solidFill>
            <a:schemeClr val="tx2"/>
          </a:solidFill>
          <a:ln w="19050">
            <a:solidFill>
              <a:srgbClr val="AD2424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GB" altLang="zh-CN" sz="2993" b="1" kern="0" spc="67" dirty="0">
                <a:ln w="0"/>
                <a:solidFill>
                  <a:srgbClr val="FCE0D6">
                    <a:lumMod val="5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微软雅黑" panose="020B0503020204020204" pitchFamily="34" charset="-122"/>
                <a:sym typeface="Arial"/>
              </a:rPr>
              <a:t>VIẾT ĐÚNG CÁC TIẾNG, TỪ NGỮ CÓ CHỮ O VÀ DẤU HỎI</a:t>
            </a:r>
            <a:endParaRPr lang="zh-CN" altLang="en-US" sz="2993" b="1" kern="0" spc="67" dirty="0">
              <a:ln w="0"/>
              <a:solidFill>
                <a:srgbClr val="FCE0D6">
                  <a:lumMod val="50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微软雅黑" panose="020B0503020204020204" pitchFamily="34" charset="-122"/>
              <a:sym typeface="Arial"/>
            </a:endParaRPr>
          </a:p>
        </p:txBody>
      </p:sp>
      <p:sp>
        <p:nvSpPr>
          <p:cNvPr id="11" name="等腰三角形 16"/>
          <p:cNvSpPr/>
          <p:nvPr/>
        </p:nvSpPr>
        <p:spPr>
          <a:xfrm rot="5400000">
            <a:off x="1329870" y="162502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E4764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14" name="组合 27"/>
          <p:cNvGrpSpPr/>
          <p:nvPr/>
        </p:nvGrpSpPr>
        <p:grpSpPr>
          <a:xfrm>
            <a:off x="307921" y="1235213"/>
            <a:ext cx="1034775" cy="1041270"/>
            <a:chOff x="1822662" y="2129767"/>
            <a:chExt cx="1548976" cy="1548976"/>
          </a:xfrm>
        </p:grpSpPr>
        <p:sp>
          <p:nvSpPr>
            <p:cNvPr id="15" name="椭圆 2"/>
            <p:cNvSpPr/>
            <p:nvPr/>
          </p:nvSpPr>
          <p:spPr>
            <a:xfrm>
              <a:off x="1822662" y="2129767"/>
              <a:ext cx="1548976" cy="1548976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16" name="椭圆 7"/>
            <p:cNvSpPr/>
            <p:nvPr/>
          </p:nvSpPr>
          <p:spPr>
            <a:xfrm>
              <a:off x="1968262" y="2275367"/>
              <a:ext cx="1257776" cy="1257776"/>
            </a:xfrm>
            <a:prstGeom prst="ellipse">
              <a:avLst/>
            </a:prstGeom>
            <a:no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2" name="组合 29"/>
          <p:cNvGrpSpPr/>
          <p:nvPr/>
        </p:nvGrpSpPr>
        <p:grpSpPr>
          <a:xfrm>
            <a:off x="282235" y="2594770"/>
            <a:ext cx="1034775" cy="1041270"/>
            <a:chOff x="6487796" y="2129767"/>
            <a:chExt cx="1548976" cy="1548976"/>
          </a:xfrm>
          <a:solidFill>
            <a:schemeClr val="accent2">
              <a:lumMod val="25000"/>
            </a:schemeClr>
          </a:solidFill>
        </p:grpSpPr>
        <p:sp>
          <p:nvSpPr>
            <p:cNvPr id="23" name="椭圆 4"/>
            <p:cNvSpPr/>
            <p:nvPr/>
          </p:nvSpPr>
          <p:spPr>
            <a:xfrm>
              <a:off x="6487796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r>
                <a:rPr lang="en-US" altLang="zh-CN" sz="7182" b="1" kern="0" dirty="0">
                  <a:solidFill>
                    <a:srgbClr val="FFFFFF"/>
                  </a:solidFill>
                  <a:latin typeface="Cambria" panose="02040503050406030204" pitchFamily="18" charset="0"/>
                  <a:ea typeface="宋体" panose="02010600030101010101" pitchFamily="2" charset="-122"/>
                  <a:sym typeface="Arial"/>
                </a:rPr>
                <a:t>3</a:t>
              </a: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4" name="椭圆 9"/>
            <p:cNvSpPr/>
            <p:nvPr/>
          </p:nvSpPr>
          <p:spPr>
            <a:xfrm>
              <a:off x="6633396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6" name="组合 30"/>
          <p:cNvGrpSpPr/>
          <p:nvPr/>
        </p:nvGrpSpPr>
        <p:grpSpPr>
          <a:xfrm>
            <a:off x="340779" y="4009015"/>
            <a:ext cx="1034775" cy="1041270"/>
            <a:chOff x="8820362" y="2129767"/>
            <a:chExt cx="1548976" cy="1548976"/>
          </a:xfrm>
          <a:solidFill>
            <a:schemeClr val="accent6">
              <a:lumMod val="50000"/>
            </a:schemeClr>
          </a:solidFill>
        </p:grpSpPr>
        <p:sp>
          <p:nvSpPr>
            <p:cNvPr id="27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0" name="等腰三角形 18"/>
          <p:cNvSpPr/>
          <p:nvPr/>
        </p:nvSpPr>
        <p:spPr>
          <a:xfrm rot="5400000">
            <a:off x="1379584" y="4375504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AD242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31" name="组合 30"/>
          <p:cNvGrpSpPr/>
          <p:nvPr/>
        </p:nvGrpSpPr>
        <p:grpSpPr>
          <a:xfrm flipH="1">
            <a:off x="9038888" y="-277221"/>
            <a:ext cx="10583543" cy="2085951"/>
            <a:chOff x="2712689" y="826099"/>
            <a:chExt cx="6596134" cy="1086593"/>
          </a:xfrm>
        </p:grpSpPr>
        <p:pic>
          <p:nvPicPr>
            <p:cNvPr id="32" name="图片 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35927">
              <a:off x="8784324" y="826099"/>
              <a:ext cx="524499" cy="65649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3" name="任意多边形: 形状 29"/>
            <p:cNvSpPr/>
            <p:nvPr/>
          </p:nvSpPr>
          <p:spPr>
            <a:xfrm>
              <a:off x="2712689" y="1131494"/>
              <a:ext cx="6146800" cy="781198"/>
            </a:xfrm>
            <a:custGeom>
              <a:avLst/>
              <a:gdLst>
                <a:gd name="connsiteX0" fmla="*/ 0 w 6388100"/>
                <a:gd name="connsiteY0" fmla="*/ 927159 h 927159"/>
                <a:gd name="connsiteX1" fmla="*/ 939800 w 6388100"/>
                <a:gd name="connsiteY1" fmla="*/ 114359 h 927159"/>
                <a:gd name="connsiteX2" fmla="*/ 2476500 w 6388100"/>
                <a:gd name="connsiteY2" fmla="*/ 558859 h 927159"/>
                <a:gd name="connsiteX3" fmla="*/ 3860800 w 6388100"/>
                <a:gd name="connsiteY3" fmla="*/ 59 h 927159"/>
                <a:gd name="connsiteX4" fmla="*/ 5105400 w 6388100"/>
                <a:gd name="connsiteY4" fmla="*/ 520759 h 927159"/>
                <a:gd name="connsiteX5" fmla="*/ 6388100 w 6388100"/>
                <a:gd name="connsiteY5" fmla="*/ 114359 h 92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8100" h="927159">
                  <a:moveTo>
                    <a:pt x="0" y="927159"/>
                  </a:moveTo>
                  <a:cubicBezTo>
                    <a:pt x="263525" y="551450"/>
                    <a:pt x="527050" y="175742"/>
                    <a:pt x="939800" y="114359"/>
                  </a:cubicBezTo>
                  <a:cubicBezTo>
                    <a:pt x="1352550" y="52976"/>
                    <a:pt x="1989667" y="577909"/>
                    <a:pt x="2476500" y="558859"/>
                  </a:cubicBezTo>
                  <a:cubicBezTo>
                    <a:pt x="2963333" y="539809"/>
                    <a:pt x="3422650" y="6409"/>
                    <a:pt x="3860800" y="59"/>
                  </a:cubicBezTo>
                  <a:cubicBezTo>
                    <a:pt x="4298950" y="-6291"/>
                    <a:pt x="4684183" y="501709"/>
                    <a:pt x="5105400" y="520759"/>
                  </a:cubicBezTo>
                  <a:cubicBezTo>
                    <a:pt x="5526617" y="539809"/>
                    <a:pt x="5957358" y="327084"/>
                    <a:pt x="6388100" y="114359"/>
                  </a:cubicBezTo>
                </a:path>
              </a:pathLst>
            </a:custGeom>
            <a:noFill/>
            <a:ln cap="rnd" cmpd="sng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  <a:gs pos="72000">
                    <a:schemeClr val="bg1">
                      <a:alpha val="37000"/>
                    </a:schemeClr>
                  </a:gs>
                </a:gsLst>
                <a:lin ang="0" scaled="1"/>
                <a:tileRect/>
              </a:gra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1862" kern="0" dirty="0">
                <a:solidFill>
                  <a:srgbClr val="FCE0D6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4" name="矩形: 圆角 2"/>
          <p:cNvSpPr/>
          <p:nvPr/>
        </p:nvSpPr>
        <p:spPr>
          <a:xfrm flipH="1">
            <a:off x="2247702" y="297959"/>
            <a:ext cx="7777415" cy="868860"/>
          </a:xfrm>
          <a:custGeom>
            <a:avLst/>
            <a:gdLst>
              <a:gd name="connsiteX0" fmla="*/ 0 w 3940053"/>
              <a:gd name="connsiteY0" fmla="*/ 108809 h 652838"/>
              <a:gd name="connsiteX1" fmla="*/ 108809 w 3940053"/>
              <a:gd name="connsiteY1" fmla="*/ 0 h 652838"/>
              <a:gd name="connsiteX2" fmla="*/ 3831244 w 3940053"/>
              <a:gd name="connsiteY2" fmla="*/ 0 h 652838"/>
              <a:gd name="connsiteX3" fmla="*/ 3940053 w 3940053"/>
              <a:gd name="connsiteY3" fmla="*/ 108809 h 652838"/>
              <a:gd name="connsiteX4" fmla="*/ 3940053 w 3940053"/>
              <a:gd name="connsiteY4" fmla="*/ 544029 h 652838"/>
              <a:gd name="connsiteX5" fmla="*/ 3831244 w 3940053"/>
              <a:gd name="connsiteY5" fmla="*/ 652838 h 652838"/>
              <a:gd name="connsiteX6" fmla="*/ 108809 w 3940053"/>
              <a:gd name="connsiteY6" fmla="*/ 652838 h 652838"/>
              <a:gd name="connsiteX7" fmla="*/ 0 w 3940053"/>
              <a:gd name="connsiteY7" fmla="*/ 544029 h 652838"/>
              <a:gd name="connsiteX8" fmla="*/ 0 w 3940053"/>
              <a:gd name="connsiteY8" fmla="*/ 108809 h 652838"/>
              <a:gd name="connsiteX0" fmla="*/ 0 w 3940053"/>
              <a:gd name="connsiteY0" fmla="*/ 109232 h 653261"/>
              <a:gd name="connsiteX1" fmla="*/ 108809 w 3940053"/>
              <a:gd name="connsiteY1" fmla="*/ 423 h 653261"/>
              <a:gd name="connsiteX2" fmla="*/ 366333 w 3940053"/>
              <a:gd name="connsiteY2" fmla="*/ 0 h 653261"/>
              <a:gd name="connsiteX3" fmla="*/ 3831244 w 3940053"/>
              <a:gd name="connsiteY3" fmla="*/ 423 h 653261"/>
              <a:gd name="connsiteX4" fmla="*/ 3940053 w 3940053"/>
              <a:gd name="connsiteY4" fmla="*/ 109232 h 653261"/>
              <a:gd name="connsiteX5" fmla="*/ 3940053 w 3940053"/>
              <a:gd name="connsiteY5" fmla="*/ 544452 h 653261"/>
              <a:gd name="connsiteX6" fmla="*/ 3831244 w 3940053"/>
              <a:gd name="connsiteY6" fmla="*/ 653261 h 653261"/>
              <a:gd name="connsiteX7" fmla="*/ 108809 w 3940053"/>
              <a:gd name="connsiteY7" fmla="*/ 653261 h 653261"/>
              <a:gd name="connsiteX8" fmla="*/ 0 w 3940053"/>
              <a:gd name="connsiteY8" fmla="*/ 544452 h 653261"/>
              <a:gd name="connsiteX9" fmla="*/ 0 w 3940053"/>
              <a:gd name="connsiteY9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8317 w 3948370"/>
              <a:gd name="connsiteY10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99757 w 3948370"/>
              <a:gd name="connsiteY10" fmla="*/ 20067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0" fmla="*/ 117126 w 3948370"/>
              <a:gd name="connsiteY0" fmla="*/ 423 h 653261"/>
              <a:gd name="connsiteX1" fmla="*/ 374650 w 3948370"/>
              <a:gd name="connsiteY1" fmla="*/ 0 h 653261"/>
              <a:gd name="connsiteX2" fmla="*/ 3839561 w 3948370"/>
              <a:gd name="connsiteY2" fmla="*/ 423 h 653261"/>
              <a:gd name="connsiteX3" fmla="*/ 3948370 w 3948370"/>
              <a:gd name="connsiteY3" fmla="*/ 109232 h 653261"/>
              <a:gd name="connsiteX4" fmla="*/ 3948370 w 3948370"/>
              <a:gd name="connsiteY4" fmla="*/ 544452 h 653261"/>
              <a:gd name="connsiteX5" fmla="*/ 3839561 w 3948370"/>
              <a:gd name="connsiteY5" fmla="*/ 653261 h 653261"/>
              <a:gd name="connsiteX6" fmla="*/ 117126 w 3948370"/>
              <a:gd name="connsiteY6" fmla="*/ 653261 h 653261"/>
              <a:gd name="connsiteX7" fmla="*/ 8317 w 3948370"/>
              <a:gd name="connsiteY7" fmla="*/ 544452 h 653261"/>
              <a:gd name="connsiteX8" fmla="*/ 0 w 3948370"/>
              <a:gd name="connsiteY8" fmla="*/ 400051 h 653261"/>
              <a:gd name="connsiteX0" fmla="*/ 374650 w 3948370"/>
              <a:gd name="connsiteY0" fmla="*/ 0 h 653261"/>
              <a:gd name="connsiteX1" fmla="*/ 3839561 w 3948370"/>
              <a:gd name="connsiteY1" fmla="*/ 423 h 653261"/>
              <a:gd name="connsiteX2" fmla="*/ 3948370 w 3948370"/>
              <a:gd name="connsiteY2" fmla="*/ 109232 h 653261"/>
              <a:gd name="connsiteX3" fmla="*/ 3948370 w 3948370"/>
              <a:gd name="connsiteY3" fmla="*/ 544452 h 653261"/>
              <a:gd name="connsiteX4" fmla="*/ 3839561 w 3948370"/>
              <a:gd name="connsiteY4" fmla="*/ 653261 h 653261"/>
              <a:gd name="connsiteX5" fmla="*/ 117126 w 3948370"/>
              <a:gd name="connsiteY5" fmla="*/ 653261 h 653261"/>
              <a:gd name="connsiteX6" fmla="*/ 8317 w 3948370"/>
              <a:gd name="connsiteY6" fmla="*/ 544452 h 653261"/>
              <a:gd name="connsiteX7" fmla="*/ 0 w 3948370"/>
              <a:gd name="connsiteY7" fmla="*/ 400051 h 65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48370" h="653261">
                <a:moveTo>
                  <a:pt x="374650" y="0"/>
                </a:moveTo>
                <a:lnTo>
                  <a:pt x="3839561" y="423"/>
                </a:lnTo>
                <a:cubicBezTo>
                  <a:pt x="3899655" y="423"/>
                  <a:pt x="3948370" y="49138"/>
                  <a:pt x="3948370" y="109232"/>
                </a:cubicBezTo>
                <a:lnTo>
                  <a:pt x="3948370" y="544452"/>
                </a:lnTo>
                <a:cubicBezTo>
                  <a:pt x="3948370" y="604546"/>
                  <a:pt x="3899655" y="653261"/>
                  <a:pt x="3839561" y="653261"/>
                </a:cubicBezTo>
                <a:lnTo>
                  <a:pt x="117126" y="653261"/>
                </a:lnTo>
                <a:cubicBezTo>
                  <a:pt x="57032" y="653261"/>
                  <a:pt x="8317" y="604546"/>
                  <a:pt x="8317" y="544452"/>
                </a:cubicBezTo>
                <a:lnTo>
                  <a:pt x="0" y="400051"/>
                </a:lnTo>
              </a:path>
            </a:pathLst>
          </a:custGeom>
          <a:noFill/>
          <a:ln w="28575" cap="rnd" cmpd="sng">
            <a:solidFill>
              <a:schemeClr val="tx2"/>
            </a:soli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b="1" kern="0" spc="67" dirty="0">
              <a:ln w="0"/>
              <a:solidFill>
                <a:srgbClr val="253038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ea typeface="宋体" panose="02010600030101010101" pitchFamily="2" charset="-122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18457" y="3224323"/>
            <a:ext cx="324924" cy="3787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16122">
              <a:buClr>
                <a:srgbClr val="000000"/>
              </a:buClr>
              <a:defRPr/>
            </a:pPr>
            <a:r>
              <a:rPr lang="en-US" altLang="zh-CN" sz="186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cs typeface="Arial"/>
                <a:sym typeface="Arial"/>
              </a:rPr>
              <a:t>2</a:t>
            </a:r>
            <a:endParaRPr lang="zh-CN" altLang="en-US" sz="1862" b="1" kern="0" dirty="0">
              <a:solidFill>
                <a:srgbClr val="FFFFFF"/>
              </a:solidFill>
              <a:latin typeface="Cambria" panose="02040503050406030204" pitchFamily="18" charset="0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35" name="文本框 12"/>
          <p:cNvSpPr txBox="1"/>
          <p:nvPr/>
        </p:nvSpPr>
        <p:spPr>
          <a:xfrm>
            <a:off x="1745717" y="2594770"/>
            <a:ext cx="10105278" cy="1189120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>
                <a:solidFill>
                  <a:srgbClr val="FFC000"/>
                </a:solidFill>
                <a:latin typeface="Arial"/>
                <a:sym typeface="Arial"/>
              </a:rPr>
              <a:t>ĐỌC ĐÚNG CÁC TIẾNG, TỪ NGỮ, CÂU CÓ ÂM O VÀ THANH HỎI.</a:t>
            </a:r>
          </a:p>
        </p:txBody>
      </p:sp>
      <p:sp>
        <p:nvSpPr>
          <p:cNvPr id="39" name="等腰三角形 18"/>
          <p:cNvSpPr/>
          <p:nvPr/>
        </p:nvSpPr>
        <p:spPr>
          <a:xfrm rot="5400000">
            <a:off x="1350625" y="300026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25" name="组合 30"/>
          <p:cNvGrpSpPr/>
          <p:nvPr/>
        </p:nvGrpSpPr>
        <p:grpSpPr>
          <a:xfrm>
            <a:off x="382290" y="5549451"/>
            <a:ext cx="1034775" cy="1041270"/>
            <a:chOff x="8820362" y="2129767"/>
            <a:chExt cx="1548976" cy="1548976"/>
          </a:xfrm>
          <a:solidFill>
            <a:srgbClr val="A5E601"/>
          </a:solidFill>
        </p:grpSpPr>
        <p:sp>
          <p:nvSpPr>
            <p:cNvPr id="29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36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7" name="文本框 12"/>
          <p:cNvSpPr txBox="1"/>
          <p:nvPr/>
        </p:nvSpPr>
        <p:spPr>
          <a:xfrm>
            <a:off x="1861588" y="5747266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>
                <a:solidFill>
                  <a:srgbClr val="00B050"/>
                </a:solidFill>
                <a:latin typeface="Arial"/>
                <a:sym typeface="Arial"/>
              </a:rPr>
              <a:t>PHÁT TRIỂN KĨ NĂNG NÓI LỜI CHÀO HỎI.</a:t>
            </a:r>
          </a:p>
        </p:txBody>
      </p:sp>
      <p:sp>
        <p:nvSpPr>
          <p:cNvPr id="38" name="等腰三角形 18"/>
          <p:cNvSpPr/>
          <p:nvPr/>
        </p:nvSpPr>
        <p:spPr>
          <a:xfrm rot="5400000">
            <a:off x="1438075" y="5914276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7223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32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10" grpId="0" animBg="1"/>
      <p:bldP spid="11" grpId="0" animBg="1"/>
      <p:bldP spid="30" grpId="0" animBg="1"/>
      <p:bldP spid="34" grpId="0" animBg="1"/>
      <p:bldP spid="35" grpId="0" animBg="1"/>
      <p:bldP spid="39" grpId="0" animBg="1"/>
      <p:bldP spid="37" grpId="0" animBg="1"/>
      <p:bldP spid="3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EB5A56B-00D6-46EA-A31B-149FCFDCC85C}"/>
              </a:ext>
            </a:extLst>
          </p:cNvPr>
          <p:cNvSpPr txBox="1"/>
          <p:nvPr/>
        </p:nvSpPr>
        <p:spPr>
          <a:xfrm>
            <a:off x="3701667" y="1002535"/>
            <a:ext cx="4219461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Trò</a:t>
            </a:r>
            <a:r>
              <a:rPr lang="en-US" dirty="0"/>
              <a:t> </a:t>
            </a:r>
            <a:r>
              <a:rPr lang="en-US" dirty="0" err="1"/>
              <a:t>chơi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566684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4"/>
          <a:stretch/>
        </p:blipFill>
        <p:spPr>
          <a:xfrm>
            <a:off x="1352345" y="884237"/>
            <a:ext cx="4770849" cy="4537077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2879352" y="2767702"/>
            <a:ext cx="1754932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-78594" y="3152780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96632" y="1205657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742745" y="487976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673170" y="524171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794095" y="49208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613245" y="299677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157981" y="10727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669071" y="237701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711926" y="342685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…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7543670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7543670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7543670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lọ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7543670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ho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9685284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dò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685284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đo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9685284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võ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9685284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to</a:t>
            </a:r>
          </a:p>
        </p:txBody>
      </p:sp>
    </p:spTree>
    <p:extLst>
      <p:ext uri="{BB962C8B-B14F-4D97-AF65-F5344CB8AC3E}">
        <p14:creationId xmlns:p14="http://schemas.microsoft.com/office/powerpoint/2010/main" val="3680027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err="1">
                <a:latin typeface="Bandit" pitchFamily="18" charset="0"/>
                <a:ea typeface="Bandit" pitchFamily="18" charset="0"/>
                <a:cs typeface="Bandit" pitchFamily="18" charset="0"/>
              </a:rPr>
              <a:t>Dặn</a:t>
            </a:r>
            <a:r>
              <a:rPr lang="en-US" sz="8000" dirty="0">
                <a:latin typeface="Bandit" pitchFamily="18" charset="0"/>
                <a:ea typeface="Bandit" pitchFamily="18" charset="0"/>
                <a:cs typeface="Bandit" pitchFamily="18" charset="0"/>
              </a:rPr>
              <a:t> </a:t>
            </a:r>
            <a:r>
              <a:rPr lang="en-US" sz="8000" dirty="0" err="1">
                <a:latin typeface="Bandit" pitchFamily="18" charset="0"/>
                <a:ea typeface="Bandit" pitchFamily="18" charset="0"/>
                <a:cs typeface="Bandit" pitchFamily="18" charset="0"/>
              </a:rPr>
              <a:t>dò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502008"/>
      </p:ext>
    </p:extLst>
  </p:cSld>
  <p:clrMapOvr>
    <a:masterClrMapping/>
  </p:clrMapOvr>
  <p:transition spd="slow">
    <p:comb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28" r="34250"/>
          <a:stretch/>
        </p:blipFill>
        <p:spPr bwMode="auto">
          <a:xfrm>
            <a:off x="5032356" y="657316"/>
            <a:ext cx="1942949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868"/>
          <a:stretch/>
        </p:blipFill>
        <p:spPr bwMode="auto">
          <a:xfrm>
            <a:off x="922904" y="657316"/>
            <a:ext cx="219335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28"/>
          <a:stretch/>
        </p:blipFill>
        <p:spPr bwMode="auto">
          <a:xfrm>
            <a:off x="9126723" y="657316"/>
            <a:ext cx="211469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Down Arrow 3"/>
          <p:cNvSpPr/>
          <p:nvPr/>
        </p:nvSpPr>
        <p:spPr>
          <a:xfrm>
            <a:off x="1813548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5773514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>
            <a:off x="9854391" y="3258350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>
            <a:off x="25758" y="4018571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be bé</a:t>
            </a:r>
          </a:p>
        </p:txBody>
      </p:sp>
      <p:sp>
        <p:nvSpPr>
          <p:cNvPr id="12" name="Cloud 11"/>
          <p:cNvSpPr/>
          <p:nvPr/>
        </p:nvSpPr>
        <p:spPr>
          <a:xfrm>
            <a:off x="4062156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bè cá</a:t>
            </a:r>
          </a:p>
        </p:txBody>
      </p:sp>
      <p:sp>
        <p:nvSpPr>
          <p:cNvPr id="13" name="Cloud 12"/>
          <p:cNvSpPr/>
          <p:nvPr/>
        </p:nvSpPr>
        <p:spPr>
          <a:xfrm>
            <a:off x="8114667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bế bé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5758" y="123086"/>
            <a:ext cx="3448696" cy="941185"/>
            <a:chOff x="63500" y="1429216"/>
            <a:chExt cx="2592937" cy="705889"/>
          </a:xfrm>
        </p:grpSpPr>
        <p:sp>
          <p:nvSpPr>
            <p:cNvPr id="14" name="Rounded Rectangle 1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Khởi động</a:t>
              </a:r>
            </a:p>
          </p:txBody>
        </p:sp>
        <p:sp>
          <p:nvSpPr>
            <p:cNvPr id="15" name="Oval 14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137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0" grpId="0" animBg="1"/>
      <p:bldP spid="5" grpId="0" animBg="1"/>
      <p:bldP spid="12" grpId="0" animBg="1"/>
      <p:bldP spid="1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171213" y="32012"/>
            <a:ext cx="1127504" cy="697627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3700" b="1">
                <a:solidFill>
                  <a:schemeClr val="bg1"/>
                </a:solidFill>
                <a:latin typeface="Arrus-Black" pitchFamily="18" charset="0"/>
                <a:ea typeface="Arrus-Black" pitchFamily="18" charset="0"/>
                <a:cs typeface="Arrus-Black" pitchFamily="18" charset="0"/>
              </a:rPr>
              <a:t>Bài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15111" y="481571"/>
            <a:ext cx="1127504" cy="943848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5300" b="1">
                <a:solidFill>
                  <a:srgbClr val="1BBF23"/>
                </a:solidFill>
                <a:latin typeface=".VnCooper" pitchFamily="34" charset="0"/>
                <a:ea typeface="Arial-Rounded" pitchFamily="34" charset="0"/>
                <a:cs typeface="Arial-Rounded" pitchFamily="34" charset="0"/>
              </a:rPr>
              <a:t>6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841468" y="-40257"/>
            <a:ext cx="10717370" cy="1985237"/>
            <a:chOff x="841468" y="-40257"/>
            <a:chExt cx="10717370" cy="1985237"/>
          </a:xfrm>
        </p:grpSpPr>
        <p:sp>
          <p:nvSpPr>
            <p:cNvPr id="5" name="Title 1"/>
            <p:cNvSpPr txBox="1">
              <a:spLocks/>
            </p:cNvSpPr>
            <p:nvPr/>
          </p:nvSpPr>
          <p:spPr>
            <a:xfrm>
              <a:off x="841468" y="-40257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		o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30423" y="344541"/>
              <a:ext cx="1127504" cy="1600439"/>
            </a:xfrm>
            <a:prstGeom prst="rect">
              <a:avLst/>
            </a:prstGeom>
            <a:noFill/>
          </p:spPr>
          <p:txBody>
            <a:bodyPr wrap="square" lIns="121725" tIns="60862" rIns="121725" bIns="60862" rtlCol="0">
              <a:spAutoFit/>
            </a:bodyPr>
            <a:lstStyle/>
            <a:p>
              <a:pPr algn="ctr"/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̉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4" name="Rounded Rectangle 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2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</a:t>
              </a:r>
              <a:r>
                <a:rPr lang="en-US" sz="6600" b="1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</a:t>
              </a: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 gặm c</a:t>
              </a:r>
              <a:r>
                <a:rPr lang="en-US" sz="6600" b="1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ỏ</a:t>
              </a: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.</a:t>
              </a: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6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418444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57100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2598769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641418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554186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8466210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1037823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</a:p>
          </p:txBody>
        </p:sp>
      </p:grpSp>
      <p:cxnSp>
        <p:nvCxnSpPr>
          <p:cNvPr id="3" name="Straight Connector 2"/>
          <p:cNvCxnSpPr/>
          <p:nvPr/>
        </p:nvCxnSpPr>
        <p:spPr>
          <a:xfrm>
            <a:off x="1226592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3254336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57788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7225504" y="6521517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917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11107391" y="6504011"/>
            <a:ext cx="641507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297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 err="1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  <a:endParaRPr lang="en-US" sz="115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418444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916075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07" y="233009"/>
            <a:ext cx="10700737" cy="62165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57388" y="2112471"/>
            <a:ext cx="7549374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912114"/>
            <a:r>
              <a:rPr lang="en-US" sz="5387" b="1" dirty="0">
                <a:ln/>
                <a:solidFill>
                  <a:srgbClr val="8064A2"/>
                </a:solidFill>
                <a:latin typeface="Arial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4108442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IẢI LAO T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483"/>
            <a:ext cx="12161838" cy="68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667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andelion Thesis by Slidesgo">
  <a:themeElements>
    <a:clrScheme name="Simple Light">
      <a:dk1>
        <a:srgbClr val="343B47"/>
      </a:dk1>
      <a:lt1>
        <a:srgbClr val="FCE0D6"/>
      </a:lt1>
      <a:dk2>
        <a:srgbClr val="253038"/>
      </a:dk2>
      <a:lt2>
        <a:srgbClr val="FFFFFF"/>
      </a:lt2>
      <a:accent1>
        <a:srgbClr val="E47644"/>
      </a:accent1>
      <a:accent2>
        <a:srgbClr val="C1DACD"/>
      </a:accent2>
      <a:accent3>
        <a:srgbClr val="556774"/>
      </a:accent3>
      <a:accent4>
        <a:srgbClr val="C1DACD"/>
      </a:accent4>
      <a:accent5>
        <a:srgbClr val="E47644"/>
      </a:accent5>
      <a:accent6>
        <a:srgbClr val="EFB2B2"/>
      </a:accent6>
      <a:hlink>
        <a:srgbClr val="2530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1603</TotalTime>
  <Words>271</Words>
  <Application>Microsoft Office PowerPoint</Application>
  <PresentationFormat>Custom</PresentationFormat>
  <Paragraphs>157</Paragraphs>
  <Slides>32</Slides>
  <Notes>9</Notes>
  <HiddenSlides>0</HiddenSlides>
  <MMClips>9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32</vt:i4>
      </vt:variant>
    </vt:vector>
  </HeadingPairs>
  <TitlesOfParts>
    <vt:vector size="55" baseType="lpstr">
      <vt:lpstr>Cambria</vt:lpstr>
      <vt:lpstr>Montserrat</vt:lpstr>
      <vt:lpstr>HP001 TD 4H</vt:lpstr>
      <vt:lpstr>Arial Rounded MT Bold</vt:lpstr>
      <vt:lpstr>inpin heiti</vt:lpstr>
      <vt:lpstr>UTM Cookies</vt:lpstr>
      <vt:lpstr>Calibri</vt:lpstr>
      <vt:lpstr>Arial</vt:lpstr>
      <vt:lpstr>Times New Roman</vt:lpstr>
      <vt:lpstr>HP001 4 hàng</vt:lpstr>
      <vt:lpstr>Questrial</vt:lpstr>
      <vt:lpstr>Calibri Light</vt:lpstr>
      <vt:lpstr>Rozha One</vt:lpstr>
      <vt:lpstr>.VnCooper</vt:lpstr>
      <vt:lpstr>Bandit</vt:lpstr>
      <vt:lpstr>Arial-Rounded</vt:lpstr>
      <vt:lpstr>Arrus-Black</vt:lpstr>
      <vt:lpstr>Pangolin</vt:lpstr>
      <vt:lpstr>Office Theme</vt:lpstr>
      <vt:lpstr>1_Office Theme</vt:lpstr>
      <vt:lpstr>2_Office Theme</vt:lpstr>
      <vt:lpstr>1_Office 主题</vt:lpstr>
      <vt:lpstr>Dandelion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 GIANG</dc:creator>
  <cp:lastModifiedBy>Hong Nhung Nguyen Thi</cp:lastModifiedBy>
  <cp:revision>150</cp:revision>
  <dcterms:created xsi:type="dcterms:W3CDTF">2018-11-17T11:54:14Z</dcterms:created>
  <dcterms:modified xsi:type="dcterms:W3CDTF">2021-09-26T03:48:41Z</dcterms:modified>
</cp:coreProperties>
</file>