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13" r:id="rId2"/>
    <p:sldId id="257" r:id="rId3"/>
    <p:sldId id="268" r:id="rId4"/>
    <p:sldId id="258" r:id="rId5"/>
    <p:sldId id="259" r:id="rId6"/>
    <p:sldId id="260" r:id="rId7"/>
    <p:sldId id="270" r:id="rId8"/>
    <p:sldId id="271" r:id="rId9"/>
    <p:sldId id="262" r:id="rId10"/>
    <p:sldId id="272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89886-BB78-4D39-BA0B-EFFE211A511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170E5-8FAF-419D-980A-D276CAC93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0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0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3868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100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16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03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4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7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8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0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1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0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8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9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F71A9-3189-4F9B-8734-2CDCB84E6B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6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1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wav"/><Relationship Id="rId7" Type="http://schemas.openxmlformats.org/officeDocument/2006/relationships/image" Target="../media/image14.png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31" y="16982"/>
            <a:ext cx="12224740" cy="68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125" y="-653713"/>
            <a:ext cx="12833599" cy="73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" y="3975133"/>
            <a:ext cx="12163950" cy="291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7" y="4309022"/>
            <a:ext cx="7433358" cy="257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128" y="2569431"/>
            <a:ext cx="3795714" cy="507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30398" y="1924382"/>
            <a:ext cx="9385768" cy="4704272"/>
          </a:xfrm>
          <a:prstGeom prst="rect">
            <a:avLst/>
          </a:prstGeom>
        </p:spPr>
        <p:txBody>
          <a:bodyPr spcFirstLastPara="1" wrap="none" lIns="121400" tIns="60779" rIns="121400" bIns="60779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617485">
              <a:lnSpc>
                <a:spcPct val="150000"/>
              </a:lnSpc>
            </a:pPr>
            <a:r>
              <a:rPr lang="en-US" sz="236208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746351" y="3303124"/>
            <a:ext cx="7211069" cy="144873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00" tIns="80899" rIns="161800" bIns="80899" anchor="ctr"/>
          <a:lstStyle/>
          <a:p>
            <a:pPr algn="ctr" defTabSz="2156928">
              <a:defRPr/>
            </a:pPr>
            <a:r>
              <a:rPr lang="en-US" altLang="zh-CN" sz="42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 – LỚP 1</a:t>
            </a:r>
            <a:endParaRPr lang="zh-CN" altLang="en-US" sz="425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36528" y="287427"/>
            <a:ext cx="7407870" cy="56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5552"/>
            <a:r>
              <a:rPr lang="en-US" sz="3059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3059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6" y="-311262"/>
            <a:ext cx="3184804" cy="2838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85571" y="-263574"/>
            <a:ext cx="3218909" cy="293435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3161" y="-838373"/>
            <a:ext cx="810789" cy="810789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02487" y="-874708"/>
            <a:ext cx="810789" cy="8107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2647951" y="789973"/>
            <a:ext cx="7407870" cy="56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5552"/>
            <a:r>
              <a:rPr lang="en-US" sz="3059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59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4036913" y="3932749"/>
            <a:ext cx="7211069" cy="144873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00" tIns="80899" rIns="161800" bIns="80899" anchor="ctr"/>
          <a:lstStyle/>
          <a:p>
            <a:pPr algn="ctr" defTabSz="2156928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73458" y="1574898"/>
            <a:ext cx="8023361" cy="201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21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  <p:bldP spid="1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62400" y="2590800"/>
            <a:ext cx="4978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4"/>
    </mc:Choice>
    <mc:Fallback xmlns="">
      <p:transition spd="slow" advTm="9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152400" y="1569910"/>
            <a:ext cx="12039600" cy="18466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6000" b="1" spc="-3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r>
              <a:rPr lang="vi-VN" sz="5400" b="1" spc="-3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5400" b="1" spc="-3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3058510" y="193055"/>
            <a:ext cx="5801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1"/>
    </mc:Choice>
    <mc:Fallback xmlns="">
      <p:transition spd="slow" advTm="9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4"/>
    </mc:Choice>
    <mc:Fallback xmlns="">
      <p:transition spd="slow" advTm="8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0" y="1390650"/>
            <a:ext cx="10687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 (Tiếp)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8"/>
    </mc:Choice>
    <mc:Fallback xmlns="">
      <p:transition spd="slow" advTm="14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02" y="513080"/>
            <a:ext cx="10693698" cy="132080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3: 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X</a:t>
            </a:r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ử lí tình huống.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4EFB-D991-44DE-882C-FF680D5F40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 l="16044" t="9661" r="27910" b="45743"/>
          <a:stretch/>
        </p:blipFill>
        <p:spPr>
          <a:xfrm rot="-5400000">
            <a:off x="224893" y="961652"/>
            <a:ext cx="5416072" cy="5865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651EAA-ADA9-46B5-9D1C-0102286A4B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colorTemperature colorTemp="72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15494" t="55927" r="29139" b="1704"/>
          <a:stretch/>
        </p:blipFill>
        <p:spPr>
          <a:xfrm rot="-5400000">
            <a:off x="6499367" y="1038998"/>
            <a:ext cx="5295898" cy="58658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90"/>
    </mc:Choice>
    <mc:Fallback xmlns="">
      <p:transition spd="slow" advTm="78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48" y="908268"/>
            <a:ext cx="9553786" cy="132080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4: Rèn luyện thay đổi hành vi chưa tích cực.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53CA9-DB11-456C-AC35-05515395E78B}"/>
              </a:ext>
            </a:extLst>
          </p:cNvPr>
          <p:cNvSpPr txBox="1">
            <a:spLocks/>
          </p:cNvSpPr>
          <p:nvPr/>
        </p:nvSpPr>
        <p:spPr>
          <a:xfrm>
            <a:off x="143522" y="3047347"/>
            <a:ext cx="11504506" cy="18354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400" i="1" spc="-15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400" i="1" spc="-15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?</a:t>
            </a:r>
            <a:endParaRPr lang="en-US" sz="4400" i="1" spc="-15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6"/>
    </mc:Choice>
    <mc:Fallback xmlns="">
      <p:transition spd="slow" advTm="2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3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711" y="3868697"/>
            <a:ext cx="4508937" cy="271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91"/>
          <a:stretch/>
        </p:blipFill>
        <p:spPr>
          <a:xfrm>
            <a:off x="6463862" y="3868697"/>
            <a:ext cx="4572000" cy="2725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711" y="221543"/>
            <a:ext cx="4508937" cy="306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2" y="221543"/>
            <a:ext cx="4572000" cy="306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222163" y="3281579"/>
            <a:ext cx="524031" cy="517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13754" y="3260048"/>
            <a:ext cx="513953" cy="510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22163" y="6302512"/>
            <a:ext cx="513953" cy="555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39532" y="6330030"/>
            <a:ext cx="524031" cy="517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1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79"/>
    </mc:Choice>
    <mc:Fallback xmlns="">
      <p:transition spd="slow" advTm="23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196" y="1751561"/>
            <a:ext cx="4508937" cy="306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" y="1751561"/>
            <a:ext cx="4572000" cy="306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675409" y="5117509"/>
            <a:ext cx="513953" cy="510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01664" y="5117509"/>
            <a:ext cx="513953" cy="555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02"/>
    </mc:Choice>
    <mc:Fallback xmlns="">
      <p:transition spd="slow" advTm="3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197371-0BCA-4FAF-8315-FC4578A27911}"/>
              </a:ext>
            </a:extLst>
          </p:cNvPr>
          <p:cNvSpPr/>
          <p:nvPr/>
        </p:nvSpPr>
        <p:spPr>
          <a:xfrm>
            <a:off x="352424" y="1185863"/>
            <a:ext cx="9496426" cy="4710112"/>
          </a:xfrm>
          <a:prstGeom prst="roundRect">
            <a:avLst>
              <a:gd name="adj" fmla="val 11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400"/>
              </a:lnSpc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5778500" algn="l"/>
              </a:tabLs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Trèo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bừa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…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0"/>
    </mc:Choice>
    <mc:Fallback xmlns="">
      <p:transition spd="slow" advTm="2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0.7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7|12.8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12752</TotalTime>
  <Words>176</Words>
  <Application>Microsoft Office PowerPoint</Application>
  <PresentationFormat>Widescreen</PresentationFormat>
  <Paragraphs>24</Paragraphs>
  <Slides>10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Hoạt động 3: Xử lí tình huống.</vt:lpstr>
      <vt:lpstr>Hoạt động 4: Rèn luyện thay đổi hành vi chưa tích cực.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Hong Nhung Nguyen Thi</cp:lastModifiedBy>
  <cp:revision>27</cp:revision>
  <dcterms:created xsi:type="dcterms:W3CDTF">2020-08-07T21:25:35Z</dcterms:created>
  <dcterms:modified xsi:type="dcterms:W3CDTF">2021-09-26T03:47:58Z</dcterms:modified>
</cp:coreProperties>
</file>