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13" r:id="rId3"/>
    <p:sldId id="257" r:id="rId4"/>
    <p:sldId id="293" r:id="rId5"/>
    <p:sldId id="256" r:id="rId6"/>
    <p:sldId id="261" r:id="rId7"/>
    <p:sldId id="258" r:id="rId8"/>
    <p:sldId id="260" r:id="rId9"/>
    <p:sldId id="263" r:id="rId10"/>
    <p:sldId id="272" r:id="rId11"/>
    <p:sldId id="265" r:id="rId12"/>
    <p:sldId id="266" r:id="rId13"/>
    <p:sldId id="286" r:id="rId14"/>
    <p:sldId id="271" r:id="rId15"/>
    <p:sldId id="273" r:id="rId16"/>
    <p:sldId id="274" r:id="rId17"/>
    <p:sldId id="289" r:id="rId18"/>
    <p:sldId id="290" r:id="rId19"/>
    <p:sldId id="291" r:id="rId20"/>
    <p:sldId id="292" r:id="rId21"/>
    <p:sldId id="294" r:id="rId22"/>
    <p:sldId id="277" r:id="rId23"/>
    <p:sldId id="287" r:id="rId24"/>
    <p:sldId id="288" r:id="rId25"/>
    <p:sldId id="279" r:id="rId26"/>
    <p:sldId id="298" r:id="rId27"/>
    <p:sldId id="281" r:id="rId28"/>
    <p:sldId id="296" r:id="rId29"/>
    <p:sldId id="295" r:id="rId30"/>
    <p:sldId id="284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4ED90-5D47-41A5-AEDE-6C639612E76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34067-7A43-46C5-96E7-F21874E7B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7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2.m4a"/><Relationship Id="rId7" Type="http://schemas.microsoft.com/office/2007/relationships/hdphoto" Target="../media/hdphoto9.wdp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8.jpeg"/><Relationship Id="rId3" Type="http://schemas.openxmlformats.org/officeDocument/2006/relationships/audio" Target="../media/media17.m4a"/><Relationship Id="rId7" Type="http://schemas.openxmlformats.org/officeDocument/2006/relationships/audio" Target="../media/media19.m4a"/><Relationship Id="rId12" Type="http://schemas.openxmlformats.org/officeDocument/2006/relationships/image" Target="../media/image37.jpeg"/><Relationship Id="rId2" Type="http://schemas.microsoft.com/office/2007/relationships/media" Target="../media/media17.m4a"/><Relationship Id="rId16" Type="http://schemas.openxmlformats.org/officeDocument/2006/relationships/image" Target="../media/image10.png"/><Relationship Id="rId1" Type="http://schemas.openxmlformats.org/officeDocument/2006/relationships/tags" Target="../tags/tag5.xml"/><Relationship Id="rId6" Type="http://schemas.microsoft.com/office/2007/relationships/media" Target="../media/media19.m4a"/><Relationship Id="rId11" Type="http://schemas.openxmlformats.org/officeDocument/2006/relationships/image" Target="../media/image36.png"/><Relationship Id="rId5" Type="http://schemas.openxmlformats.org/officeDocument/2006/relationships/audio" Target="../media/media18.m4a"/><Relationship Id="rId15" Type="http://schemas.openxmlformats.org/officeDocument/2006/relationships/image" Target="../media/image40.jpg"/><Relationship Id="rId10" Type="http://schemas.openxmlformats.org/officeDocument/2006/relationships/image" Target="../media/image35.jpeg"/><Relationship Id="rId4" Type="http://schemas.microsoft.com/office/2007/relationships/media" Target="../media/media18.m4a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0.m4a"/><Relationship Id="rId7" Type="http://schemas.openxmlformats.org/officeDocument/2006/relationships/image" Target="../media/image42.jpg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41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1.m4a"/><Relationship Id="rId7" Type="http://schemas.openxmlformats.org/officeDocument/2006/relationships/image" Target="../media/image43.jpg"/><Relationship Id="rId2" Type="http://schemas.microsoft.com/office/2007/relationships/media" Target="../media/media21.m4a"/><Relationship Id="rId1" Type="http://schemas.openxmlformats.org/officeDocument/2006/relationships/tags" Target="../tags/tag7.xml"/><Relationship Id="rId6" Type="http://schemas.openxmlformats.org/officeDocument/2006/relationships/image" Target="../media/image40.jp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0.png"/><Relationship Id="rId2" Type="http://schemas.microsoft.com/office/2007/relationships/media" Target="../media/media22.m4a"/><Relationship Id="rId1" Type="http://schemas.openxmlformats.org/officeDocument/2006/relationships/tags" Target="../tags/tag8.xml"/><Relationship Id="rId6" Type="http://schemas.openxmlformats.org/officeDocument/2006/relationships/image" Target="../media/image44.jp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3.m4a"/><Relationship Id="rId7" Type="http://schemas.openxmlformats.org/officeDocument/2006/relationships/image" Target="../media/image38.jpeg"/><Relationship Id="rId2" Type="http://schemas.microsoft.com/office/2007/relationships/media" Target="../media/media23.m4a"/><Relationship Id="rId1" Type="http://schemas.openxmlformats.org/officeDocument/2006/relationships/tags" Target="../tags/tag9.xml"/><Relationship Id="rId6" Type="http://schemas.openxmlformats.org/officeDocument/2006/relationships/image" Target="../media/image45.jp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12" Type="http://schemas.openxmlformats.org/officeDocument/2006/relationships/image" Target="../media/image1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6.png"/><Relationship Id="rId11" Type="http://schemas.openxmlformats.org/officeDocument/2006/relationships/image" Target="../media/image42.jpg"/><Relationship Id="rId5" Type="http://schemas.openxmlformats.org/officeDocument/2006/relationships/image" Target="../media/image35.jpeg"/><Relationship Id="rId10" Type="http://schemas.openxmlformats.org/officeDocument/2006/relationships/image" Target="../media/image44.jpg"/><Relationship Id="rId4" Type="http://schemas.openxmlformats.org/officeDocument/2006/relationships/image" Target="../media/image34.jpeg"/><Relationship Id="rId9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5.m4a"/><Relationship Id="rId7" Type="http://schemas.microsoft.com/office/2007/relationships/hdphoto" Target="../media/hdphoto12.wdp"/><Relationship Id="rId2" Type="http://schemas.microsoft.com/office/2007/relationships/media" Target="../media/media25.m4a"/><Relationship Id="rId1" Type="http://schemas.openxmlformats.org/officeDocument/2006/relationships/tags" Target="../tags/tag10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0.png"/><Relationship Id="rId2" Type="http://schemas.microsoft.com/office/2007/relationships/media" Target="../media/media28.m4a"/><Relationship Id="rId1" Type="http://schemas.openxmlformats.org/officeDocument/2006/relationships/tags" Target="../tags/tag12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p3"/><Relationship Id="rId7" Type="http://schemas.openxmlformats.org/officeDocument/2006/relationships/image" Target="../media/image10.png"/><Relationship Id="rId2" Type="http://schemas.microsoft.com/office/2007/relationships/media" Target="../media/media29.mp3"/><Relationship Id="rId1" Type="http://schemas.openxmlformats.org/officeDocument/2006/relationships/tags" Target="../tags/tag13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0.pn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microsoft.com/office/2007/relationships/media" Target="../media/media4.m4a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jpeg"/><Relationship Id="rId1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07/relationships/hdphoto" Target="../media/hdphoto14.wdp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8" y="8520"/>
            <a:ext cx="12255059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62" y="-663839"/>
            <a:ext cx="12865428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7" y="3976487"/>
            <a:ext cx="12194117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3" y="4311204"/>
            <a:ext cx="7451793" cy="25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0103" y="1656134"/>
            <a:ext cx="8043260" cy="202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91" y="2567298"/>
            <a:ext cx="3805128" cy="50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19075" y="1920651"/>
            <a:ext cx="9409045" cy="4715939"/>
          </a:xfrm>
          <a:prstGeom prst="rect">
            <a:avLst/>
          </a:prstGeom>
        </p:spPr>
        <p:txBody>
          <a:bodyPr spcFirstLastPara="1" wrap="none" lIns="121701" tIns="60929" rIns="121701" bIns="609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21498">
              <a:lnSpc>
                <a:spcPct val="150000"/>
              </a:lnSpc>
            </a:pPr>
            <a:r>
              <a:rPr lang="en-US" sz="2367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627948" y="3509183"/>
            <a:ext cx="7228953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01" tIns="81100" rIns="162201" bIns="81100" anchor="ctr"/>
          <a:lstStyle/>
          <a:p>
            <a:pPr algn="ctr" defTabSz="2162279">
              <a:defRPr/>
            </a:pPr>
            <a:r>
              <a:rPr lang="en-US" altLang="zh-C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LỚP 1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459" y="730189"/>
            <a:ext cx="742624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8"/>
            <a:r>
              <a:rPr lang="en-US" sz="30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6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007" y="-320538"/>
            <a:ext cx="3192703" cy="284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301398" y="-272731"/>
            <a:ext cx="3226892" cy="294163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709" y="-840452"/>
            <a:ext cx="812800" cy="812800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08207" y="-8768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2" y="871129"/>
            <a:ext cx="5986871" cy="598687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507225" y="1226302"/>
            <a:ext cx="4669971" cy="1578428"/>
          </a:xfrm>
          <a:prstGeom prst="wedgeEllipseCallout">
            <a:avLst>
              <a:gd name="adj1" fmla="val -41883"/>
              <a:gd name="adj2" fmla="val 6388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Windsor BT" panose="02040603050506020204" pitchFamily="18" charset="0"/>
              </a:rPr>
              <a:t>Xin </a:t>
            </a:r>
            <a:r>
              <a:rPr lang="en-US" sz="2800" dirty="0" err="1">
                <a:latin typeface="UTM Windsor BT" panose="02040603050506020204" pitchFamily="18" charset="0"/>
              </a:rPr>
              <a:t>chào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các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bạn</a:t>
            </a:r>
            <a:r>
              <a:rPr lang="en-US" sz="2800" dirty="0">
                <a:latin typeface="UTM Windsor BT" panose="02040603050506020204" pitchFamily="18" charset="0"/>
              </a:rPr>
              <a:t>, </a:t>
            </a:r>
            <a:r>
              <a:rPr lang="en-US" sz="2800" dirty="0" err="1">
                <a:latin typeface="UTM Windsor BT" panose="02040603050506020204" pitchFamily="18" charset="0"/>
              </a:rPr>
              <a:t>mình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là</a:t>
            </a:r>
            <a:r>
              <a:rPr lang="en-US" sz="2800" dirty="0">
                <a:latin typeface="UTM Windsor BT" panose="02040603050506020204" pitchFamily="18" charset="0"/>
              </a:rPr>
              <a:t> Minh…</a:t>
            </a:r>
          </a:p>
        </p:txBody>
      </p:sp>
      <p:pic>
        <p:nvPicPr>
          <p:cNvPr id="6" name="Hẻm 68-188-7 Nguyễn Văn Linh">
            <a:hlinkClick r:id="" action="ppaction://media"/>
            <a:extLst>
              <a:ext uri="{FF2B5EF4-FFF2-40B4-BE49-F238E27FC236}">
                <a16:creationId xmlns:a16="http://schemas.microsoft.com/office/drawing/2014/main" id="{36EECDD1-2C3D-46AB-82D3-461AF4CA6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8164" y="69104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960238"/>
      </p:ext>
    </p:extLst>
  </p:cSld>
  <p:clrMapOvr>
    <a:masterClrMapping/>
  </p:clrMapOvr>
  <p:transition spd="slow" advTm="102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784" y="3931483"/>
            <a:ext cx="3309257" cy="330925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65120" y="3651067"/>
            <a:ext cx="3718560" cy="914400"/>
          </a:xfrm>
          <a:prstGeom prst="wedgeRoundRectCallout">
            <a:avLst>
              <a:gd name="adj1" fmla="val -41479"/>
              <a:gd name="adj2" fmla="val 6903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Đố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biết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đâu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Khung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đặc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  <p:pic>
        <p:nvPicPr>
          <p:cNvPr id="2" name="Hẻm 68-188-7 Nguyễn Văn Linh 5">
            <a:hlinkClick r:id="" action="ppaction://media"/>
            <a:extLst>
              <a:ext uri="{FF2B5EF4-FFF2-40B4-BE49-F238E27FC236}">
                <a16:creationId xmlns:a16="http://schemas.microsoft.com/office/drawing/2014/main" id="{DD00109B-FE78-4019-AD8A-7322443D3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8413" y="2926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3.33333E-6 L 0.28581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831336"/>
            <a:ext cx="3502152" cy="350215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63840" y="1414272"/>
            <a:ext cx="1450848" cy="707136"/>
          </a:xfrm>
          <a:prstGeom prst="wedgeEllipseCallout">
            <a:avLst>
              <a:gd name="adj1" fmla="val -65647"/>
              <a:gd name="adj2" fmla="val 347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  <p:pic>
        <p:nvPicPr>
          <p:cNvPr id="3" name="Hẻm 68-188-7 Nguyễn Văn Linh 11">
            <a:hlinkClick r:id="" action="ppaction://media"/>
            <a:extLst>
              <a:ext uri="{FF2B5EF4-FFF2-40B4-BE49-F238E27FC236}">
                <a16:creationId xmlns:a16="http://schemas.microsoft.com/office/drawing/2014/main" id="{A9B34D39-6397-4AFD-9580-159F76AA7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2819" y="3831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44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2361" y="3048000"/>
            <a:ext cx="10219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HIỂU MỘT SỐ LOẠI NHÀ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Hẻm 68-188-7 Nguyễn Văn Linh 8">
            <a:hlinkClick r:id="" action="ppaction://media"/>
            <a:extLst>
              <a:ext uri="{FF2B5EF4-FFF2-40B4-BE49-F238E27FC236}">
                <a16:creationId xmlns:a16="http://schemas.microsoft.com/office/drawing/2014/main" id="{4CBA3295-8F24-4CF0-BD6B-CFBC0FADE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1292" y="2853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599035702295107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28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7" y="2544418"/>
            <a:ext cx="3050167" cy="204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34" y="2699249"/>
            <a:ext cx="2654553" cy="377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4" y="3360019"/>
            <a:ext cx="3763618" cy="3655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6476" y="4693492"/>
            <a:ext cx="64002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C00000"/>
                </a:solidFill>
              </a:rPr>
              <a:t>Kể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tên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và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giới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thiệu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một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số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ở, </a:t>
            </a:r>
            <a:r>
              <a:rPr lang="en-US" sz="2600" b="1" i="1" dirty="0" err="1">
                <a:solidFill>
                  <a:srgbClr val="C00000"/>
                </a:solidFill>
              </a:rPr>
              <a:t>khung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cảnh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xung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mà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bạn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vừa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sát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trong</a:t>
            </a:r>
            <a:r>
              <a:rPr lang="en-US" sz="2600" b="1" i="1" dirty="0">
                <a:solidFill>
                  <a:srgbClr val="C00000"/>
                </a:solidFill>
              </a:rPr>
              <a:t> video.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0962" y="4674802"/>
            <a:ext cx="64599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Có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rất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nhiều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và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đặc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điểm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không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gian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xung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quanh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của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từng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cũng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62" y="2555703"/>
            <a:ext cx="2785344" cy="2018262"/>
          </a:xfrm>
          <a:prstGeom prst="rect">
            <a:avLst/>
          </a:prstGeom>
        </p:spPr>
      </p:pic>
      <p:pic>
        <p:nvPicPr>
          <p:cNvPr id="8" name="Hẻm 68-188-7 Nguyễn Văn Linh 9">
            <a:hlinkClick r:id="" action="ppaction://media"/>
            <a:extLst>
              <a:ext uri="{FF2B5EF4-FFF2-40B4-BE49-F238E27FC236}">
                <a16:creationId xmlns:a16="http://schemas.microsoft.com/office/drawing/2014/main" id="{124CFE76-EE27-4CFC-9DA7-D40E1D5F8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97" y="0"/>
            <a:ext cx="400713" cy="400713"/>
          </a:xfrm>
          <a:prstGeom prst="rect">
            <a:avLst/>
          </a:prstGeom>
        </p:spPr>
      </p:pic>
      <p:pic>
        <p:nvPicPr>
          <p:cNvPr id="12" name="Hẻm 68-188-7 Nguyễn Văn Linh 10">
            <a:hlinkClick r:id="" action="ppaction://media"/>
            <a:extLst>
              <a:ext uri="{FF2B5EF4-FFF2-40B4-BE49-F238E27FC236}">
                <a16:creationId xmlns:a16="http://schemas.microsoft.com/office/drawing/2014/main" id="{1488FF7A-6D66-4020-8977-1257C3DF3B4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97" y="6433918"/>
            <a:ext cx="304800" cy="3048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303C54A-037A-4408-BB38-F778FAAE54A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27">
        <p:split orient="vert"/>
      </p:transition>
    </mc:Choice>
    <mc:Fallback xmlns="">
      <p:transition spd="slow" advTm="308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</p:bldLst>
  </p:timing>
  <p:extLst>
    <p:ext uri="{E180D4A7-C9FB-4DFB-919C-405C955672EB}">
      <p14:showEvtLst xmlns:p14="http://schemas.microsoft.com/office/powerpoint/2010/main">
        <p14:playEvt time="72" objId="8"/>
        <p14:triggerEvt type="onClick" time="73" objId="8"/>
        <p14:stopEvt time="8677" objId="8"/>
        <p14:playEvt time="17922" objId="12"/>
        <p14:triggerEvt type="onClick" time="17922" objId="12"/>
        <p14:stopEvt time="29806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091" y="258991"/>
            <a:ext cx="9300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7" y="849507"/>
            <a:ext cx="4097812" cy="224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7826"/>
          <a:stretch/>
        </p:blipFill>
        <p:spPr>
          <a:xfrm>
            <a:off x="988030" y="3229108"/>
            <a:ext cx="4336138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63" y="3229109"/>
            <a:ext cx="4762500" cy="308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576" y="6312306"/>
            <a:ext cx="348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Ba-</a:t>
            </a:r>
            <a:r>
              <a:rPr lang="en-US" sz="2400" dirty="0" err="1"/>
              <a:t>na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28666" y="6312306"/>
            <a:ext cx="329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endParaRPr lang="en-US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55E08D-61C7-4826-B94A-B30682A8AA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73">
        <p:split orient="vert"/>
      </p:transition>
    </mc:Choice>
    <mc:Fallback xmlns="">
      <p:transition spd="slow" advTm="346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065" y="170500"/>
            <a:ext cx="410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9" y="823077"/>
            <a:ext cx="4406221" cy="25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0" y="3550983"/>
            <a:ext cx="4018782" cy="268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3550984"/>
            <a:ext cx="4404852" cy="268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329" y="6283368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1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508" y="6240534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2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6CFC04-7835-48FF-A0E5-D7A08D8BC9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98">
        <p:split orient="vert"/>
      </p:transition>
    </mc:Choice>
    <mc:Fallback xmlns="">
      <p:transition spd="slow" advTm="31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192" y="251543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9" y="1047681"/>
            <a:ext cx="5490787" cy="327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6" y="3019732"/>
            <a:ext cx="5117690" cy="383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AB66C3-DEB2-4D71-BE38-161E4054F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88">
        <p:split orient="vert"/>
      </p:transition>
    </mc:Choice>
    <mc:Fallback xmlns="">
      <p:transition spd="slow" advTm="221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110" y="317985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2" y="2439972"/>
            <a:ext cx="3892259" cy="285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2439972"/>
            <a:ext cx="3911653" cy="285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57" y="1377394"/>
            <a:ext cx="3125595" cy="444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1610" y="5295507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Chung </a:t>
            </a:r>
            <a:r>
              <a:rPr lang="en-US" sz="2800" dirty="0" err="1"/>
              <a:t>cư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582" y="5233489"/>
            <a:ext cx="136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thự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723098" y="5833478"/>
            <a:ext cx="303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ở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18C206-6C0E-4442-912B-1D0EC3BF0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79">
        <p:split orient="vert"/>
      </p:transition>
    </mc:Choice>
    <mc:Fallback xmlns="">
      <p:transition spd="slow" advTm="12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7933" y="4294907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French Vanilla" panose="02040603050506020204" pitchFamily="18" charset="0"/>
              </a:rPr>
              <a:t>Môn</a:t>
            </a:r>
            <a:r>
              <a:rPr lang="en-US" sz="3600" dirty="0">
                <a:latin typeface="UTM French Vanilla" panose="02040603050506020204" pitchFamily="18" charset="0"/>
              </a:rPr>
              <a:t>: </a:t>
            </a:r>
            <a:r>
              <a:rPr lang="en-US" sz="3600" dirty="0" err="1">
                <a:latin typeface="UTM French Vanilla" panose="02040603050506020204" pitchFamily="18" charset="0"/>
              </a:rPr>
              <a:t>Tự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nhiên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và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Xã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hội</a:t>
            </a:r>
            <a:r>
              <a:rPr lang="en-US" sz="3600" dirty="0">
                <a:latin typeface="UTM French Vanilla" panose="02040603050506020204" pitchFamily="18" charset="0"/>
              </a:rPr>
              <a:t> – </a:t>
            </a:r>
            <a:r>
              <a:rPr lang="en-US" sz="3600" dirty="0" err="1">
                <a:latin typeface="UTM French Vanilla" panose="02040603050506020204" pitchFamily="18" charset="0"/>
              </a:rPr>
              <a:t>Lớp</a:t>
            </a:r>
            <a:r>
              <a:rPr lang="en-US" sz="3600" dirty="0"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029" y="2539001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A05902-681B-4B21-9004-D918FC799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17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2" y="2567741"/>
            <a:ext cx="2912239" cy="4081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4753723"/>
            <a:ext cx="3383280" cy="204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2436175"/>
            <a:ext cx="3383280" cy="217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5" y="2436176"/>
            <a:ext cx="3867164" cy="2172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3" y="4720696"/>
            <a:ext cx="3867165" cy="20738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9EFBE54-2F58-4AD3-B7E5-E4DF91020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148">
        <p:wipe/>
      </p:transition>
    </mc:Choice>
    <mc:Fallback xmlns="">
      <p:transition spd="slow" advTm="714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37" y="2118312"/>
            <a:ext cx="911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đình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ngói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hay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gần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gũi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80A292-E5B6-436A-873C-1ECD73998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9816" y="2928730"/>
            <a:ext cx="866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THỰC HÀNH – 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48999-6611-486A-9C4A-876931344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4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257618">
            <a:off x="541219" y="1658076"/>
            <a:ext cx="7025362" cy="2402563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900" y="1981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Nêu</a:t>
            </a:r>
            <a:r>
              <a:rPr lang="en-US" sz="3000" b="1" dirty="0"/>
              <a:t> </a:t>
            </a:r>
            <a:r>
              <a:rPr lang="en-US" sz="3000" b="1" dirty="0" err="1"/>
              <a:t>địa</a:t>
            </a:r>
            <a:r>
              <a:rPr lang="en-US" sz="3000" b="1" dirty="0"/>
              <a:t> </a:t>
            </a:r>
            <a:r>
              <a:rPr lang="en-US" sz="3000" b="1" dirty="0" err="1"/>
              <a:t>chỉ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giới</a:t>
            </a:r>
            <a:r>
              <a:rPr lang="en-US" sz="3000" b="1" dirty="0"/>
              <a:t> </a:t>
            </a:r>
            <a:r>
              <a:rPr lang="en-US" sz="3000" b="1" dirty="0" err="1"/>
              <a:t>thiệu</a:t>
            </a:r>
            <a:r>
              <a:rPr lang="en-US" sz="3000" b="1" dirty="0"/>
              <a:t> </a:t>
            </a:r>
            <a:r>
              <a:rPr lang="en-US" sz="3000" b="1" dirty="0" err="1"/>
              <a:t>quang</a:t>
            </a:r>
            <a:r>
              <a:rPr lang="en-US" sz="3000" b="1" dirty="0"/>
              <a:t> </a:t>
            </a:r>
            <a:r>
              <a:rPr lang="en-US" sz="3000" b="1" dirty="0" err="1"/>
              <a:t>cảnh</a:t>
            </a:r>
            <a:r>
              <a:rPr lang="en-US" sz="3000" b="1" dirty="0"/>
              <a:t> </a:t>
            </a:r>
            <a:r>
              <a:rPr lang="en-US" sz="3000" b="1" dirty="0" err="1"/>
              <a:t>xung</a:t>
            </a:r>
            <a:r>
              <a:rPr lang="en-US" sz="3000" b="1" dirty="0"/>
              <a:t> </a:t>
            </a:r>
            <a:r>
              <a:rPr lang="en-US" sz="3000" b="1" dirty="0" err="1"/>
              <a:t>quanh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ở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sp>
        <p:nvSpPr>
          <p:cNvPr id="6" name="Cloud 5"/>
          <p:cNvSpPr/>
          <p:nvPr/>
        </p:nvSpPr>
        <p:spPr>
          <a:xfrm rot="206372">
            <a:off x="4533677" y="4064053"/>
            <a:ext cx="7099431" cy="2224084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5393" y="43600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Vẽ</a:t>
            </a:r>
            <a:r>
              <a:rPr lang="en-US" sz="3000" b="1" dirty="0"/>
              <a:t>,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trí</a:t>
            </a:r>
            <a:r>
              <a:rPr lang="en-US" sz="3000" b="1" dirty="0"/>
              <a:t> </a:t>
            </a:r>
            <a:r>
              <a:rPr lang="en-US" sz="3000" b="1" dirty="0" err="1"/>
              <a:t>thiệp</a:t>
            </a:r>
            <a:r>
              <a:rPr lang="en-US" sz="3000" b="1" dirty="0"/>
              <a:t> </a:t>
            </a:r>
            <a:r>
              <a:rPr lang="en-US" sz="3000" b="1" dirty="0" err="1"/>
              <a:t>mời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endParaRPr lang="en-US" sz="3000" b="1" dirty="0"/>
          </a:p>
          <a:p>
            <a:pPr algn="ctr"/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gửi</a:t>
            </a:r>
            <a:r>
              <a:rPr lang="en-US" sz="3000" b="1" dirty="0"/>
              <a:t> </a:t>
            </a:r>
            <a:r>
              <a:rPr lang="en-US" sz="3000" b="1" dirty="0" err="1"/>
              <a:t>đến</a:t>
            </a:r>
            <a:r>
              <a:rPr lang="en-US" sz="3000" b="1" dirty="0"/>
              <a:t> </a:t>
            </a:r>
            <a:r>
              <a:rPr lang="en-US" sz="3000" b="1" dirty="0" err="1"/>
              <a:t>bạn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BD8294-F554-42DE-B9A2-C39F63F3D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34">
        <p:split orient="vert"/>
      </p:transition>
    </mc:Choice>
    <mc:Fallback xmlns="">
      <p:transition spd="slow" advTm="15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</a:p>
          <a:p>
            <a:pPr algn="ctr"/>
            <a:r>
              <a:rPr lang="en-US" sz="2800" b="1" dirty="0" err="1">
                <a:latin typeface="UTM Neo Sans Intel" panose="02040603050506090204" pitchFamily="18" charset="0"/>
              </a:rPr>
              <a:t>Nêu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địa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chỉ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và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giới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thiệu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cảnh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xung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nhà</a:t>
            </a:r>
            <a:r>
              <a:rPr lang="en-US" sz="2800" b="1" dirty="0">
                <a:latin typeface="UTM Neo Sans Intel" panose="02040603050506090204" pitchFamily="18" charset="0"/>
              </a:rPr>
              <a:t> ở </a:t>
            </a:r>
            <a:r>
              <a:rPr lang="en-US" sz="2800" b="1" dirty="0" err="1">
                <a:latin typeface="UTM Neo Sans Intel" panose="02040603050506090204" pitchFamily="18" charset="0"/>
              </a:rPr>
              <a:t>của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em</a:t>
            </a:r>
            <a:endParaRPr lang="en-US" sz="2800" b="1" dirty="0">
              <a:latin typeface="UTM Neo Sans Intel" panose="020406030505060902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đâu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pPr algn="ctr"/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con ở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endParaRPr lang="en-US" sz="2800" dirty="0"/>
          </a:p>
          <a:p>
            <a:pPr algn="ctr"/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A1E891-3184-400E-B69D-995C2C169D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7"/>
    </mc:Choice>
    <mc:Fallback xmlns="">
      <p:transition spd="slow" advTm="3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0" grpId="0" animBg="1"/>
      <p:bldP spid="11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NhacKhongLoiHay-July_4ewfm">
            <a:hlinkClick r:id="" action="ppaction://media"/>
            <a:extLst>
              <a:ext uri="{FF2B5EF4-FFF2-40B4-BE49-F238E27FC236}">
                <a16:creationId xmlns:a16="http://schemas.microsoft.com/office/drawing/2014/main" id="{2437DE2A-C639-4294-9E41-0F48AC1F24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347" y="6145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"/>
    </mc:Choice>
    <mc:Fallback xmlns="">
      <p:transition spd="slow" advTm="94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565" y="251837"/>
            <a:ext cx="11542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Vận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  <a:r>
              <a:rPr lang="en-US" sz="3000" b="1" dirty="0" err="1">
                <a:latin typeface="UTM Neo Sans Intel" panose="02040603050506090204" pitchFamily="18" charset="0"/>
              </a:rPr>
              <a:t>Vẽ</a:t>
            </a:r>
            <a:r>
              <a:rPr lang="en-US" sz="3000" b="1" dirty="0">
                <a:latin typeface="UTM Neo Sans Intel" panose="02040603050506090204" pitchFamily="18" charset="0"/>
              </a:rPr>
              <a:t>, </a:t>
            </a:r>
            <a:r>
              <a:rPr lang="en-US" sz="3000" b="1" dirty="0" err="1">
                <a:latin typeface="UTM Neo Sans Intel" panose="02040603050506090204" pitchFamily="18" charset="0"/>
              </a:rPr>
              <a:t>trang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trí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thiệp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mời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sinh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nhật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và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gửi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đến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bạn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của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em</a:t>
            </a:r>
            <a:endParaRPr lang="en-US" sz="3000" b="1" dirty="0">
              <a:latin typeface="UTM Neo Sans Intel" panose="0204060305050609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28767"/>
      </p:ext>
    </p:extLst>
  </p:cSld>
  <p:clrMapOvr>
    <a:masterClrMapping/>
  </p:clrMapOvr>
  <p:transition spd="slow" advTm="67969">
    <p:circle/>
  </p:transition>
  <p:extLst>
    <p:ext uri="{E180D4A7-C9FB-4DFB-919C-405C955672EB}">
      <p14:showEvtLst xmlns:p14="http://schemas.microsoft.com/office/powerpoint/2010/main">
        <p14:playEvt time="12276" objId="5"/>
        <p14:triggerEvt type="onClick" time="12276" objId="5"/>
        <p14:pauseEvt time="66472" objId="5"/>
        <p14:stopEvt time="67969" objId="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967" t="16734" r="8333" b="132"/>
          <a:stretch/>
        </p:blipFill>
        <p:spPr>
          <a:xfrm>
            <a:off x="1444752" y="896111"/>
            <a:ext cx="9381744" cy="529054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5563C1-BC62-4766-BC08-CC53A3D9D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78">
        <p:circle/>
      </p:transition>
    </mc:Choice>
    <mc:Fallback xmlns="">
      <p:transition spd="slow" advTm="30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42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NGÔI NHÀ CỦA EM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 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F0EE5-3376-472D-B923-6C0CD2EE3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15"/>
          <a:stretch/>
        </p:blipFill>
        <p:spPr>
          <a:xfrm>
            <a:off x="-528" y="1135558"/>
            <a:ext cx="12192528" cy="572244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09F427-77DF-44C5-8DD2-D417A4E1F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3945"/>
      </p:ext>
    </p:extLst>
  </p:cSld>
  <p:clrMapOvr>
    <a:masterClrMapping/>
  </p:clrMapOvr>
  <p:transition spd="slow" advTm="21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841" y="3197015"/>
            <a:ext cx="1035091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Ngôi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nhà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của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em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–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Tiết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B91FD-C49B-4216-BF5F-1EB353219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2" y="683193"/>
            <a:ext cx="1907823" cy="2260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3684" y="2245326"/>
            <a:ext cx="209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88" b="870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8" y="0"/>
            <a:ext cx="2174789" cy="2419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8131" y="2880146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41" b="78125" l="12598" r="89844">
                        <a14:foregroundMark x1="16992" y1="32715" x2="22559" y2="49121"/>
                        <a14:foregroundMark x1="15723" y1="31934" x2="22070" y2="50000"/>
                        <a14:foregroundMark x1="16992" y1="32520" x2="51367" y2="22461"/>
                        <a14:foregroundMark x1="52539" y1="22266" x2="62012" y2="19336"/>
                        <a14:foregroundMark x1="25977" y1="52539" x2="34082" y2="74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9270">
            <a:off x="8917104" y="367976"/>
            <a:ext cx="3484739" cy="3309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5770" y="5548251"/>
            <a:ext cx="21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tẩy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7188" l="10000" r="90000">
                        <a14:foregroundMark x1="34531" y1="83594" x2="65781" y2="48750"/>
                        <a14:foregroundMark x1="72031" y1="46250" x2="83438" y2="3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59" y="3351908"/>
            <a:ext cx="2202788" cy="2202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687">
            <a:off x="10229627" y="4827793"/>
            <a:ext cx="859697" cy="611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78" y="2582908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6273" y="6235421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584BC8F-F3DB-4679-9FB4-ED4E5D986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Tm="237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D9A369-3BF8-4999-8739-F4B5DA0AE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7EB3B8-D232-4F7A-B41C-AC65D33EE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>
                        <a14:foregroundMark x1="50444" y1="49167" x2="51222" y2="56333"/>
                        <a14:foregroundMark x1="48667" y1="51167" x2="53889" y2="56333"/>
                        <a14:foregroundMark x1="35889" y1="66667" x2="34444" y2="99833"/>
                        <a14:foregroundMark x1="55000" y1="74000" x2="68111" y2="98167"/>
                        <a14:foregroundMark x1="37778" y1="65667" x2="6177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7" y="2583624"/>
            <a:ext cx="5877791" cy="391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05" y="683820"/>
            <a:ext cx="9664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Cái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gì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để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tránh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nắng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mưa</a:t>
            </a:r>
            <a:endParaRPr lang="en-US" sz="4400" dirty="0">
              <a:latin typeface="UTM God's Word" panose="0204060305050602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Đêm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được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an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giấc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xưa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nay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vẫn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cần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372" y1="83046" x2="28372" y2="83046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81" y="3191463"/>
            <a:ext cx="1471733" cy="238215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65789" y="2312277"/>
            <a:ext cx="3947655" cy="2070263"/>
          </a:xfrm>
          <a:prstGeom prst="cloudCallout">
            <a:avLst>
              <a:gd name="adj1" fmla="val 43267"/>
              <a:gd name="adj2" fmla="val 506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UTM Americana EB" panose="02040603050506020204" pitchFamily="18" charset="0"/>
              <a:cs typeface="iCiel Cucho Bold" pitchFamily="50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DAE88FE-B9D9-4394-8C92-5046357F5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43">
        <p:split orient="vert"/>
      </p:transition>
    </mc:Choice>
    <mc:Fallback xmlns="">
      <p:transition spd="slow" advTm="144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7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&amp;S Heartbeat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 2: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EM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F490EE-A1F0-452A-86BC-AB61A2854F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33159" y="1459140"/>
            <a:ext cx="9076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7532" y="3239626"/>
            <a:ext cx="9052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026495"/>
            <a:ext cx="8795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10A4DD-FECD-4ACB-8E70-D30621E37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3" name="Tt. Trâu Quỳ">
            <a:hlinkClick r:id="" action="ppaction://media"/>
            <a:extLst>
              <a:ext uri="{FF2B5EF4-FFF2-40B4-BE49-F238E27FC236}">
                <a16:creationId xmlns:a16="http://schemas.microsoft.com/office/drawing/2014/main" id="{8C9305CE-D0B3-47AA-ACF4-B2768533C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 end="16194.0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44" y="6550702"/>
            <a:ext cx="307298" cy="3072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24540F-E94D-4BEF-B860-2FC590FA2A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6382" y="1805354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259" y="2919046"/>
            <a:ext cx="816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MINH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3070F-F5CC-4C91-B2DE-5ED353CC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7.5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1.6|1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580</Words>
  <Application>Microsoft Office PowerPoint</Application>
  <PresentationFormat>Widescreen</PresentationFormat>
  <Paragraphs>84</Paragraphs>
  <Slides>30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#9Slide05 SVNTradeMark</vt:lpstr>
      <vt:lpstr>Aachen</vt:lpstr>
      <vt:lpstr>Arial</vt:lpstr>
      <vt:lpstr>Calibri</vt:lpstr>
      <vt:lpstr>Calibri Light</vt:lpstr>
      <vt:lpstr>Times New Roman</vt:lpstr>
      <vt:lpstr>UTM A&amp;S Heartbeat</vt:lpstr>
      <vt:lpstr>UTM Americana EB</vt:lpstr>
      <vt:lpstr>UTM Aristote</vt:lpstr>
      <vt:lpstr>UTM Bell</vt:lpstr>
      <vt:lpstr>UTM Cooper Black</vt:lpstr>
      <vt:lpstr>UTM Flamenco</vt:lpstr>
      <vt:lpstr>UTM French Vanilla</vt:lpstr>
      <vt:lpstr>UTM God's Word</vt:lpstr>
      <vt:lpstr>UTM Neo Sans Intel</vt:lpstr>
      <vt:lpstr>UTM Seagull</vt:lpstr>
      <vt:lpstr>UTM Windsor BT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92</cp:revision>
  <dcterms:created xsi:type="dcterms:W3CDTF">2021-08-25T10:38:51Z</dcterms:created>
  <dcterms:modified xsi:type="dcterms:W3CDTF">2021-09-22T16:08:20Z</dcterms:modified>
</cp:coreProperties>
</file>