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1"/>
  </p:notesMasterIdLst>
  <p:sldIdLst>
    <p:sldId id="310" r:id="rId5"/>
    <p:sldId id="256" r:id="rId6"/>
    <p:sldId id="295" r:id="rId7"/>
    <p:sldId id="296" r:id="rId8"/>
    <p:sldId id="297" r:id="rId9"/>
    <p:sldId id="298" r:id="rId10"/>
    <p:sldId id="306" r:id="rId11"/>
    <p:sldId id="299" r:id="rId12"/>
    <p:sldId id="300" r:id="rId13"/>
    <p:sldId id="309" r:id="rId14"/>
    <p:sldId id="301" r:id="rId15"/>
    <p:sldId id="302" r:id="rId16"/>
    <p:sldId id="303" r:id="rId17"/>
    <p:sldId id="304" r:id="rId18"/>
    <p:sldId id="305" r:id="rId19"/>
    <p:sldId id="266" r:id="rId20"/>
  </p:sldIdLst>
  <p:sldSz cx="9144000" cy="5143500" type="screen16x9"/>
  <p:notesSz cx="6858000" cy="9144000"/>
  <p:embeddedFontLst>
    <p:embeddedFont>
      <p:font typeface="Arial-Rounded" panose="020B0500000000000000" pitchFamily="34" charset="-93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DFPOP1-W9" panose="020B0604020202020204" charset="-128"/>
      <p:regular r:id="rId27"/>
    </p:embeddedFont>
    <p:embeddedFont>
      <p:font typeface="宋体" panose="02010600030101010101" pitchFamily="2" charset="-122"/>
      <p:regular r:id="rId28"/>
    </p:embeddedFont>
  </p:embeddedFontLst>
  <p:custDataLst>
    <p:tags r:id="rId2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C31"/>
    <a:srgbClr val="4CA420"/>
    <a:srgbClr val="F14420"/>
    <a:srgbClr val="C4D836"/>
    <a:srgbClr val="92000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43" y="7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61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78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3.mp4"/><Relationship Id="rId7" Type="http://schemas.openxmlformats.org/officeDocument/2006/relationships/image" Target="../media/image3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3.mp4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video" Target="../media/media14.mp4"/><Relationship Id="rId7" Type="http://schemas.openxmlformats.org/officeDocument/2006/relationships/image" Target="../media/image38.png"/><Relationship Id="rId2" Type="http://schemas.microsoft.com/office/2007/relationships/media" Target="../media/media14.mp4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5.m4a"/><Relationship Id="rId4" Type="http://schemas.microsoft.com/office/2007/relationships/media" Target="../media/media15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23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7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23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9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3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3.m4a"/><Relationship Id="rId7" Type="http://schemas.openxmlformats.org/officeDocument/2006/relationships/image" Target="../media/image28.jpe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2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2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3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" y="-16759"/>
            <a:ext cx="9111982" cy="56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918" y="-351305"/>
            <a:ext cx="9565824" cy="610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6" y="2959196"/>
            <a:ext cx="9116640" cy="241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3" y="3546010"/>
            <a:ext cx="4921016" cy="180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331798" y="1664322"/>
            <a:ext cx="4833215" cy="135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1" y="1530860"/>
            <a:ext cx="3140692" cy="466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754915" y="79723"/>
            <a:ext cx="1590991" cy="18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354370" y="-327843"/>
            <a:ext cx="1888561" cy="231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932857" y="1712651"/>
            <a:ext cx="7423252" cy="2787660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011517" y="2762373"/>
            <a:ext cx="5374931" cy="93826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75">
              <a:defRPr/>
            </a:pPr>
            <a:r>
              <a:rPr lang="vi-VN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5504" y="-61456"/>
            <a:ext cx="5521621" cy="6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554"/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22554"/>
            <a:r>
              <a:rPr lang="vi-VN" sz="162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323690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0"/>
    </mc:Choice>
    <mc:Fallback xmlns="">
      <p:transition spd="slow" advTm="8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43056" y="1524636"/>
            <a:ext cx="3775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endParaRPr lang="en-US" altLang="zh-CN" sz="3600" dirty="0" smtClean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6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1" y="4729655"/>
            <a:ext cx="197944" cy="19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5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61"/>
    </mc:Choice>
    <mc:Fallback xmlns="">
      <p:transition advTm="9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798142"/>
            <a:ext cx="129458" cy="129458"/>
          </a:xfrm>
          <a:prstGeom prst="rect">
            <a:avLst/>
          </a:prstGeom>
        </p:spPr>
      </p:pic>
      <p:pic>
        <p:nvPicPr>
          <p:cNvPr id="2" name="2728657859037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17174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2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7713"/>
    </mc:Choice>
    <mc:Fallback xmlns="">
      <p:transition advTm="27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454" objId="6"/>
        <p14:stopEvt time="25071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728657915347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35224" y="-42896"/>
            <a:ext cx="4250711" cy="518639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819854"/>
            <a:ext cx="107745" cy="1077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3663"/>
    </mc:Choice>
    <mc:Fallback xmlns="">
      <p:transition advTm="23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68" objId="6"/>
        <p14:stopEvt time="23612" objId="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7286579621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5000" y="0"/>
            <a:ext cx="5334000" cy="514350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847302"/>
            <a:ext cx="80297" cy="8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614"/>
    </mc:Choice>
    <mc:Fallback xmlns="">
      <p:transition advTm="22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32" objId="6"/>
        <p14:stopEvt time="21522" objId="6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4253601389163596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95475" y="0"/>
            <a:ext cx="5353050" cy="5143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817806"/>
            <a:ext cx="109794" cy="10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7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155"/>
    </mc:Choice>
    <mc:Fallback xmlns="">
      <p:transition advTm="12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20" objId="2"/>
        <p14:stopEvt time="11306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71111" r="53217" b="8888"/>
          <a:stretch>
            <a:fillRect/>
          </a:stretch>
        </p:blipFill>
        <p:spPr bwMode="auto">
          <a:xfrm>
            <a:off x="0" y="0"/>
            <a:ext cx="4434348" cy="310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47778" r="51723" b="31111"/>
          <a:stretch>
            <a:fillRect/>
          </a:stretch>
        </p:blipFill>
        <p:spPr bwMode="auto">
          <a:xfrm>
            <a:off x="4434348" y="2123768"/>
            <a:ext cx="4709652" cy="30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053781"/>
            <a:ext cx="167149" cy="1671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6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667"/>
    </mc:Choice>
    <mc:Fallback xmlns="">
      <p:transition advTm="15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39528" y="1395359"/>
            <a:ext cx="37754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XIN CHÀO </a:t>
            </a:r>
          </a:p>
          <a:p>
            <a:r>
              <a:rPr lang="en-US" altLang="zh-CN" sz="36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 </a:t>
            </a:r>
          </a:p>
          <a:p>
            <a:r>
              <a:rPr lang="en-US" altLang="zh-CN" sz="36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HẸN GẶP LẠI</a:t>
            </a:r>
            <a:endParaRPr lang="zh-CN" altLang="en-US" sz="36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807974"/>
            <a:ext cx="119625" cy="1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617"/>
    </mc:Choice>
    <mc:Fallback xmlns="">
      <p:transition advTm="12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1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1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1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1"/>
                            </p:stCondLst>
                            <p:childTnLst>
                              <p:par>
                                <p:cTn id="7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r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bg-clou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bg-tre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bg-flower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bg-white"/>
          <p:cNvSpPr/>
          <p:nvPr/>
        </p:nvSpPr>
        <p:spPr>
          <a:xfrm>
            <a:off x="1260417" y="1174640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6" name="tex02"/>
          <p:cNvSpPr txBox="1"/>
          <p:nvPr/>
        </p:nvSpPr>
        <p:spPr>
          <a:xfrm>
            <a:off x="3510958" y="3218144"/>
            <a:ext cx="2097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ÔN TẬP</a:t>
            </a:r>
            <a:endParaRPr lang="zh-CN" altLang="en-US" sz="4000" b="1" dirty="0">
              <a:solidFill>
                <a:srgbClr val="679C3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8" name="text01"/>
          <p:cNvSpPr/>
          <p:nvPr/>
        </p:nvSpPr>
        <p:spPr>
          <a:xfrm>
            <a:off x="2924168" y="2314078"/>
            <a:ext cx="32098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light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hangrao0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tree-left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hangrao0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tree-right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bg03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1" name="bg02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2" name="bg0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矩形 97"/>
          <p:cNvSpPr/>
          <p:nvPr/>
        </p:nvSpPr>
        <p:spPr>
          <a:xfrm>
            <a:off x="1896071" y="1888180"/>
            <a:ext cx="4689277" cy="126466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XIN CHÀO CÁC CON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844820" y="4932571"/>
            <a:ext cx="196165" cy="196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594"/>
    </mc:Choice>
    <mc:Fallback xmlns="">
      <p:transition advTm="16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303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6" grpId="0" animBg="1"/>
      <p:bldP spid="96" grpId="0"/>
      <p:bldP spid="98" grpId="0"/>
      <p:bldP spid="92" grpId="0" animBg="1"/>
      <p:bldP spid="111" grpId="0" animBg="1"/>
      <p:bldP spid="112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934064" y="114300"/>
            <a:ext cx="7037448" cy="5029200"/>
            <a:chOff x="16500" y="1233900"/>
            <a:chExt cx="8712968" cy="3688336"/>
          </a:xfrm>
        </p:grpSpPr>
        <p:pic>
          <p:nvPicPr>
            <p:cNvPr id="12291" name="Picture 3" descr="C:\Users\THANHC~1\AppData\Local\Temp\Rar$DIa0.386\1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0" y="1233900"/>
              <a:ext cx="4608512" cy="3688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2" name="Picture 4" descr="C:\Users\THANHC~1\AppData\Local\Temp\Rar$DIa0.393\1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5012" y="1233900"/>
              <a:ext cx="4104456" cy="3688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1" y="4827639"/>
            <a:ext cx="99960" cy="9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8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247"/>
    </mc:Choice>
    <mc:Fallback xmlns="">
      <p:transition advTm="1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19949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31491"/>
            <a:ext cx="3583858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323" y="2678112"/>
            <a:ext cx="3330677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5069963"/>
            <a:ext cx="147074" cy="1470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543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3123"/>
    </mc:Choice>
    <mc:Fallback xmlns="">
      <p:transition advTm="23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350" y="0"/>
            <a:ext cx="8115300" cy="485775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819854"/>
            <a:ext cx="107745" cy="1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0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658"/>
    </mc:Choice>
    <mc:Fallback xmlns="">
      <p:transition advTm="7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37" objId="5"/>
        <p14:stopEvt time="4926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bbb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525" y="0"/>
            <a:ext cx="8115300" cy="491674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8159544" y="4798142"/>
            <a:ext cx="129457" cy="12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3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677"/>
    </mc:Choice>
    <mc:Fallback xmlns="">
      <p:transition advTm="11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23" objId="2"/>
        <p14:stopEvt time="8679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" y="29448"/>
            <a:ext cx="4463845" cy="51094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55" y="29448"/>
            <a:ext cx="4463845" cy="505055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8179210" y="4881880"/>
            <a:ext cx="45719" cy="45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553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115"/>
    </mc:Choice>
    <mc:Fallback xmlns="">
      <p:transition advTm="11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997" y="0"/>
            <a:ext cx="348875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798142"/>
            <a:ext cx="129458" cy="1294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186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743"/>
    </mc:Choice>
    <mc:Fallback xmlns="">
      <p:transition advTm="12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10" y="1"/>
            <a:ext cx="3765755" cy="516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807974"/>
            <a:ext cx="119625" cy="119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595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809"/>
    </mc:Choice>
    <mc:Fallback xmlns="">
      <p:transition advTm="18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8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2954521b-b4ab-4ce3-8aa8-8bfa99a4c36e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81</Words>
  <Application>Microsoft Office PowerPoint</Application>
  <PresentationFormat>On-screen Show (16:9)</PresentationFormat>
  <Paragraphs>18</Paragraphs>
  <Slides>16</Slides>
  <Notes>4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Arial-Rounded</vt:lpstr>
      <vt:lpstr>Calibri</vt:lpstr>
      <vt:lpstr>Times New Roman</vt:lpstr>
      <vt:lpstr>Arial</vt:lpstr>
      <vt:lpstr>华康少女文字W5</vt:lpstr>
      <vt:lpstr>DFPOP1-W9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ASUS</cp:lastModifiedBy>
  <cp:revision>105</cp:revision>
  <dcterms:created xsi:type="dcterms:W3CDTF">2020-08-13T09:19:08Z</dcterms:created>
  <dcterms:modified xsi:type="dcterms:W3CDTF">2021-09-22T16:27:11Z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