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</p:sldMasterIdLst>
  <p:notesMasterIdLst>
    <p:notesMasterId r:id="rId25"/>
  </p:notesMasterIdLst>
  <p:sldIdLst>
    <p:sldId id="322" r:id="rId4"/>
    <p:sldId id="297" r:id="rId5"/>
    <p:sldId id="281" r:id="rId6"/>
    <p:sldId id="289" r:id="rId7"/>
    <p:sldId id="282" r:id="rId8"/>
    <p:sldId id="319" r:id="rId9"/>
    <p:sldId id="280" r:id="rId10"/>
    <p:sldId id="283" r:id="rId11"/>
    <p:sldId id="285" r:id="rId12"/>
    <p:sldId id="284" r:id="rId13"/>
    <p:sldId id="315" r:id="rId14"/>
    <p:sldId id="288" r:id="rId15"/>
    <p:sldId id="317" r:id="rId16"/>
    <p:sldId id="321" r:id="rId17"/>
    <p:sldId id="260" r:id="rId18"/>
    <p:sldId id="257" r:id="rId19"/>
    <p:sldId id="320" r:id="rId20"/>
    <p:sldId id="316" r:id="rId21"/>
    <p:sldId id="258" r:id="rId22"/>
    <p:sldId id="259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8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pPr rtl="0"/>
              <a:t>21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pPr/>
              <a:t>22/09/2021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pPr rtl="0"/>
              <a:t>22/09/2021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pPr rtl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pPr rtl="0"/>
              <a:t>22/09/2021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pPr rtl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pPr rtl="0"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pPr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pPr/>
              <a:t>22/09/2021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pPr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Users\MyPC\Documents\PP%20gui%20quan%20bai%203%20c%20(tiet%201+2)\H&#432;&#7899;ng%20d&#7851;n%20vi&#7871;t%20b&#7843;ng.mp4" TargetMode="External"/><Relationship Id="rId1" Type="http://schemas.microsoft.com/office/2007/relationships/media" Target="file:///C:\Users\MyPC\Documents\PP%20gui%20quan%20bai%203%20c%20(tiet%201+2)\H&#432;&#7899;ng%20d&#7851;n%20vi&#7871;t%20b&#7843;ng.mp4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1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4" y="-437541"/>
            <a:ext cx="11020738" cy="73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83" y="4758879"/>
            <a:ext cx="5956619" cy="21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150834" y="2249961"/>
            <a:ext cx="5850341" cy="16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2072012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983224" y="137162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399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85">
              <a:lnSpc>
                <a:spcPct val="150000"/>
              </a:lnSpc>
            </a:pPr>
            <a:r>
              <a:rPr lang="en-US" sz="21312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85">
              <a:lnSpc>
                <a:spcPct val="150000"/>
              </a:lnSpc>
            </a:pPr>
            <a:r>
              <a:rPr lang="en-US" sz="21312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90364" y="3714029"/>
            <a:ext cx="6506058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0" rIns="145981" bIns="72990" anchor="ctr"/>
          <a:lstStyle/>
          <a:p>
            <a:pPr algn="ctr" defTabSz="1946100">
              <a:defRPr/>
            </a:pPr>
            <a:r>
              <a:rPr lang="vi-VN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-51076"/>
            <a:ext cx="668361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39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096739"/>
            <a:r>
              <a:rPr lang="vi-VN" sz="216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5958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ish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entury Gothic" pitchFamily="34" charset="0"/>
              </a:rPr>
              <a:t>cá</a:t>
            </a:r>
            <a:endParaRPr lang="en-US" sz="60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8532793" y="3125906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late of food with broccoli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840683"/>
            <a:ext cx="1937536" cy="1450837"/>
          </a:xfrm>
          <a:prstGeom prst="rect">
            <a:avLst/>
          </a:prstGeom>
        </p:spPr>
      </p:pic>
      <p:pic>
        <p:nvPicPr>
          <p:cNvPr id="13" name="Picture 12" descr="A close up of a fish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914739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914739"/>
            <a:ext cx="1302727" cy="1302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7520" y="5242116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atin typeface="Century Gothic" pitchFamily="34" charset="0"/>
              </a:rPr>
              <a:t>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73086" y="5238671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Century Gothic" pitchFamily="34" charset="0"/>
              </a:rPr>
              <a:t>cà</a:t>
            </a:r>
            <a:endParaRPr lang="en-US" sz="4500" b="1" dirty="0" smtClean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8167" y="5245063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Century Gothic" pitchFamily="34" charset="0"/>
              </a:rPr>
              <a:t>cá</a:t>
            </a:r>
            <a:endParaRPr lang="en-US" sz="45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5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121920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viết bả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666796"/>
            <a:ext cx="11024298" cy="10464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Vở - Tập viết lớp 1 - tập hai - Kết nối tri thức với cuộc sống giảm chỉ còn  8,000 đ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1653" b="12558"/>
          <a:stretch>
            <a:fillRect/>
          </a:stretch>
        </p:blipFill>
        <p:spPr bwMode="auto">
          <a:xfrm>
            <a:off x="1001486" y="134983"/>
            <a:ext cx="8630194" cy="672301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286103" y="250053"/>
            <a:ext cx="4672149" cy="6492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411" y="2595154"/>
            <a:ext cx="3727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4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24" r="950"/>
          <a:stretch>
            <a:fillRect/>
          </a:stretch>
        </p:blipFill>
        <p:spPr bwMode="auto">
          <a:xfrm>
            <a:off x="470262" y="144904"/>
            <a:ext cx="10985863" cy="65563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71" y="293357"/>
            <a:ext cx="10314760" cy="581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/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07412" y="3706417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216180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</a:p>
        </p:txBody>
      </p:sp>
      <p:pic>
        <p:nvPicPr>
          <p:cNvPr id="6" name="Hành trang số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69110" y="1825625"/>
            <a:ext cx="3318510" cy="4351655"/>
          </a:xfrm>
          <a:prstGeom prst="rect">
            <a:avLst/>
          </a:prstGeom>
        </p:spPr>
      </p:pic>
      <p:pic>
        <p:nvPicPr>
          <p:cNvPr id="9" name="Hành trang số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99300" y="1825625"/>
            <a:ext cx="33261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41143" y="901147"/>
            <a:ext cx="8423344" cy="3127514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          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: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Luyện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đọc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lại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bài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3</a:t>
            </a:r>
            <a:b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4: E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Ê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138750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2610677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326332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2643125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328320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charset="0"/>
              </a:rPr>
              <a:t>à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5708" y="4198256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entury Gothic" pitchFamily="34" charset="0"/>
              </a:rPr>
              <a:t>ba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4636" y="4254103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bà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57141" y="4198256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entury Gothic" pitchFamily="34" charset="0"/>
              </a:rPr>
              <a:t>ba</a:t>
            </a:r>
            <a:r>
              <a:rPr lang="en-US" sz="4000" b="1" dirty="0">
                <a:latin typeface="Century Gothic" pitchFamily="34" charset="0"/>
              </a:rPr>
              <a:t> </a:t>
            </a:r>
            <a:r>
              <a:rPr lang="en-US" sz="4000" b="1" dirty="0" err="1">
                <a:latin typeface="Century Gothic" pitchFamily="34" charset="0"/>
              </a:rPr>
              <a:t>ba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577071" y="368730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Khởi</a:t>
            </a:r>
            <a:r>
              <a:rPr lang="en-US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9465" y="569404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Century Gothic" pitchFamily="3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Century Gothic" pitchFamily="34" charset="0"/>
                <a:cs typeface="Times New Roman" panose="02020603050405020304" charset="0"/>
              </a:rPr>
              <a:t>bô</a:t>
            </a:r>
            <a:r>
              <a:rPr lang="en-US" sz="4000" b="1" dirty="0" smtClean="0">
                <a:latin typeface="Century Gothic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c</a:t>
            </a:r>
            <a:r>
              <a:rPr lang="en-US" sz="4000" b="1" dirty="0" err="1">
                <a:latin typeface="Century Gothic" pitchFamily="34" charset="0"/>
                <a:cs typeface="Times New Roman" panose="02020603050405020304" charset="0"/>
              </a:rPr>
              <a:t>âu</a:t>
            </a:r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c</a:t>
            </a:r>
            <a:r>
              <a:rPr lang="en-US" sz="4000" b="1" dirty="0" smtClean="0">
                <a:latin typeface="Century Gothic" pitchFamily="34" charset="0"/>
                <a:cs typeface="Times New Roman" panose="02020603050405020304" charset="0"/>
              </a:rPr>
              <a:t>a.</a:t>
            </a:r>
            <a:endParaRPr lang="en-US" sz="4000" b="1" dirty="0">
              <a:latin typeface="Century Gothic" pitchFamily="3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6629400" y="5741127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8466531" y="5789593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2132070" y="2588453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7412" y="3706417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 rot="1193974">
            <a:off x="7974011" y="2623804"/>
            <a:ext cx="184622" cy="42672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9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Century Gothic" pitchFamily="34" charset="0"/>
              </a:rPr>
              <a:t>a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8532793" y="3125906"/>
            <a:ext cx="117565" cy="78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1" animBg="1"/>
      <p:bldP spid="6" grpId="1" animBg="1"/>
      <p:bldP spid="8" grpId="1" animBg="1"/>
      <p:bldP spid="8" grpId="2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76667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entury Gothic" pitchFamily="34" charset="0"/>
              </a:rPr>
              <a:t>ca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late of food with broccol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8373" y="498688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entury Gothic" pitchFamily="34" charset="0"/>
              </a:rPr>
              <a:t>cà</a:t>
            </a:r>
            <a:endParaRPr lang="en-US" sz="60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108</Words>
  <Application>Microsoft Office PowerPoint</Application>
  <PresentationFormat>Widescreen</PresentationFormat>
  <Paragraphs>62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.VnAvant</vt:lpstr>
      <vt:lpstr>Arial</vt:lpstr>
      <vt:lpstr>Calibri</vt:lpstr>
      <vt:lpstr>Calibri Light</vt:lpstr>
      <vt:lpstr>Century Gothic</vt:lpstr>
      <vt:lpstr>Chivo Light</vt:lpstr>
      <vt:lpstr>等线</vt:lpstr>
      <vt:lpstr>Euphemia</vt:lpstr>
      <vt:lpstr>Segoe UI</vt:lpstr>
      <vt:lpstr>黑体</vt:lpstr>
      <vt:lpstr>Tahoma</vt:lpstr>
      <vt:lpstr>Times New Roman</vt:lpstr>
      <vt:lpstr>Wingdings</vt:lpstr>
      <vt:lpstr>Office Theme</vt:lpstr>
      <vt:lpstr>Bạn nhỏ 16x9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Dặn dò: - Luyện đọc lại bài 3 - Chuẩn bị bài 4: E e   Ê 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ASUS</cp:lastModifiedBy>
  <cp:revision>38</cp:revision>
  <dcterms:created xsi:type="dcterms:W3CDTF">2020-08-13T02:06:00Z</dcterms:created>
  <dcterms:modified xsi:type="dcterms:W3CDTF">2021-09-22T16:11:23Z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1033-11.2.0.9635</vt:lpwstr>
  </property>
</Properties>
</file>