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0"/>
  </p:notesMasterIdLst>
  <p:sldIdLst>
    <p:sldId id="313" r:id="rId2"/>
    <p:sldId id="327" r:id="rId3"/>
    <p:sldId id="331" r:id="rId4"/>
    <p:sldId id="332" r:id="rId5"/>
    <p:sldId id="256" r:id="rId6"/>
    <p:sldId id="338" r:id="rId7"/>
    <p:sldId id="333" r:id="rId8"/>
    <p:sldId id="342" r:id="rId9"/>
    <p:sldId id="339" r:id="rId10"/>
    <p:sldId id="340" r:id="rId11"/>
    <p:sldId id="341" r:id="rId12"/>
    <p:sldId id="261" r:id="rId13"/>
    <p:sldId id="284" r:id="rId14"/>
    <p:sldId id="282" r:id="rId15"/>
    <p:sldId id="266" r:id="rId16"/>
    <p:sldId id="335" r:id="rId17"/>
    <p:sldId id="336" r:id="rId18"/>
    <p:sldId id="329" r:id="rId19"/>
  </p:sldIdLst>
  <p:sldSz cx="9144000" cy="5143500" type="screen16x9"/>
  <p:notesSz cx="6858000" cy="9144000"/>
  <p:embeddedFontLst>
    <p:embeddedFont>
      <p:font typeface="Adobe Gothic Std B" panose="020B0800000000000000" charset="-128"/>
      <p:bold r:id="rId21"/>
    </p:embeddedFont>
    <p:embeddedFont>
      <p:font typeface="Bodoni MT Black" panose="02070A03080606020203" pitchFamily="18" charset="0"/>
      <p:bold r:id="rId22"/>
      <p:boldItalic r:id="rId23"/>
    </p:embeddedFont>
    <p:embeddedFont>
      <p:font typeface="Candara" panose="020E0502030303020204" pitchFamily="34" charset="0"/>
      <p:regular r:id="rId24"/>
      <p:bold r:id="rId25"/>
      <p:italic r:id="rId26"/>
      <p:boldItalic r:id="rId27"/>
    </p:embeddedFont>
    <p:embeddedFont>
      <p:font typeface="Caveat Brush" panose="020B0604020202020204" charset="0"/>
      <p:regular r:id="rId28"/>
    </p:embeddedFont>
    <p:embeddedFont>
      <p:font typeface="Hammersmith One" panose="020B0604020202020204" charset="0"/>
      <p:regular r:id="rId29"/>
    </p:embeddedFont>
    <p:embeddedFont>
      <p:font typeface="Josefin Sans" pitchFamily="2" charset="0"/>
      <p:regular r:id="rId30"/>
      <p:bold r:id="rId31"/>
      <p:italic r:id="rId32"/>
      <p:boldItalic r:id="rId33"/>
    </p:embeddedFont>
    <p:embeddedFont>
      <p:font typeface="Raleway" pitchFamily="2" charset="0"/>
      <p:regular r:id="rId34"/>
      <p:bold r:id="rId35"/>
      <p:italic r:id="rId36"/>
      <p:boldItalic r:id="rId37"/>
    </p:embeddedFont>
    <p:embeddedFont>
      <p:font typeface="Stencil" panose="040409050D0802020404" pitchFamily="82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 thi thanh binh" initials="dttb" lastIdx="2" clrIdx="0">
    <p:extLst>
      <p:ext uri="{19B8F6BF-5375-455C-9EA6-DF929625EA0E}">
        <p15:presenceInfo xmlns:p15="http://schemas.microsoft.com/office/powerpoint/2012/main" userId="S::216201205@ms.daihocthudo.edu.vn::61e42a41-b3fe-41ba-be81-6b94374601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A6C821D-124B-48DA-9E17-5BC2A4AA12DB}">
  <a:tblStyle styleId="{7A6C821D-124B-48DA-9E17-5BC2A4AA12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 snapToGrid="0">
      <p:cViewPr varScale="1">
        <p:scale>
          <a:sx n="84" d="100"/>
          <a:sy n="84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commentAuthors" Target="commentAuthor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9" name="Google Shape;7299;g9eef0a043f_0_1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0" name="Google Shape;7300;g9eef0a043f_0_1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1470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5" name="Google Shape;8055;g9eef0a043f_0_4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6" name="Google Shape;8056;g9eef0a043f_0_4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3487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9" name="Google Shape;7149;g9eef0a043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0" name="Google Shape;7150;g9eef0a043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9" name="Google Shape;7299;g9eef0a043f_0_1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0" name="Google Shape;7300;g9eef0a043f_0_1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4981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7" name="Google Shape;7317;g9eef0a043f_0_1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8" name="Google Shape;7318;g9eef0a043f_0_1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" name="Google Shape;8807;g540b121389_2_2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8" name="Google Shape;8808;g540b121389_2_2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4" name="Google Shape;8594;g9eef0a043f_0_8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5" name="Google Shape;8595;g9eef0a043f_0_8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2" name="Google Shape;7552;g9eef0a043f_0_3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3" name="Google Shape;7553;g9eef0a043f_0_3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1625100" y="1153123"/>
            <a:ext cx="5893800" cy="23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1925850" y="3369725"/>
            <a:ext cx="52923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24459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788711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-346382" y="790541"/>
            <a:ext cx="2258379" cy="640553"/>
            <a:chOff x="-2810250" y="3572525"/>
            <a:chExt cx="2106500" cy="597475"/>
          </a:xfrm>
        </p:grpSpPr>
        <p:sp>
          <p:nvSpPr>
            <p:cNvPr id="16" name="Google Shape;16;p2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2"/>
          <p:cNvGrpSpPr/>
          <p:nvPr/>
        </p:nvGrpSpPr>
        <p:grpSpPr>
          <a:xfrm>
            <a:off x="7629873" y="4385269"/>
            <a:ext cx="1773362" cy="564914"/>
            <a:chOff x="-4380075" y="3780200"/>
            <a:chExt cx="1637000" cy="521475"/>
          </a:xfrm>
        </p:grpSpPr>
        <p:sp>
          <p:nvSpPr>
            <p:cNvPr id="127" name="Google Shape;127;p2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8_1_1">
    <p:spTree>
      <p:nvGrpSpPr>
        <p:cNvPr id="1" name="Shape 6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7" name="Google Shape;6777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78" name="Google Shape;6778;p37"/>
          <p:cNvGrpSpPr/>
          <p:nvPr/>
        </p:nvGrpSpPr>
        <p:grpSpPr>
          <a:xfrm>
            <a:off x="-1185137" y="840925"/>
            <a:ext cx="2106500" cy="597475"/>
            <a:chOff x="-2810250" y="3572525"/>
            <a:chExt cx="2106500" cy="597475"/>
          </a:xfrm>
        </p:grpSpPr>
        <p:sp>
          <p:nvSpPr>
            <p:cNvPr id="6779" name="Google Shape;6779;p3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3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3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3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3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3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3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3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3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3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3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3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3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3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3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3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3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3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3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3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3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3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3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3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3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3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3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3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3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3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3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3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3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3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3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3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3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3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3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3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3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3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3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3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3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3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3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3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3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3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3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3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3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3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3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3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3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3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3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3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3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3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3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3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3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3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3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3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3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3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3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3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3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3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3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3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3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3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3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3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3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3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3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3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3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3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3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3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3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3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3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3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3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3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3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3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3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3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3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3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3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3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3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3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3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3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3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3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3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3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89" name="Google Shape;6889;p37"/>
          <p:cNvGrpSpPr/>
          <p:nvPr/>
        </p:nvGrpSpPr>
        <p:grpSpPr>
          <a:xfrm>
            <a:off x="7738988" y="4488250"/>
            <a:ext cx="1637000" cy="521475"/>
            <a:chOff x="-4380075" y="3780200"/>
            <a:chExt cx="1637000" cy="521475"/>
          </a:xfrm>
        </p:grpSpPr>
        <p:sp>
          <p:nvSpPr>
            <p:cNvPr id="6890" name="Google Shape;6890;p37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37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37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37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37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37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37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37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37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37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37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37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37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37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37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37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37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37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37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37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37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37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37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37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37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37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37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37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37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37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37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37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37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37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37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37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37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37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37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37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37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37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37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37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37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37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37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37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37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37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37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37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37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37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37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37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37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37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37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37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37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37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37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37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37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37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37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37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58" name="Google Shape;6958;p37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6785838" y="562625"/>
            <a:ext cx="35433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9" name="Google Shape;6959;p37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>
            <a:off x="-731575" y="4507037"/>
            <a:ext cx="3793026" cy="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_1_1_1">
    <p:spTree>
      <p:nvGrpSpPr>
        <p:cNvPr id="1" name="Shape 6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1" name="Google Shape;6961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62" name="Google Shape;6962;p38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6963" name="Google Shape;6963;p3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3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3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3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3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3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3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3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3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3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3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3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3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3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3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3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3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3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3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3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3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3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3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3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3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3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3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3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3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3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3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3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3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3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3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3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3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3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3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3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3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3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3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3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3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3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3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3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3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3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3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3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3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3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3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3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3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3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3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3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3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3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3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3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3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3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3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3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3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3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3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3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3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3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3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3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3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3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3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3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3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3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3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3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3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3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3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3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3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3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3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3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3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3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3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3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3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3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3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3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3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3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3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3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3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3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3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3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3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3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3" name="Google Shape;7073;p38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7074" name="Google Shape;7074;p38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38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38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38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38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38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38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38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38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38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38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38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38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38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38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38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38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38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38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38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38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38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38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38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38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38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38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38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38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38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38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38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38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38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38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38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38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38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38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38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38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38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38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38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38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38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38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38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38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38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38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38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38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38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38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38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38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38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38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38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38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38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38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38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38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38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38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38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42" name="Google Shape;7142;p38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4087981">
            <a:off x="-1035713" y="2978796"/>
            <a:ext cx="2995599" cy="196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3" name="Google Shape;7143;p38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 rot="-7867873">
            <a:off x="6954277" y="-481791"/>
            <a:ext cx="3426521" cy="2246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D2944-14DC-45D9-800C-B782F1FDE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C0059-32C3-4F1E-8A6D-2B8E8F072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FEFA9-EB4C-4334-90F7-E46538617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5E72-9C48-4863-A448-B89061842C9C}" type="datetimeFigureOut">
              <a:rPr lang="vi-VN" smtClean="0"/>
              <a:t>22/09/2021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739FB-5533-4629-8C50-581E41498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6C620-A658-4316-9ACD-8AAE2FC1C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C62AC-2E0D-4DB5-B3C3-3626D3A685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6197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>
            <a:spLocks noGrp="1"/>
          </p:cNvSpPr>
          <p:nvPr>
            <p:ph type="sldNum" idx="12"/>
          </p:nvPr>
        </p:nvSpPr>
        <p:spPr>
          <a:xfrm>
            <a:off x="35752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41" name="Google Shape;241;p28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" name="Google Shape;242;p28"/>
          <p:cNvCxnSpPr/>
          <p:nvPr/>
        </p:nvCxnSpPr>
        <p:spPr>
          <a:xfrm rot="10800000">
            <a:off x="963900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3" name="Google Shape;243;p28"/>
          <p:cNvSpPr txBox="1">
            <a:spLocks noGrp="1"/>
          </p:cNvSpPr>
          <p:nvPr>
            <p:ph type="ctrTitle"/>
          </p:nvPr>
        </p:nvSpPr>
        <p:spPr>
          <a:xfrm>
            <a:off x="35752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0640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0" name="Google Shape;690;p6"/>
          <p:cNvGrpSpPr/>
          <p:nvPr/>
        </p:nvGrpSpPr>
        <p:grpSpPr>
          <a:xfrm>
            <a:off x="-1185137" y="840925"/>
            <a:ext cx="2106500" cy="597475"/>
            <a:chOff x="-2810250" y="3572525"/>
            <a:chExt cx="2106500" cy="597475"/>
          </a:xfrm>
        </p:grpSpPr>
        <p:sp>
          <p:nvSpPr>
            <p:cNvPr id="691" name="Google Shape;691;p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" name="Google Shape;801;p6"/>
          <p:cNvGrpSpPr/>
          <p:nvPr/>
        </p:nvGrpSpPr>
        <p:grpSpPr>
          <a:xfrm>
            <a:off x="7738988" y="4488250"/>
            <a:ext cx="1637000" cy="521475"/>
            <a:chOff x="-4380075" y="3780200"/>
            <a:chExt cx="1637000" cy="521475"/>
          </a:xfrm>
        </p:grpSpPr>
        <p:sp>
          <p:nvSpPr>
            <p:cNvPr id="802" name="Google Shape;802;p6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6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6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6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6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6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6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6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6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6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6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6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6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6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6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6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6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6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6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6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6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6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6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6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6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6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6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6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6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6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6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6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6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6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6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6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6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6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0" name="Google Shape;870;p6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7370661" y="331788"/>
            <a:ext cx="35433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6"/>
          <p:cNvPicPr preferRelativeResize="0"/>
          <p:nvPr/>
        </p:nvPicPr>
        <p:blipFill rotWithShape="1">
          <a:blip r:embed="rId4">
            <a:alphaModFix amt="58000"/>
          </a:blip>
          <a:srcRect l="6060" r="-6059"/>
          <a:stretch/>
        </p:blipFill>
        <p:spPr>
          <a:xfrm>
            <a:off x="-1047375" y="4636612"/>
            <a:ext cx="3793026" cy="6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6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8"/>
          <p:cNvSpPr txBox="1">
            <a:spLocks noGrp="1"/>
          </p:cNvSpPr>
          <p:nvPr>
            <p:ph type="title"/>
          </p:nvPr>
        </p:nvSpPr>
        <p:spPr>
          <a:xfrm>
            <a:off x="907050" y="1516421"/>
            <a:ext cx="7329900" cy="16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062" name="Google Shape;1062;p8"/>
          <p:cNvGrpSpPr/>
          <p:nvPr/>
        </p:nvGrpSpPr>
        <p:grpSpPr>
          <a:xfrm>
            <a:off x="7037488" y="4160450"/>
            <a:ext cx="2106500" cy="597475"/>
            <a:chOff x="-2810250" y="3572525"/>
            <a:chExt cx="2106500" cy="597475"/>
          </a:xfrm>
        </p:grpSpPr>
        <p:sp>
          <p:nvSpPr>
            <p:cNvPr id="1063" name="Google Shape;1063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8"/>
          <p:cNvGrpSpPr/>
          <p:nvPr/>
        </p:nvGrpSpPr>
        <p:grpSpPr>
          <a:xfrm flipH="1">
            <a:off x="-12" y="757134"/>
            <a:ext cx="2106500" cy="597475"/>
            <a:chOff x="-2810250" y="3572525"/>
            <a:chExt cx="2106500" cy="597475"/>
          </a:xfrm>
        </p:grpSpPr>
        <p:sp>
          <p:nvSpPr>
            <p:cNvPr id="1174" name="Google Shape;1174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5" name="Google Shape;128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9"/>
          <p:cNvSpPr txBox="1">
            <a:spLocks noGrp="1"/>
          </p:cNvSpPr>
          <p:nvPr>
            <p:ph type="title"/>
          </p:nvPr>
        </p:nvSpPr>
        <p:spPr>
          <a:xfrm>
            <a:off x="1955250" y="1521421"/>
            <a:ext cx="5233500" cy="12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8" name="Google Shape;1288;p9"/>
          <p:cNvSpPr txBox="1">
            <a:spLocks noGrp="1"/>
          </p:cNvSpPr>
          <p:nvPr>
            <p:ph type="body" idx="1"/>
          </p:nvPr>
        </p:nvSpPr>
        <p:spPr>
          <a:xfrm>
            <a:off x="1931064" y="3012590"/>
            <a:ext cx="52923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89" name="Google Shape;1289;p9"/>
          <p:cNvSpPr/>
          <p:nvPr/>
        </p:nvSpPr>
        <p:spPr>
          <a:xfrm>
            <a:off x="-28174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9"/>
          <p:cNvSpPr/>
          <p:nvPr/>
        </p:nvSpPr>
        <p:spPr>
          <a:xfrm flipH="1">
            <a:off x="792426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1" name="Google Shape;1291;p9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1292" name="Google Shape;1292;p9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9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9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9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9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9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9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9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9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9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9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9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9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9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9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9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9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9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9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9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9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9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9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9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9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9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9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9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9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9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9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9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9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9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9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9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9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9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9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9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9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9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9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9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9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9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9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9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9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9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9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9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9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9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9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9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9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9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9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9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9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9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9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9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9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9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9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9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9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9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9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9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9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9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9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9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9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9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9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9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9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9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9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9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9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9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9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9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9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9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2" name="Google Shape;1402;p9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1403" name="Google Shape;1403;p9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9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9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9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9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9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9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9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9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9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9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9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9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9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9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3" name="Google Shape;170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4" name="Google Shape;1704;p13"/>
          <p:cNvSpPr txBox="1">
            <a:spLocks noGrp="1"/>
          </p:cNvSpPr>
          <p:nvPr>
            <p:ph type="subTitle" idx="1"/>
          </p:nvPr>
        </p:nvSpPr>
        <p:spPr>
          <a:xfrm>
            <a:off x="3140316" y="3410225"/>
            <a:ext cx="2864100" cy="6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05" name="Google Shape;1705;p13"/>
          <p:cNvSpPr txBox="1">
            <a:spLocks noGrp="1"/>
          </p:cNvSpPr>
          <p:nvPr>
            <p:ph type="title"/>
          </p:nvPr>
        </p:nvSpPr>
        <p:spPr>
          <a:xfrm>
            <a:off x="2643450" y="2197025"/>
            <a:ext cx="38571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06" name="Google Shape;1706;p13"/>
          <p:cNvSpPr txBox="1">
            <a:spLocks noGrp="1"/>
          </p:cNvSpPr>
          <p:nvPr>
            <p:ph type="title" idx="2" hasCustomPrompt="1"/>
          </p:nvPr>
        </p:nvSpPr>
        <p:spPr>
          <a:xfrm>
            <a:off x="3844116" y="1425648"/>
            <a:ext cx="1456500" cy="10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1707" name="Google Shape;1707;p13"/>
          <p:cNvGrpSpPr/>
          <p:nvPr/>
        </p:nvGrpSpPr>
        <p:grpSpPr>
          <a:xfrm>
            <a:off x="-442137" y="686788"/>
            <a:ext cx="2106500" cy="597475"/>
            <a:chOff x="-2810250" y="3572525"/>
            <a:chExt cx="2106500" cy="597475"/>
          </a:xfrm>
        </p:grpSpPr>
        <p:sp>
          <p:nvSpPr>
            <p:cNvPr id="1708" name="Google Shape;1708;p1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18" name="Google Shape;1818;p13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-405738" y="-88850"/>
            <a:ext cx="3793026" cy="6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9" name="Google Shape;1819;p13"/>
          <p:cNvPicPr preferRelativeResize="0"/>
          <p:nvPr/>
        </p:nvPicPr>
        <p:blipFill>
          <a:blip r:embed="rId4">
            <a:alphaModFix amt="55000"/>
          </a:blip>
          <a:stretch>
            <a:fillRect/>
          </a:stretch>
        </p:blipFill>
        <p:spPr>
          <a:xfrm>
            <a:off x="5886125" y="4625975"/>
            <a:ext cx="3793026" cy="673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0" name="Google Shape;1820;p13"/>
          <p:cNvGrpSpPr/>
          <p:nvPr/>
        </p:nvGrpSpPr>
        <p:grpSpPr>
          <a:xfrm>
            <a:off x="7432698" y="4092426"/>
            <a:ext cx="2115168" cy="673798"/>
            <a:chOff x="-4380075" y="3780200"/>
            <a:chExt cx="1637000" cy="521475"/>
          </a:xfrm>
        </p:grpSpPr>
        <p:sp>
          <p:nvSpPr>
            <p:cNvPr id="1821" name="Google Shape;1821;p13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3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3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3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3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3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3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3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3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3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3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3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3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3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3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3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3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3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3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3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3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3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3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3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3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3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3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3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3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3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3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3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3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3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3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3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3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3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3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3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3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3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3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3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3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3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3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3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3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3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3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3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3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3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3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3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3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3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3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3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3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3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3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3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3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3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3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3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1" name="Google Shape;231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2" name="Google Shape;2312;p16"/>
          <p:cNvSpPr txBox="1">
            <a:spLocks noGrp="1"/>
          </p:cNvSpPr>
          <p:nvPr>
            <p:ph type="subTitle" idx="1"/>
          </p:nvPr>
        </p:nvSpPr>
        <p:spPr>
          <a:xfrm>
            <a:off x="1299261" y="1727887"/>
            <a:ext cx="6536700" cy="12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13" name="Google Shape;2313;p16"/>
          <p:cNvSpPr txBox="1">
            <a:spLocks noGrp="1"/>
          </p:cNvSpPr>
          <p:nvPr>
            <p:ph type="ctrTitle"/>
          </p:nvPr>
        </p:nvSpPr>
        <p:spPr>
          <a:xfrm>
            <a:off x="5010925" y="3107337"/>
            <a:ext cx="28251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2314" name="Google Shape;2314;p16"/>
          <p:cNvGrpSpPr/>
          <p:nvPr/>
        </p:nvGrpSpPr>
        <p:grpSpPr>
          <a:xfrm>
            <a:off x="0" y="4603500"/>
            <a:ext cx="2106500" cy="597475"/>
            <a:chOff x="-2810250" y="3572525"/>
            <a:chExt cx="2106500" cy="597475"/>
          </a:xfrm>
        </p:grpSpPr>
        <p:sp>
          <p:nvSpPr>
            <p:cNvPr id="2315" name="Google Shape;2315;p1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5" name="Google Shape;2425;p16"/>
          <p:cNvGrpSpPr/>
          <p:nvPr/>
        </p:nvGrpSpPr>
        <p:grpSpPr>
          <a:xfrm flipH="1">
            <a:off x="7696200" y="550600"/>
            <a:ext cx="2106500" cy="597475"/>
            <a:chOff x="-2810250" y="3572525"/>
            <a:chExt cx="2106500" cy="597475"/>
          </a:xfrm>
        </p:grpSpPr>
        <p:sp>
          <p:nvSpPr>
            <p:cNvPr id="2426" name="Google Shape;2426;p1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1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1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1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1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1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1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1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1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1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1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1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1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1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1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1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1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1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1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1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1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1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1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1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1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1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1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1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1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1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1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1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1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1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1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1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1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1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1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1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1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1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1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1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1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1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1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1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1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1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1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1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1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36" name="Google Shape;2536;p16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-2976215">
            <a:off x="6883871" y="3813840"/>
            <a:ext cx="2763900" cy="181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7" name="Google Shape;2537;p16"/>
          <p:cNvPicPr preferRelativeResize="0"/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 rot="3667399">
            <a:off x="-161568" y="-1450279"/>
            <a:ext cx="1962538" cy="3718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4"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5" name="Google Shape;385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56" name="Google Shape;3856;p23"/>
          <p:cNvGrpSpPr/>
          <p:nvPr/>
        </p:nvGrpSpPr>
        <p:grpSpPr>
          <a:xfrm>
            <a:off x="8020525" y="4467113"/>
            <a:ext cx="2106500" cy="597475"/>
            <a:chOff x="-2810250" y="3572525"/>
            <a:chExt cx="2106500" cy="597475"/>
          </a:xfrm>
        </p:grpSpPr>
        <p:sp>
          <p:nvSpPr>
            <p:cNvPr id="3857" name="Google Shape;3857;p2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67" name="Google Shape;3967;p23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7120776" y="649069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8" name="Google Shape;3968;p23"/>
          <p:cNvPicPr preferRelativeResize="0"/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-1043674" y="4533144"/>
            <a:ext cx="2619999" cy="46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69" name="Google Shape;3969;p23"/>
          <p:cNvGrpSpPr/>
          <p:nvPr/>
        </p:nvGrpSpPr>
        <p:grpSpPr>
          <a:xfrm>
            <a:off x="-530175" y="538288"/>
            <a:ext cx="2106500" cy="597475"/>
            <a:chOff x="-2810250" y="3572525"/>
            <a:chExt cx="2106500" cy="597475"/>
          </a:xfrm>
        </p:grpSpPr>
        <p:sp>
          <p:nvSpPr>
            <p:cNvPr id="3970" name="Google Shape;3970;p2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2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2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2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2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2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2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2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2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0" name="Google Shape;4080;p23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9">
    <p:spTree>
      <p:nvGrpSpPr>
        <p:cNvPr id="1" name="Shape 6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6" name="Google Shape;6136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7" name="Google Shape;6137;p34"/>
          <p:cNvSpPr txBox="1">
            <a:spLocks noGrp="1"/>
          </p:cNvSpPr>
          <p:nvPr>
            <p:ph type="subTitle" idx="1"/>
          </p:nvPr>
        </p:nvSpPr>
        <p:spPr>
          <a:xfrm>
            <a:off x="3396689" y="3153975"/>
            <a:ext cx="38571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138" name="Google Shape;6138;p34"/>
          <p:cNvSpPr txBox="1">
            <a:spLocks noGrp="1"/>
          </p:cNvSpPr>
          <p:nvPr>
            <p:ph type="title"/>
          </p:nvPr>
        </p:nvSpPr>
        <p:spPr>
          <a:xfrm>
            <a:off x="714875" y="646650"/>
            <a:ext cx="7714200" cy="5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139" name="Google Shape;6139;p34"/>
          <p:cNvGrpSpPr/>
          <p:nvPr/>
        </p:nvGrpSpPr>
        <p:grpSpPr>
          <a:xfrm>
            <a:off x="-942425" y="646563"/>
            <a:ext cx="2106500" cy="597475"/>
            <a:chOff x="-2810250" y="3572525"/>
            <a:chExt cx="2106500" cy="597475"/>
          </a:xfrm>
        </p:grpSpPr>
        <p:sp>
          <p:nvSpPr>
            <p:cNvPr id="6140" name="Google Shape;6140;p3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3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3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3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3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3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3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3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3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3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3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3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3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3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3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3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3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3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3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3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3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3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3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3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3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3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3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3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3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3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3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3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3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3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3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3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3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3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3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3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3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3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3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3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3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3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3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3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3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3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3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3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3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3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3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3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3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3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3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3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3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3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3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3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3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3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3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3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3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3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3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3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3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3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3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3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3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3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3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3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3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3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3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3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3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3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3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3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3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3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3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3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3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3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3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3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3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3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3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3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3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3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3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3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3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3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3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3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3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3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0" name="Google Shape;6250;p34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6251" name="Google Shape;6251;p34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34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34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34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34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34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34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34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34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34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34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34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34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34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34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34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34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34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34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34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34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34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34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34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34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34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34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34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34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34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34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34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34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34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34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34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34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34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34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34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34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34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34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34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34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34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34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34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34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34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34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34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34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34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34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34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34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34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34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34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34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34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34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34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34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34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34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34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319" name="Google Shape;6319;p34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24">
            <a:off x="-1443738" y="3484257"/>
            <a:ext cx="2763902" cy="221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0" name="Google Shape;6320;p34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 rot="-10338121">
            <a:off x="7254874" y="-569443"/>
            <a:ext cx="2763902" cy="2215487"/>
          </a:xfrm>
          <a:prstGeom prst="rect">
            <a:avLst/>
          </a:prstGeom>
          <a:noFill/>
          <a:ln>
            <a:noFill/>
          </a:ln>
        </p:spPr>
      </p:pic>
      <p:sp>
        <p:nvSpPr>
          <p:cNvPr id="6321" name="Google Shape;6321;p34"/>
          <p:cNvSpPr txBox="1">
            <a:spLocks noGrp="1"/>
          </p:cNvSpPr>
          <p:nvPr>
            <p:ph type="title" idx="2" hasCustomPrompt="1"/>
          </p:nvPr>
        </p:nvSpPr>
        <p:spPr>
          <a:xfrm>
            <a:off x="2182400" y="1785450"/>
            <a:ext cx="7929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322" name="Google Shape;6322;p34"/>
          <p:cNvSpPr txBox="1">
            <a:spLocks noGrp="1"/>
          </p:cNvSpPr>
          <p:nvPr>
            <p:ph type="subTitle" idx="3"/>
          </p:nvPr>
        </p:nvSpPr>
        <p:spPr>
          <a:xfrm>
            <a:off x="3387625" y="1541250"/>
            <a:ext cx="38571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23" name="Google Shape;6323;p34"/>
          <p:cNvSpPr txBox="1">
            <a:spLocks noGrp="1"/>
          </p:cNvSpPr>
          <p:nvPr>
            <p:ph type="title" idx="4" hasCustomPrompt="1"/>
          </p:nvPr>
        </p:nvSpPr>
        <p:spPr>
          <a:xfrm>
            <a:off x="2191452" y="3398175"/>
            <a:ext cx="7929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_1">
    <p:spTree>
      <p:nvGrpSpPr>
        <p:cNvPr id="1" name="Shape 6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1" name="Google Shape;6551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52" name="Google Shape;6552;p36"/>
          <p:cNvGrpSpPr/>
          <p:nvPr/>
        </p:nvGrpSpPr>
        <p:grpSpPr>
          <a:xfrm>
            <a:off x="0" y="4603500"/>
            <a:ext cx="2106500" cy="597475"/>
            <a:chOff x="-2810250" y="3572525"/>
            <a:chExt cx="2106500" cy="597475"/>
          </a:xfrm>
        </p:grpSpPr>
        <p:sp>
          <p:nvSpPr>
            <p:cNvPr id="6553" name="Google Shape;6553;p3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3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3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3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3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3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3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3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3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3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3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3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3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3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3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3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3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3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3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3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3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3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3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3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3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3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3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3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3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3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3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3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3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3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3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3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3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3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3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3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3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3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3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3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3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3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3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3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3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3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3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3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3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3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3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3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3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3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3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3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3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3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3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3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3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3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3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3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3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3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3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3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3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3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3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3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3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3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3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3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3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3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3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3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3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3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3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3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3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3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3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3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3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3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3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3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3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3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3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3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3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3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3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3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3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3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3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3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3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3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3" name="Google Shape;6663;p36"/>
          <p:cNvGrpSpPr/>
          <p:nvPr/>
        </p:nvGrpSpPr>
        <p:grpSpPr>
          <a:xfrm flipH="1">
            <a:off x="7696200" y="550600"/>
            <a:ext cx="2106500" cy="597475"/>
            <a:chOff x="-2810250" y="3572525"/>
            <a:chExt cx="2106500" cy="597475"/>
          </a:xfrm>
        </p:grpSpPr>
        <p:sp>
          <p:nvSpPr>
            <p:cNvPr id="6664" name="Google Shape;6664;p3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3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3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3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3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3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3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3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3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3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3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3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3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3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3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3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3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3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3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3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3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3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3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3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3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3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3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3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3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3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3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3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3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3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3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3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3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3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3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3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3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3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3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3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3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3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3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3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3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3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3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3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3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3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3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3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3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3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3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3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3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3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3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3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3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3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3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3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3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3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3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3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3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3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3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3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3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3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3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3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3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3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3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3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3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3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3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3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3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3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3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3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3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3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3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3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3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3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3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3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3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3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3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3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3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3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3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3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3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3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774" name="Google Shape;6774;p36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3318291">
            <a:off x="-431438" y="-1270594"/>
            <a:ext cx="1956100" cy="296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5" name="Google Shape;6775;p36"/>
          <p:cNvPicPr preferRelativeResize="0"/>
          <p:nvPr/>
        </p:nvPicPr>
        <p:blipFill>
          <a:blip r:embed="rId4">
            <a:alphaModFix amt="64000"/>
          </a:blip>
          <a:stretch>
            <a:fillRect/>
          </a:stretch>
        </p:blipFill>
        <p:spPr>
          <a:xfrm rot="-2700011">
            <a:off x="6742811" y="3651283"/>
            <a:ext cx="3372624" cy="2211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9" r:id="rId5"/>
    <p:sldLayoutId id="2147483662" r:id="rId6"/>
    <p:sldLayoutId id="2147483669" r:id="rId7"/>
    <p:sldLayoutId id="2147483680" r:id="rId8"/>
    <p:sldLayoutId id="2147483682" r:id="rId9"/>
    <p:sldLayoutId id="2147483683" r:id="rId10"/>
    <p:sldLayoutId id="2147483684" r:id="rId11"/>
    <p:sldLayoutId id="2147483688" r:id="rId12"/>
    <p:sldLayoutId id="2147483690" r:id="rId13"/>
    <p:sldLayoutId id="214748369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6390"/>
            <a:ext cx="9191294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647" y="-497879"/>
            <a:ext cx="9649071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0" y="2982365"/>
            <a:ext cx="9145588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0" y="3233402"/>
            <a:ext cx="5588845" cy="193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1560077" y="1242100"/>
            <a:ext cx="6032445" cy="15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18" y="1925473"/>
            <a:ext cx="2853846" cy="381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39306" y="1440488"/>
            <a:ext cx="7056784" cy="3536954"/>
          </a:xfrm>
          <a:prstGeom prst="rect">
            <a:avLst/>
          </a:prstGeom>
        </p:spPr>
        <p:txBody>
          <a:bodyPr spcFirstLastPara="1" wrap="none" lIns="91276" tIns="45697" rIns="91276" bIns="45697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216154" latinLnBrk="0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970960" y="2631887"/>
            <a:ext cx="5421715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51" tIns="60825" rIns="121651" bIns="60825" anchor="ctr"/>
          <a:lstStyle/>
          <a:p>
            <a:pPr algn="ctr" defTabSz="1621750" latinLnBrk="0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HĐTN – LỚP 1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094" y="547641"/>
            <a:ext cx="556968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49" latinLnBrk="0"/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3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55" y="-240404"/>
            <a:ext cx="2394527" cy="2134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226049" y="-204549"/>
            <a:ext cx="2420169" cy="220622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0282" y="-630339"/>
            <a:ext cx="609600" cy="609600"/>
          </a:xfrm>
          <a:prstGeom prst="rect">
            <a:avLst/>
          </a:prstGeom>
        </p:spPr>
      </p:pic>
      <p:pic>
        <p:nvPicPr>
          <p:cNvPr id="7" name="bensound-ukule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06155" y="-657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1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 numSld="999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66C6187-AAC3-436B-BCAD-F4282E9E70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0" t="50999" r="49485" b="1746"/>
          <a:stretch/>
        </p:blipFill>
        <p:spPr>
          <a:xfrm>
            <a:off x="172299" y="978283"/>
            <a:ext cx="4712010" cy="3344693"/>
          </a:xfrm>
          <a:prstGeom prst="rect">
            <a:avLst/>
          </a:prstGeom>
        </p:spPr>
      </p:pic>
      <p:sp>
        <p:nvSpPr>
          <p:cNvPr id="4" name="Mũi tên: Hình ngũ giác 3">
            <a:extLst>
              <a:ext uri="{FF2B5EF4-FFF2-40B4-BE49-F238E27FC236}">
                <a16:creationId xmlns:a16="http://schemas.microsoft.com/office/drawing/2014/main" id="{2D29C33F-2C57-40C6-B397-4352ABEF9A44}"/>
              </a:ext>
            </a:extLst>
          </p:cNvPr>
          <p:cNvSpPr/>
          <p:nvPr/>
        </p:nvSpPr>
        <p:spPr>
          <a:xfrm>
            <a:off x="4731129" y="1014571"/>
            <a:ext cx="3361966" cy="845648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Bốn</a:t>
            </a:r>
            <a:r>
              <a:rPr lang="vi-VN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bạn</a:t>
            </a:r>
            <a:r>
              <a:rPr lang="vi-VN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 đang </a:t>
            </a:r>
            <a:r>
              <a:rPr lang="vi-VN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học</a:t>
            </a:r>
            <a:r>
              <a:rPr lang="vi-VN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nhóm</a:t>
            </a:r>
            <a:r>
              <a:rPr lang="vi-VN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, trao </a:t>
            </a:r>
            <a:r>
              <a:rPr lang="vi-VN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đổi</a:t>
            </a:r>
            <a:r>
              <a:rPr lang="vi-VN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bài</a:t>
            </a:r>
            <a:r>
              <a:rPr lang="vi-VN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tập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Mũi tên: Hình ngũ giác 4">
            <a:extLst>
              <a:ext uri="{FF2B5EF4-FFF2-40B4-BE49-F238E27FC236}">
                <a16:creationId xmlns:a16="http://schemas.microsoft.com/office/drawing/2014/main" id="{E5345CB5-1748-4ADE-9D16-F2428BADEA9E}"/>
              </a:ext>
            </a:extLst>
          </p:cNvPr>
          <p:cNvSpPr/>
          <p:nvPr/>
        </p:nvSpPr>
        <p:spPr>
          <a:xfrm>
            <a:off x="5361302" y="2571750"/>
            <a:ext cx="3508065" cy="686372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</a:rPr>
              <a:t>Địa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điểm</a:t>
            </a:r>
            <a:r>
              <a:rPr lang="en-US" sz="1800" b="1" dirty="0">
                <a:solidFill>
                  <a:schemeClr val="tx1"/>
                </a:solidFill>
              </a:rPr>
              <a:t>: </a:t>
            </a:r>
            <a:r>
              <a:rPr lang="en-US" sz="1800" b="1" dirty="0" err="1">
                <a:solidFill>
                  <a:schemeClr val="tx1"/>
                </a:solidFill>
              </a:rPr>
              <a:t>trong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lớp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học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Mũi tên: Phải 5">
            <a:extLst>
              <a:ext uri="{FF2B5EF4-FFF2-40B4-BE49-F238E27FC236}">
                <a16:creationId xmlns:a16="http://schemas.microsoft.com/office/drawing/2014/main" id="{0D7C0901-FA28-4700-A183-2E90C830F002}"/>
              </a:ext>
            </a:extLst>
          </p:cNvPr>
          <p:cNvSpPr/>
          <p:nvPr/>
        </p:nvSpPr>
        <p:spPr>
          <a:xfrm>
            <a:off x="4520434" y="4096579"/>
            <a:ext cx="611892" cy="240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67FC87E-06D4-4E38-B9FC-9039B5ABADE9}"/>
              </a:ext>
            </a:extLst>
          </p:cNvPr>
          <p:cNvSpPr txBox="1"/>
          <p:nvPr/>
        </p:nvSpPr>
        <p:spPr>
          <a:xfrm>
            <a:off x="5337631" y="3834969"/>
            <a:ext cx="35317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u="sng" dirty="0">
                <a:solidFill>
                  <a:srgbClr val="FF0000"/>
                </a:solidFill>
                <a:latin typeface="Candara" panose="020E0502030303020204" pitchFamily="34" charset="0"/>
              </a:rPr>
              <a:t>HÀNH ĐỘNG NÊN LÀM</a:t>
            </a:r>
          </a:p>
          <a:p>
            <a:pPr algn="ctr"/>
            <a:r>
              <a:rPr lang="en-US" sz="2800" b="1" i="1" u="sng" dirty="0">
                <a:solidFill>
                  <a:srgbClr val="FF0000"/>
                </a:solidFill>
                <a:latin typeface="Candara" panose="020E0502030303020204" pitchFamily="34" charset="0"/>
              </a:rPr>
              <a:t>TRONG GIỜ HỌC</a:t>
            </a:r>
          </a:p>
        </p:txBody>
      </p:sp>
    </p:spTree>
    <p:extLst>
      <p:ext uri="{BB962C8B-B14F-4D97-AF65-F5344CB8AC3E}">
        <p14:creationId xmlns:p14="http://schemas.microsoft.com/office/powerpoint/2010/main" val="220453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B6BF7E3-8E66-4AD4-AA06-AC8EE1090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92" t="52570" r="3111" b="1630"/>
          <a:stretch/>
        </p:blipFill>
        <p:spPr>
          <a:xfrm>
            <a:off x="4146110" y="1056811"/>
            <a:ext cx="4760067" cy="3373726"/>
          </a:xfrm>
          <a:prstGeom prst="rect">
            <a:avLst/>
          </a:prstGeom>
        </p:spPr>
      </p:pic>
      <p:sp>
        <p:nvSpPr>
          <p:cNvPr id="4" name="Mũi tên: Hình ngũ giác 3">
            <a:extLst>
              <a:ext uri="{FF2B5EF4-FFF2-40B4-BE49-F238E27FC236}">
                <a16:creationId xmlns:a16="http://schemas.microsoft.com/office/drawing/2014/main" id="{60F61CBF-0F6C-4FAA-A25F-5702EC591BB4}"/>
              </a:ext>
            </a:extLst>
          </p:cNvPr>
          <p:cNvSpPr/>
          <p:nvPr/>
        </p:nvSpPr>
        <p:spPr>
          <a:xfrm>
            <a:off x="237823" y="1186779"/>
            <a:ext cx="3361966" cy="845648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Hai </a:t>
            </a:r>
            <a:r>
              <a:rPr lang="vi-VN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bạn</a:t>
            </a:r>
            <a:r>
              <a:rPr lang="vi-VN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gái</a:t>
            </a:r>
            <a:r>
              <a:rPr lang="en-US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 </a:t>
            </a:r>
            <a:r>
              <a:rPr lang="vi-VN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đang chơi </a:t>
            </a:r>
            <a:r>
              <a:rPr lang="vi-VN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nhảy</a:t>
            </a:r>
            <a:r>
              <a:rPr lang="vi-VN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 dây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Mũi tên: Hình ngũ giác 4">
            <a:extLst>
              <a:ext uri="{FF2B5EF4-FFF2-40B4-BE49-F238E27FC236}">
                <a16:creationId xmlns:a16="http://schemas.microsoft.com/office/drawing/2014/main" id="{AB703CD9-4676-4C92-96BC-B315B1337414}"/>
              </a:ext>
            </a:extLst>
          </p:cNvPr>
          <p:cNvSpPr/>
          <p:nvPr/>
        </p:nvSpPr>
        <p:spPr>
          <a:xfrm>
            <a:off x="712726" y="2571750"/>
            <a:ext cx="3209261" cy="686372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</a:rPr>
              <a:t>Địa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điểm</a:t>
            </a:r>
            <a:r>
              <a:rPr lang="en-US" sz="1800" b="1" dirty="0">
                <a:solidFill>
                  <a:schemeClr val="tx1"/>
                </a:solidFill>
              </a:rPr>
              <a:t>: </a:t>
            </a:r>
            <a:r>
              <a:rPr lang="en-US" sz="1800" b="1" dirty="0" err="1">
                <a:solidFill>
                  <a:schemeClr val="tx1"/>
                </a:solidFill>
              </a:rPr>
              <a:t>sân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trường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Mũi tên: Phải 5">
            <a:extLst>
              <a:ext uri="{FF2B5EF4-FFF2-40B4-BE49-F238E27FC236}">
                <a16:creationId xmlns:a16="http://schemas.microsoft.com/office/drawing/2014/main" id="{4D18A98A-8DB8-41BB-A1AA-71FAE37CE2CD}"/>
              </a:ext>
            </a:extLst>
          </p:cNvPr>
          <p:cNvSpPr/>
          <p:nvPr/>
        </p:nvSpPr>
        <p:spPr>
          <a:xfrm>
            <a:off x="52563" y="4007701"/>
            <a:ext cx="516397" cy="2188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466E34B-088D-4258-B9D2-12F74E67396C}"/>
              </a:ext>
            </a:extLst>
          </p:cNvPr>
          <p:cNvSpPr txBox="1"/>
          <p:nvPr/>
        </p:nvSpPr>
        <p:spPr>
          <a:xfrm>
            <a:off x="712726" y="3749506"/>
            <a:ext cx="361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>
                <a:solidFill>
                  <a:srgbClr val="FF0000"/>
                </a:solidFill>
                <a:latin typeface="Candara" panose="020E0502030303020204" pitchFamily="34" charset="0"/>
              </a:rPr>
              <a:t>HÀNH ĐỘNG NÊN LÀM</a:t>
            </a:r>
          </a:p>
          <a:p>
            <a:pPr algn="ctr"/>
            <a:r>
              <a:rPr lang="en-US" sz="2800" b="1" i="1" u="sng" dirty="0">
                <a:solidFill>
                  <a:srgbClr val="FF0000"/>
                </a:solidFill>
                <a:latin typeface="Candara" panose="020E0502030303020204" pitchFamily="34" charset="0"/>
              </a:rPr>
              <a:t>GIỜ RA CHƠI</a:t>
            </a:r>
          </a:p>
        </p:txBody>
      </p:sp>
    </p:spTree>
    <p:extLst>
      <p:ext uri="{BB962C8B-B14F-4D97-AF65-F5344CB8AC3E}">
        <p14:creationId xmlns:p14="http://schemas.microsoft.com/office/powerpoint/2010/main" val="5393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2" name="Google Shape;7322;p46"/>
          <p:cNvGrpSpPr/>
          <p:nvPr/>
        </p:nvGrpSpPr>
        <p:grpSpPr>
          <a:xfrm>
            <a:off x="5824349" y="3535573"/>
            <a:ext cx="2324125" cy="174750"/>
            <a:chOff x="3962000" y="4060525"/>
            <a:chExt cx="2324125" cy="174750"/>
          </a:xfrm>
        </p:grpSpPr>
        <p:sp>
          <p:nvSpPr>
            <p:cNvPr id="7323" name="Google Shape;7323;p46"/>
            <p:cNvSpPr/>
            <p:nvPr/>
          </p:nvSpPr>
          <p:spPr>
            <a:xfrm>
              <a:off x="3962000" y="4060525"/>
              <a:ext cx="1117875" cy="168975"/>
            </a:xfrm>
            <a:custGeom>
              <a:avLst/>
              <a:gdLst/>
              <a:ahLst/>
              <a:cxnLst/>
              <a:rect l="l" t="t" r="r" b="b"/>
              <a:pathLst>
                <a:path w="44715" h="6759" extrusionOk="0">
                  <a:moveTo>
                    <a:pt x="9249" y="189"/>
                  </a:moveTo>
                  <a:lnTo>
                    <a:pt x="9605" y="168"/>
                  </a:lnTo>
                  <a:cubicBezTo>
                    <a:pt x="9730" y="377"/>
                    <a:pt x="10023" y="377"/>
                    <a:pt x="10128" y="168"/>
                  </a:cubicBezTo>
                  <a:lnTo>
                    <a:pt x="11048" y="168"/>
                  </a:lnTo>
                  <a:cubicBezTo>
                    <a:pt x="11174" y="377"/>
                    <a:pt x="11404" y="356"/>
                    <a:pt x="11572" y="440"/>
                  </a:cubicBezTo>
                  <a:cubicBezTo>
                    <a:pt x="11969" y="607"/>
                    <a:pt x="12199" y="440"/>
                    <a:pt x="12262" y="42"/>
                  </a:cubicBezTo>
                  <a:lnTo>
                    <a:pt x="12618" y="42"/>
                  </a:lnTo>
                  <a:cubicBezTo>
                    <a:pt x="13078" y="838"/>
                    <a:pt x="13517" y="838"/>
                    <a:pt x="14041" y="42"/>
                  </a:cubicBezTo>
                  <a:cubicBezTo>
                    <a:pt x="14229" y="1"/>
                    <a:pt x="14396" y="1"/>
                    <a:pt x="14564" y="63"/>
                  </a:cubicBezTo>
                  <a:cubicBezTo>
                    <a:pt x="14606" y="210"/>
                    <a:pt x="14731" y="314"/>
                    <a:pt x="14878" y="335"/>
                  </a:cubicBezTo>
                  <a:cubicBezTo>
                    <a:pt x="15422" y="461"/>
                    <a:pt x="16007" y="398"/>
                    <a:pt x="16510" y="168"/>
                  </a:cubicBezTo>
                  <a:cubicBezTo>
                    <a:pt x="16865" y="147"/>
                    <a:pt x="17221" y="168"/>
                    <a:pt x="17577" y="231"/>
                  </a:cubicBezTo>
                  <a:cubicBezTo>
                    <a:pt x="17807" y="607"/>
                    <a:pt x="18372" y="628"/>
                    <a:pt x="18455" y="1193"/>
                  </a:cubicBezTo>
                  <a:cubicBezTo>
                    <a:pt x="18623" y="900"/>
                    <a:pt x="18790" y="628"/>
                    <a:pt x="18979" y="356"/>
                  </a:cubicBezTo>
                  <a:cubicBezTo>
                    <a:pt x="19292" y="294"/>
                    <a:pt x="19606" y="314"/>
                    <a:pt x="19920" y="419"/>
                  </a:cubicBezTo>
                  <a:cubicBezTo>
                    <a:pt x="20108" y="566"/>
                    <a:pt x="20339" y="712"/>
                    <a:pt x="20569" y="817"/>
                  </a:cubicBezTo>
                  <a:cubicBezTo>
                    <a:pt x="20924" y="900"/>
                    <a:pt x="21301" y="963"/>
                    <a:pt x="21301" y="398"/>
                  </a:cubicBezTo>
                  <a:cubicBezTo>
                    <a:pt x="21887" y="294"/>
                    <a:pt x="22494" y="294"/>
                    <a:pt x="23059" y="398"/>
                  </a:cubicBezTo>
                  <a:cubicBezTo>
                    <a:pt x="23059" y="858"/>
                    <a:pt x="23414" y="1130"/>
                    <a:pt x="23561" y="1507"/>
                  </a:cubicBezTo>
                  <a:cubicBezTo>
                    <a:pt x="23833" y="1361"/>
                    <a:pt x="23833" y="1130"/>
                    <a:pt x="23896" y="963"/>
                  </a:cubicBezTo>
                  <a:cubicBezTo>
                    <a:pt x="23937" y="754"/>
                    <a:pt x="23958" y="566"/>
                    <a:pt x="23958" y="356"/>
                  </a:cubicBezTo>
                  <a:cubicBezTo>
                    <a:pt x="24314" y="294"/>
                    <a:pt x="24670" y="314"/>
                    <a:pt x="25005" y="398"/>
                  </a:cubicBezTo>
                  <a:cubicBezTo>
                    <a:pt x="25025" y="545"/>
                    <a:pt x="25005" y="796"/>
                    <a:pt x="25214" y="796"/>
                  </a:cubicBezTo>
                  <a:cubicBezTo>
                    <a:pt x="25549" y="796"/>
                    <a:pt x="25946" y="796"/>
                    <a:pt x="26072" y="335"/>
                  </a:cubicBezTo>
                  <a:lnTo>
                    <a:pt x="28206" y="356"/>
                  </a:lnTo>
                  <a:cubicBezTo>
                    <a:pt x="28248" y="628"/>
                    <a:pt x="28436" y="670"/>
                    <a:pt x="28666" y="670"/>
                  </a:cubicBezTo>
                  <a:cubicBezTo>
                    <a:pt x="29336" y="712"/>
                    <a:pt x="30005" y="607"/>
                    <a:pt x="30696" y="733"/>
                  </a:cubicBezTo>
                  <a:cubicBezTo>
                    <a:pt x="30947" y="796"/>
                    <a:pt x="31031" y="566"/>
                    <a:pt x="31051" y="335"/>
                  </a:cubicBezTo>
                  <a:cubicBezTo>
                    <a:pt x="31282" y="294"/>
                    <a:pt x="31533" y="314"/>
                    <a:pt x="31742" y="419"/>
                  </a:cubicBezTo>
                  <a:cubicBezTo>
                    <a:pt x="31805" y="586"/>
                    <a:pt x="31972" y="691"/>
                    <a:pt x="32139" y="670"/>
                  </a:cubicBezTo>
                  <a:lnTo>
                    <a:pt x="32997" y="670"/>
                  </a:lnTo>
                  <a:cubicBezTo>
                    <a:pt x="32997" y="900"/>
                    <a:pt x="32997" y="1151"/>
                    <a:pt x="33311" y="1193"/>
                  </a:cubicBezTo>
                  <a:cubicBezTo>
                    <a:pt x="33520" y="1235"/>
                    <a:pt x="33709" y="1130"/>
                    <a:pt x="33813" y="942"/>
                  </a:cubicBezTo>
                  <a:cubicBezTo>
                    <a:pt x="33855" y="817"/>
                    <a:pt x="33876" y="670"/>
                    <a:pt x="33876" y="545"/>
                  </a:cubicBezTo>
                  <a:cubicBezTo>
                    <a:pt x="34169" y="503"/>
                    <a:pt x="34483" y="524"/>
                    <a:pt x="34755" y="607"/>
                  </a:cubicBezTo>
                  <a:cubicBezTo>
                    <a:pt x="34755" y="712"/>
                    <a:pt x="34839" y="817"/>
                    <a:pt x="34943" y="858"/>
                  </a:cubicBezTo>
                  <a:cubicBezTo>
                    <a:pt x="34880" y="1193"/>
                    <a:pt x="35173" y="1507"/>
                    <a:pt x="35006" y="1863"/>
                  </a:cubicBezTo>
                  <a:cubicBezTo>
                    <a:pt x="34943" y="2009"/>
                    <a:pt x="35069" y="2156"/>
                    <a:pt x="35215" y="2198"/>
                  </a:cubicBezTo>
                  <a:cubicBezTo>
                    <a:pt x="35383" y="2239"/>
                    <a:pt x="35571" y="2198"/>
                    <a:pt x="35676" y="2051"/>
                  </a:cubicBezTo>
                  <a:cubicBezTo>
                    <a:pt x="35822" y="1947"/>
                    <a:pt x="35759" y="1821"/>
                    <a:pt x="35676" y="1674"/>
                  </a:cubicBezTo>
                  <a:cubicBezTo>
                    <a:pt x="35424" y="1256"/>
                    <a:pt x="35550" y="984"/>
                    <a:pt x="36010" y="858"/>
                  </a:cubicBezTo>
                  <a:cubicBezTo>
                    <a:pt x="36261" y="879"/>
                    <a:pt x="36533" y="775"/>
                    <a:pt x="36722" y="1026"/>
                  </a:cubicBezTo>
                  <a:cubicBezTo>
                    <a:pt x="36408" y="1172"/>
                    <a:pt x="36345" y="1444"/>
                    <a:pt x="36366" y="1737"/>
                  </a:cubicBezTo>
                  <a:lnTo>
                    <a:pt x="36303" y="1779"/>
                  </a:lnTo>
                  <a:lnTo>
                    <a:pt x="36324" y="1821"/>
                  </a:lnTo>
                  <a:lnTo>
                    <a:pt x="36366" y="1737"/>
                  </a:lnTo>
                  <a:cubicBezTo>
                    <a:pt x="36638" y="1695"/>
                    <a:pt x="36889" y="2051"/>
                    <a:pt x="37182" y="1800"/>
                  </a:cubicBezTo>
                  <a:cubicBezTo>
                    <a:pt x="37119" y="1528"/>
                    <a:pt x="36826" y="1340"/>
                    <a:pt x="36910" y="1026"/>
                  </a:cubicBezTo>
                  <a:cubicBezTo>
                    <a:pt x="37224" y="1005"/>
                    <a:pt x="37517" y="879"/>
                    <a:pt x="37789" y="691"/>
                  </a:cubicBezTo>
                  <a:lnTo>
                    <a:pt x="38145" y="691"/>
                  </a:lnTo>
                  <a:lnTo>
                    <a:pt x="38312" y="858"/>
                  </a:lnTo>
                  <a:cubicBezTo>
                    <a:pt x="38626" y="1172"/>
                    <a:pt x="38689" y="1633"/>
                    <a:pt x="38919" y="2030"/>
                  </a:cubicBezTo>
                  <a:cubicBezTo>
                    <a:pt x="38856" y="1444"/>
                    <a:pt x="39421" y="1277"/>
                    <a:pt x="39567" y="858"/>
                  </a:cubicBezTo>
                  <a:lnTo>
                    <a:pt x="39923" y="858"/>
                  </a:lnTo>
                  <a:cubicBezTo>
                    <a:pt x="39965" y="1382"/>
                    <a:pt x="40676" y="1298"/>
                    <a:pt x="40739" y="1821"/>
                  </a:cubicBezTo>
                  <a:cubicBezTo>
                    <a:pt x="40781" y="1821"/>
                    <a:pt x="40844" y="1821"/>
                    <a:pt x="40886" y="1821"/>
                  </a:cubicBezTo>
                  <a:cubicBezTo>
                    <a:pt x="41534" y="1800"/>
                    <a:pt x="42141" y="1528"/>
                    <a:pt x="42580" y="1026"/>
                  </a:cubicBezTo>
                  <a:lnTo>
                    <a:pt x="42580" y="1026"/>
                  </a:lnTo>
                  <a:cubicBezTo>
                    <a:pt x="42873" y="1068"/>
                    <a:pt x="43145" y="1110"/>
                    <a:pt x="43438" y="1151"/>
                  </a:cubicBezTo>
                  <a:cubicBezTo>
                    <a:pt x="43522" y="1151"/>
                    <a:pt x="43606" y="1172"/>
                    <a:pt x="43606" y="1277"/>
                  </a:cubicBezTo>
                  <a:cubicBezTo>
                    <a:pt x="43606" y="1361"/>
                    <a:pt x="43564" y="1444"/>
                    <a:pt x="43501" y="1486"/>
                  </a:cubicBezTo>
                  <a:cubicBezTo>
                    <a:pt x="43417" y="1549"/>
                    <a:pt x="43292" y="1591"/>
                    <a:pt x="43187" y="1612"/>
                  </a:cubicBezTo>
                  <a:cubicBezTo>
                    <a:pt x="42706" y="1716"/>
                    <a:pt x="42476" y="1947"/>
                    <a:pt x="42706" y="2470"/>
                  </a:cubicBezTo>
                  <a:cubicBezTo>
                    <a:pt x="42748" y="2574"/>
                    <a:pt x="42580" y="2721"/>
                    <a:pt x="42727" y="2888"/>
                  </a:cubicBezTo>
                  <a:cubicBezTo>
                    <a:pt x="42978" y="2867"/>
                    <a:pt x="43145" y="2532"/>
                    <a:pt x="43459" y="2637"/>
                  </a:cubicBezTo>
                  <a:cubicBezTo>
                    <a:pt x="43501" y="3014"/>
                    <a:pt x="43836" y="3035"/>
                    <a:pt x="44087" y="3181"/>
                  </a:cubicBezTo>
                  <a:cubicBezTo>
                    <a:pt x="44317" y="3327"/>
                    <a:pt x="44715" y="3474"/>
                    <a:pt x="44610" y="3976"/>
                  </a:cubicBezTo>
                  <a:cubicBezTo>
                    <a:pt x="44422" y="4687"/>
                    <a:pt x="44338" y="4813"/>
                    <a:pt x="43606" y="4750"/>
                  </a:cubicBezTo>
                  <a:cubicBezTo>
                    <a:pt x="43229" y="4708"/>
                    <a:pt x="42852" y="4646"/>
                    <a:pt x="42497" y="4520"/>
                  </a:cubicBezTo>
                  <a:cubicBezTo>
                    <a:pt x="41848" y="4311"/>
                    <a:pt x="41158" y="4436"/>
                    <a:pt x="40614" y="4813"/>
                  </a:cubicBezTo>
                  <a:cubicBezTo>
                    <a:pt x="40132" y="5232"/>
                    <a:pt x="40090" y="5232"/>
                    <a:pt x="39693" y="4667"/>
                  </a:cubicBezTo>
                  <a:cubicBezTo>
                    <a:pt x="39609" y="4520"/>
                    <a:pt x="39526" y="4248"/>
                    <a:pt x="39358" y="4311"/>
                  </a:cubicBezTo>
                  <a:cubicBezTo>
                    <a:pt x="38730" y="4604"/>
                    <a:pt x="38437" y="4206"/>
                    <a:pt x="38186" y="3683"/>
                  </a:cubicBezTo>
                  <a:cubicBezTo>
                    <a:pt x="37747" y="4018"/>
                    <a:pt x="37391" y="4415"/>
                    <a:pt x="36826" y="4102"/>
                  </a:cubicBezTo>
                  <a:cubicBezTo>
                    <a:pt x="36826" y="4708"/>
                    <a:pt x="36826" y="4708"/>
                    <a:pt x="36387" y="5294"/>
                  </a:cubicBezTo>
                  <a:cubicBezTo>
                    <a:pt x="36324" y="5378"/>
                    <a:pt x="36261" y="5483"/>
                    <a:pt x="36199" y="5587"/>
                  </a:cubicBezTo>
                  <a:cubicBezTo>
                    <a:pt x="35843" y="6048"/>
                    <a:pt x="35822" y="6027"/>
                    <a:pt x="35383" y="5692"/>
                  </a:cubicBezTo>
                  <a:cubicBezTo>
                    <a:pt x="35215" y="5566"/>
                    <a:pt x="35173" y="5399"/>
                    <a:pt x="35069" y="5273"/>
                  </a:cubicBezTo>
                  <a:cubicBezTo>
                    <a:pt x="34818" y="5001"/>
                    <a:pt x="34336" y="5106"/>
                    <a:pt x="34253" y="5483"/>
                  </a:cubicBezTo>
                  <a:cubicBezTo>
                    <a:pt x="34044" y="6089"/>
                    <a:pt x="33813" y="6131"/>
                    <a:pt x="33248" y="5817"/>
                  </a:cubicBezTo>
                  <a:cubicBezTo>
                    <a:pt x="32914" y="5629"/>
                    <a:pt x="32851" y="5252"/>
                    <a:pt x="32558" y="5043"/>
                  </a:cubicBezTo>
                  <a:cubicBezTo>
                    <a:pt x="32453" y="4960"/>
                    <a:pt x="32391" y="4771"/>
                    <a:pt x="32202" y="4897"/>
                  </a:cubicBezTo>
                  <a:cubicBezTo>
                    <a:pt x="32098" y="4980"/>
                    <a:pt x="32160" y="5106"/>
                    <a:pt x="32202" y="5232"/>
                  </a:cubicBezTo>
                  <a:cubicBezTo>
                    <a:pt x="32411" y="5817"/>
                    <a:pt x="32391" y="5817"/>
                    <a:pt x="31847" y="6068"/>
                  </a:cubicBezTo>
                  <a:cubicBezTo>
                    <a:pt x="31637" y="6173"/>
                    <a:pt x="31428" y="6278"/>
                    <a:pt x="31240" y="6424"/>
                  </a:cubicBezTo>
                  <a:cubicBezTo>
                    <a:pt x="31031" y="6550"/>
                    <a:pt x="30717" y="6633"/>
                    <a:pt x="30570" y="6487"/>
                  </a:cubicBezTo>
                  <a:cubicBezTo>
                    <a:pt x="30131" y="6110"/>
                    <a:pt x="29901" y="6424"/>
                    <a:pt x="29650" y="6696"/>
                  </a:cubicBezTo>
                  <a:cubicBezTo>
                    <a:pt x="28875" y="6759"/>
                    <a:pt x="28101" y="6717"/>
                    <a:pt x="27327" y="6612"/>
                  </a:cubicBezTo>
                  <a:cubicBezTo>
                    <a:pt x="27285" y="6550"/>
                    <a:pt x="27243" y="6445"/>
                    <a:pt x="27181" y="6424"/>
                  </a:cubicBezTo>
                  <a:cubicBezTo>
                    <a:pt x="27034" y="6403"/>
                    <a:pt x="26992" y="6529"/>
                    <a:pt x="26971" y="6633"/>
                  </a:cubicBezTo>
                  <a:cubicBezTo>
                    <a:pt x="26804" y="6696"/>
                    <a:pt x="26616" y="6675"/>
                    <a:pt x="26448" y="6592"/>
                  </a:cubicBezTo>
                  <a:cubicBezTo>
                    <a:pt x="26302" y="5964"/>
                    <a:pt x="26218" y="5880"/>
                    <a:pt x="25758" y="6110"/>
                  </a:cubicBezTo>
                  <a:cubicBezTo>
                    <a:pt x="25507" y="6236"/>
                    <a:pt x="25297" y="6424"/>
                    <a:pt x="25025" y="6320"/>
                  </a:cubicBezTo>
                  <a:cubicBezTo>
                    <a:pt x="24481" y="6131"/>
                    <a:pt x="23833" y="6257"/>
                    <a:pt x="23372" y="5817"/>
                  </a:cubicBezTo>
                  <a:cubicBezTo>
                    <a:pt x="23268" y="5692"/>
                    <a:pt x="23100" y="5671"/>
                    <a:pt x="22954" y="5713"/>
                  </a:cubicBezTo>
                  <a:cubicBezTo>
                    <a:pt x="22536" y="5943"/>
                    <a:pt x="22410" y="5692"/>
                    <a:pt x="22284" y="5336"/>
                  </a:cubicBezTo>
                  <a:cubicBezTo>
                    <a:pt x="22222" y="5169"/>
                    <a:pt x="22264" y="4897"/>
                    <a:pt x="21887" y="4855"/>
                  </a:cubicBezTo>
                  <a:cubicBezTo>
                    <a:pt x="21971" y="5629"/>
                    <a:pt x="21510" y="5985"/>
                    <a:pt x="20883" y="6257"/>
                  </a:cubicBezTo>
                  <a:cubicBezTo>
                    <a:pt x="20820" y="6278"/>
                    <a:pt x="20799" y="6403"/>
                    <a:pt x="20757" y="6487"/>
                  </a:cubicBezTo>
                  <a:lnTo>
                    <a:pt x="20422" y="6487"/>
                  </a:lnTo>
                  <a:cubicBezTo>
                    <a:pt x="20150" y="6110"/>
                    <a:pt x="20108" y="6110"/>
                    <a:pt x="19899" y="6508"/>
                  </a:cubicBezTo>
                  <a:cubicBezTo>
                    <a:pt x="19418" y="6571"/>
                    <a:pt x="18937" y="6571"/>
                    <a:pt x="18476" y="6508"/>
                  </a:cubicBezTo>
                  <a:cubicBezTo>
                    <a:pt x="18455" y="6445"/>
                    <a:pt x="18435" y="6340"/>
                    <a:pt x="18414" y="6340"/>
                  </a:cubicBezTo>
                  <a:cubicBezTo>
                    <a:pt x="17598" y="6215"/>
                    <a:pt x="16823" y="5880"/>
                    <a:pt x="16154" y="5399"/>
                  </a:cubicBezTo>
                  <a:cubicBezTo>
                    <a:pt x="15986" y="5273"/>
                    <a:pt x="15735" y="5315"/>
                    <a:pt x="15589" y="5462"/>
                  </a:cubicBezTo>
                  <a:cubicBezTo>
                    <a:pt x="15422" y="5629"/>
                    <a:pt x="15275" y="5796"/>
                    <a:pt x="15108" y="5985"/>
                  </a:cubicBezTo>
                  <a:cubicBezTo>
                    <a:pt x="14940" y="6027"/>
                    <a:pt x="14752" y="6027"/>
                    <a:pt x="14564" y="5985"/>
                  </a:cubicBezTo>
                  <a:cubicBezTo>
                    <a:pt x="14208" y="5566"/>
                    <a:pt x="14041" y="5566"/>
                    <a:pt x="13685" y="5985"/>
                  </a:cubicBezTo>
                  <a:cubicBezTo>
                    <a:pt x="13497" y="6027"/>
                    <a:pt x="13329" y="6006"/>
                    <a:pt x="13162" y="5922"/>
                  </a:cubicBezTo>
                  <a:cubicBezTo>
                    <a:pt x="13036" y="5608"/>
                    <a:pt x="12848" y="5608"/>
                    <a:pt x="12639" y="5838"/>
                  </a:cubicBezTo>
                  <a:lnTo>
                    <a:pt x="11551" y="5817"/>
                  </a:lnTo>
                  <a:cubicBezTo>
                    <a:pt x="11446" y="5629"/>
                    <a:pt x="11153" y="5629"/>
                    <a:pt x="11028" y="5817"/>
                  </a:cubicBezTo>
                  <a:cubicBezTo>
                    <a:pt x="10797" y="5859"/>
                    <a:pt x="10546" y="5859"/>
                    <a:pt x="10316" y="5817"/>
                  </a:cubicBezTo>
                  <a:cubicBezTo>
                    <a:pt x="10002" y="5399"/>
                    <a:pt x="9835" y="5378"/>
                    <a:pt x="9437" y="5755"/>
                  </a:cubicBezTo>
                  <a:cubicBezTo>
                    <a:pt x="8663" y="5922"/>
                    <a:pt x="7889" y="5817"/>
                    <a:pt x="7115" y="5817"/>
                  </a:cubicBezTo>
                  <a:cubicBezTo>
                    <a:pt x="6906" y="5608"/>
                    <a:pt x="6717" y="5608"/>
                    <a:pt x="6592" y="5901"/>
                  </a:cubicBezTo>
                  <a:cubicBezTo>
                    <a:pt x="6362" y="6006"/>
                    <a:pt x="6131" y="6027"/>
                    <a:pt x="5880" y="6006"/>
                  </a:cubicBezTo>
                  <a:cubicBezTo>
                    <a:pt x="5462" y="5587"/>
                    <a:pt x="4771" y="5524"/>
                    <a:pt x="4269" y="5880"/>
                  </a:cubicBezTo>
                  <a:cubicBezTo>
                    <a:pt x="3516" y="5796"/>
                    <a:pt x="2805" y="5504"/>
                    <a:pt x="2072" y="5315"/>
                  </a:cubicBezTo>
                  <a:cubicBezTo>
                    <a:pt x="1110" y="5085"/>
                    <a:pt x="670" y="4290"/>
                    <a:pt x="377" y="3432"/>
                  </a:cubicBezTo>
                  <a:cubicBezTo>
                    <a:pt x="210" y="2909"/>
                    <a:pt x="1" y="2407"/>
                    <a:pt x="210" y="1821"/>
                  </a:cubicBezTo>
                  <a:cubicBezTo>
                    <a:pt x="482" y="1026"/>
                    <a:pt x="984" y="586"/>
                    <a:pt x="1800" y="524"/>
                  </a:cubicBezTo>
                  <a:cubicBezTo>
                    <a:pt x="2219" y="503"/>
                    <a:pt x="2637" y="524"/>
                    <a:pt x="3035" y="503"/>
                  </a:cubicBezTo>
                  <a:cubicBezTo>
                    <a:pt x="3453" y="1319"/>
                    <a:pt x="4144" y="545"/>
                    <a:pt x="4667" y="796"/>
                  </a:cubicBezTo>
                  <a:cubicBezTo>
                    <a:pt x="4834" y="879"/>
                    <a:pt x="5022" y="817"/>
                    <a:pt x="5106" y="649"/>
                  </a:cubicBezTo>
                  <a:cubicBezTo>
                    <a:pt x="5127" y="566"/>
                    <a:pt x="5169" y="482"/>
                    <a:pt x="5190" y="398"/>
                  </a:cubicBezTo>
                  <a:cubicBezTo>
                    <a:pt x="5357" y="356"/>
                    <a:pt x="5525" y="356"/>
                    <a:pt x="5713" y="398"/>
                  </a:cubicBezTo>
                  <a:cubicBezTo>
                    <a:pt x="5713" y="628"/>
                    <a:pt x="5943" y="775"/>
                    <a:pt x="6152" y="691"/>
                  </a:cubicBezTo>
                  <a:cubicBezTo>
                    <a:pt x="6550" y="566"/>
                    <a:pt x="6947" y="503"/>
                    <a:pt x="7366" y="524"/>
                  </a:cubicBezTo>
                  <a:cubicBezTo>
                    <a:pt x="7533" y="524"/>
                    <a:pt x="7617" y="398"/>
                    <a:pt x="7659" y="252"/>
                  </a:cubicBezTo>
                  <a:cubicBezTo>
                    <a:pt x="7952" y="189"/>
                    <a:pt x="8245" y="168"/>
                    <a:pt x="8538" y="231"/>
                  </a:cubicBezTo>
                  <a:cubicBezTo>
                    <a:pt x="8852" y="628"/>
                    <a:pt x="8956" y="628"/>
                    <a:pt x="9249" y="189"/>
                  </a:cubicBezTo>
                  <a:close/>
                  <a:moveTo>
                    <a:pt x="40216" y="3181"/>
                  </a:moveTo>
                  <a:cubicBezTo>
                    <a:pt x="40237" y="3014"/>
                    <a:pt x="40132" y="2930"/>
                    <a:pt x="39986" y="2867"/>
                  </a:cubicBezTo>
                  <a:cubicBezTo>
                    <a:pt x="39860" y="2783"/>
                    <a:pt x="39672" y="2846"/>
                    <a:pt x="39630" y="2993"/>
                  </a:cubicBezTo>
                  <a:cubicBezTo>
                    <a:pt x="39567" y="3139"/>
                    <a:pt x="39672" y="3307"/>
                    <a:pt x="39818" y="3327"/>
                  </a:cubicBezTo>
                  <a:cubicBezTo>
                    <a:pt x="39965" y="3348"/>
                    <a:pt x="40111" y="3348"/>
                    <a:pt x="40216" y="3181"/>
                  </a:cubicBezTo>
                  <a:close/>
                  <a:moveTo>
                    <a:pt x="30654" y="1089"/>
                  </a:moveTo>
                  <a:cubicBezTo>
                    <a:pt x="30633" y="1151"/>
                    <a:pt x="30591" y="1214"/>
                    <a:pt x="30612" y="1235"/>
                  </a:cubicBezTo>
                  <a:cubicBezTo>
                    <a:pt x="30612" y="1277"/>
                    <a:pt x="30696" y="1298"/>
                    <a:pt x="30738" y="1319"/>
                  </a:cubicBezTo>
                  <a:cubicBezTo>
                    <a:pt x="30759" y="1256"/>
                    <a:pt x="30821" y="1193"/>
                    <a:pt x="30800" y="1172"/>
                  </a:cubicBezTo>
                  <a:cubicBezTo>
                    <a:pt x="30779" y="1130"/>
                    <a:pt x="30717" y="1130"/>
                    <a:pt x="30654" y="1110"/>
                  </a:cubicBezTo>
                  <a:close/>
                  <a:moveTo>
                    <a:pt x="31888" y="1444"/>
                  </a:moveTo>
                  <a:cubicBezTo>
                    <a:pt x="31867" y="1382"/>
                    <a:pt x="31847" y="1319"/>
                    <a:pt x="31826" y="1298"/>
                  </a:cubicBezTo>
                  <a:cubicBezTo>
                    <a:pt x="31784" y="1277"/>
                    <a:pt x="31721" y="1319"/>
                    <a:pt x="31679" y="1340"/>
                  </a:cubicBezTo>
                  <a:cubicBezTo>
                    <a:pt x="31700" y="1402"/>
                    <a:pt x="31700" y="1465"/>
                    <a:pt x="31742" y="1486"/>
                  </a:cubicBezTo>
                  <a:cubicBezTo>
                    <a:pt x="31784" y="1507"/>
                    <a:pt x="31826" y="1465"/>
                    <a:pt x="31888" y="1444"/>
                  </a:cubicBezTo>
                  <a:close/>
                  <a:moveTo>
                    <a:pt x="43417" y="3286"/>
                  </a:moveTo>
                  <a:cubicBezTo>
                    <a:pt x="43355" y="3265"/>
                    <a:pt x="43313" y="3223"/>
                    <a:pt x="43271" y="3223"/>
                  </a:cubicBezTo>
                  <a:cubicBezTo>
                    <a:pt x="43229" y="3244"/>
                    <a:pt x="43229" y="3327"/>
                    <a:pt x="43208" y="3369"/>
                  </a:cubicBezTo>
                  <a:cubicBezTo>
                    <a:pt x="43250" y="3390"/>
                    <a:pt x="43313" y="3453"/>
                    <a:pt x="43334" y="3432"/>
                  </a:cubicBezTo>
                  <a:cubicBezTo>
                    <a:pt x="43375" y="3411"/>
                    <a:pt x="43396" y="3348"/>
                    <a:pt x="43417" y="3307"/>
                  </a:cubicBezTo>
                  <a:close/>
                  <a:moveTo>
                    <a:pt x="35989" y="5001"/>
                  </a:moveTo>
                  <a:cubicBezTo>
                    <a:pt x="35969" y="5064"/>
                    <a:pt x="35948" y="5106"/>
                    <a:pt x="35927" y="5148"/>
                  </a:cubicBezTo>
                  <a:cubicBezTo>
                    <a:pt x="35969" y="5169"/>
                    <a:pt x="36031" y="5232"/>
                    <a:pt x="36052" y="5211"/>
                  </a:cubicBezTo>
                  <a:cubicBezTo>
                    <a:pt x="36094" y="5190"/>
                    <a:pt x="36115" y="5127"/>
                    <a:pt x="36136" y="5064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46"/>
            <p:cNvSpPr/>
            <p:nvPr/>
          </p:nvSpPr>
          <p:spPr>
            <a:xfrm>
              <a:off x="4702700" y="4077275"/>
              <a:ext cx="1172275" cy="158000"/>
            </a:xfrm>
            <a:custGeom>
              <a:avLst/>
              <a:gdLst/>
              <a:ahLst/>
              <a:cxnLst/>
              <a:rect l="l" t="t" r="r" b="b"/>
              <a:pathLst>
                <a:path w="46891" h="6320" extrusionOk="0">
                  <a:moveTo>
                    <a:pt x="14019" y="1716"/>
                  </a:moveTo>
                  <a:cubicBezTo>
                    <a:pt x="13538" y="1862"/>
                    <a:pt x="13350" y="2197"/>
                    <a:pt x="13099" y="2239"/>
                  </a:cubicBezTo>
                  <a:cubicBezTo>
                    <a:pt x="12952" y="2072"/>
                    <a:pt x="13141" y="1925"/>
                    <a:pt x="13078" y="1800"/>
                  </a:cubicBezTo>
                  <a:cubicBezTo>
                    <a:pt x="12869" y="1277"/>
                    <a:pt x="13078" y="1067"/>
                    <a:pt x="13559" y="963"/>
                  </a:cubicBezTo>
                  <a:cubicBezTo>
                    <a:pt x="13685" y="942"/>
                    <a:pt x="13789" y="900"/>
                    <a:pt x="13894" y="837"/>
                  </a:cubicBezTo>
                  <a:cubicBezTo>
                    <a:pt x="13957" y="774"/>
                    <a:pt x="13978" y="691"/>
                    <a:pt x="13978" y="628"/>
                  </a:cubicBezTo>
                  <a:cubicBezTo>
                    <a:pt x="13978" y="523"/>
                    <a:pt x="13915" y="502"/>
                    <a:pt x="13810" y="481"/>
                  </a:cubicBezTo>
                  <a:cubicBezTo>
                    <a:pt x="13517" y="460"/>
                    <a:pt x="13245" y="419"/>
                    <a:pt x="12973" y="377"/>
                  </a:cubicBezTo>
                  <a:cubicBezTo>
                    <a:pt x="12994" y="188"/>
                    <a:pt x="13057" y="21"/>
                    <a:pt x="13287" y="105"/>
                  </a:cubicBezTo>
                  <a:cubicBezTo>
                    <a:pt x="13601" y="209"/>
                    <a:pt x="13894" y="293"/>
                    <a:pt x="14187" y="63"/>
                  </a:cubicBezTo>
                  <a:cubicBezTo>
                    <a:pt x="15317" y="0"/>
                    <a:pt x="16447" y="21"/>
                    <a:pt x="17597" y="126"/>
                  </a:cubicBezTo>
                  <a:cubicBezTo>
                    <a:pt x="17869" y="460"/>
                    <a:pt x="18016" y="460"/>
                    <a:pt x="18288" y="126"/>
                  </a:cubicBezTo>
                  <a:cubicBezTo>
                    <a:pt x="18539" y="42"/>
                    <a:pt x="18811" y="42"/>
                    <a:pt x="19041" y="168"/>
                  </a:cubicBezTo>
                  <a:cubicBezTo>
                    <a:pt x="19083" y="188"/>
                    <a:pt x="19104" y="188"/>
                    <a:pt x="19146" y="209"/>
                  </a:cubicBezTo>
                  <a:lnTo>
                    <a:pt x="20087" y="230"/>
                  </a:lnTo>
                  <a:cubicBezTo>
                    <a:pt x="20548" y="523"/>
                    <a:pt x="21008" y="732"/>
                    <a:pt x="21468" y="230"/>
                  </a:cubicBezTo>
                  <a:cubicBezTo>
                    <a:pt x="22012" y="168"/>
                    <a:pt x="22556" y="188"/>
                    <a:pt x="23079" y="293"/>
                  </a:cubicBezTo>
                  <a:cubicBezTo>
                    <a:pt x="23100" y="398"/>
                    <a:pt x="23142" y="502"/>
                    <a:pt x="23268" y="502"/>
                  </a:cubicBezTo>
                  <a:cubicBezTo>
                    <a:pt x="23393" y="481"/>
                    <a:pt x="23414" y="377"/>
                    <a:pt x="23435" y="272"/>
                  </a:cubicBezTo>
                  <a:cubicBezTo>
                    <a:pt x="23665" y="209"/>
                    <a:pt x="23916" y="188"/>
                    <a:pt x="24147" y="230"/>
                  </a:cubicBezTo>
                  <a:cubicBezTo>
                    <a:pt x="24272" y="398"/>
                    <a:pt x="24377" y="398"/>
                    <a:pt x="24502" y="230"/>
                  </a:cubicBezTo>
                  <a:cubicBezTo>
                    <a:pt x="24795" y="188"/>
                    <a:pt x="25088" y="188"/>
                    <a:pt x="25381" y="272"/>
                  </a:cubicBezTo>
                  <a:cubicBezTo>
                    <a:pt x="25758" y="670"/>
                    <a:pt x="25946" y="670"/>
                    <a:pt x="26281" y="251"/>
                  </a:cubicBezTo>
                  <a:cubicBezTo>
                    <a:pt x="26804" y="188"/>
                    <a:pt x="27348" y="188"/>
                    <a:pt x="27871" y="272"/>
                  </a:cubicBezTo>
                  <a:cubicBezTo>
                    <a:pt x="27871" y="523"/>
                    <a:pt x="28080" y="732"/>
                    <a:pt x="28331" y="732"/>
                  </a:cubicBezTo>
                  <a:cubicBezTo>
                    <a:pt x="28666" y="753"/>
                    <a:pt x="28980" y="816"/>
                    <a:pt x="29273" y="921"/>
                  </a:cubicBezTo>
                  <a:cubicBezTo>
                    <a:pt x="29817" y="1088"/>
                    <a:pt x="30382" y="900"/>
                    <a:pt x="30717" y="440"/>
                  </a:cubicBezTo>
                  <a:cubicBezTo>
                    <a:pt x="30947" y="377"/>
                    <a:pt x="31198" y="398"/>
                    <a:pt x="31428" y="481"/>
                  </a:cubicBezTo>
                  <a:cubicBezTo>
                    <a:pt x="31574" y="837"/>
                    <a:pt x="31763" y="858"/>
                    <a:pt x="31951" y="502"/>
                  </a:cubicBezTo>
                  <a:cubicBezTo>
                    <a:pt x="32537" y="356"/>
                    <a:pt x="33144" y="356"/>
                    <a:pt x="33730" y="523"/>
                  </a:cubicBezTo>
                  <a:cubicBezTo>
                    <a:pt x="33960" y="858"/>
                    <a:pt x="34190" y="816"/>
                    <a:pt x="34441" y="544"/>
                  </a:cubicBezTo>
                  <a:lnTo>
                    <a:pt x="35508" y="586"/>
                  </a:lnTo>
                  <a:cubicBezTo>
                    <a:pt x="35675" y="795"/>
                    <a:pt x="35759" y="712"/>
                    <a:pt x="35843" y="502"/>
                  </a:cubicBezTo>
                  <a:lnTo>
                    <a:pt x="38333" y="649"/>
                  </a:lnTo>
                  <a:cubicBezTo>
                    <a:pt x="38375" y="858"/>
                    <a:pt x="38479" y="1088"/>
                    <a:pt x="38709" y="1025"/>
                  </a:cubicBezTo>
                  <a:cubicBezTo>
                    <a:pt x="39191" y="921"/>
                    <a:pt x="39651" y="1088"/>
                    <a:pt x="40090" y="1151"/>
                  </a:cubicBezTo>
                  <a:cubicBezTo>
                    <a:pt x="40467" y="1235"/>
                    <a:pt x="40844" y="1151"/>
                    <a:pt x="41157" y="921"/>
                  </a:cubicBezTo>
                  <a:cubicBezTo>
                    <a:pt x="41576" y="900"/>
                    <a:pt x="41994" y="921"/>
                    <a:pt x="42413" y="1025"/>
                  </a:cubicBezTo>
                  <a:cubicBezTo>
                    <a:pt x="42476" y="1235"/>
                    <a:pt x="42580" y="1339"/>
                    <a:pt x="42748" y="1109"/>
                  </a:cubicBezTo>
                  <a:cubicBezTo>
                    <a:pt x="43166" y="1067"/>
                    <a:pt x="43585" y="1088"/>
                    <a:pt x="44003" y="1172"/>
                  </a:cubicBezTo>
                  <a:cubicBezTo>
                    <a:pt x="44066" y="1402"/>
                    <a:pt x="44170" y="1528"/>
                    <a:pt x="44359" y="1256"/>
                  </a:cubicBezTo>
                  <a:lnTo>
                    <a:pt x="45405" y="1318"/>
                  </a:lnTo>
                  <a:cubicBezTo>
                    <a:pt x="45426" y="1423"/>
                    <a:pt x="45468" y="1569"/>
                    <a:pt x="45593" y="1590"/>
                  </a:cubicBezTo>
                  <a:cubicBezTo>
                    <a:pt x="46137" y="1695"/>
                    <a:pt x="46409" y="2113"/>
                    <a:pt x="46744" y="2469"/>
                  </a:cubicBezTo>
                  <a:cubicBezTo>
                    <a:pt x="46890" y="2616"/>
                    <a:pt x="46890" y="2699"/>
                    <a:pt x="46807" y="2909"/>
                  </a:cubicBezTo>
                  <a:cubicBezTo>
                    <a:pt x="46660" y="3369"/>
                    <a:pt x="46263" y="3704"/>
                    <a:pt x="46137" y="4164"/>
                  </a:cubicBezTo>
                  <a:cubicBezTo>
                    <a:pt x="46074" y="4394"/>
                    <a:pt x="46116" y="4666"/>
                    <a:pt x="45823" y="4750"/>
                  </a:cubicBezTo>
                  <a:cubicBezTo>
                    <a:pt x="45551" y="4813"/>
                    <a:pt x="45426" y="4541"/>
                    <a:pt x="45258" y="4394"/>
                  </a:cubicBezTo>
                  <a:cubicBezTo>
                    <a:pt x="45175" y="4310"/>
                    <a:pt x="45133" y="4206"/>
                    <a:pt x="45049" y="4143"/>
                  </a:cubicBezTo>
                  <a:cubicBezTo>
                    <a:pt x="44840" y="3892"/>
                    <a:pt x="44610" y="3892"/>
                    <a:pt x="44547" y="4227"/>
                  </a:cubicBezTo>
                  <a:cubicBezTo>
                    <a:pt x="44484" y="4603"/>
                    <a:pt x="44296" y="4520"/>
                    <a:pt x="44003" y="4541"/>
                  </a:cubicBezTo>
                  <a:cubicBezTo>
                    <a:pt x="43313" y="4582"/>
                    <a:pt x="42622" y="4771"/>
                    <a:pt x="41911" y="4541"/>
                  </a:cubicBezTo>
                  <a:cubicBezTo>
                    <a:pt x="41785" y="4499"/>
                    <a:pt x="41680" y="4582"/>
                    <a:pt x="41597" y="4645"/>
                  </a:cubicBezTo>
                  <a:cubicBezTo>
                    <a:pt x="41325" y="4834"/>
                    <a:pt x="41011" y="4917"/>
                    <a:pt x="40697" y="4875"/>
                  </a:cubicBezTo>
                  <a:cubicBezTo>
                    <a:pt x="40488" y="4854"/>
                    <a:pt x="40446" y="5022"/>
                    <a:pt x="40425" y="5168"/>
                  </a:cubicBezTo>
                  <a:cubicBezTo>
                    <a:pt x="37831" y="5252"/>
                    <a:pt x="35236" y="5168"/>
                    <a:pt x="32662" y="4896"/>
                  </a:cubicBezTo>
                  <a:cubicBezTo>
                    <a:pt x="31951" y="4813"/>
                    <a:pt x="31240" y="4813"/>
                    <a:pt x="30528" y="4896"/>
                  </a:cubicBezTo>
                  <a:cubicBezTo>
                    <a:pt x="29712" y="5022"/>
                    <a:pt x="28875" y="5022"/>
                    <a:pt x="28059" y="4896"/>
                  </a:cubicBezTo>
                  <a:cubicBezTo>
                    <a:pt x="27473" y="4792"/>
                    <a:pt x="26888" y="4813"/>
                    <a:pt x="26302" y="4938"/>
                  </a:cubicBezTo>
                  <a:cubicBezTo>
                    <a:pt x="25130" y="5273"/>
                    <a:pt x="23895" y="5106"/>
                    <a:pt x="22703" y="5168"/>
                  </a:cubicBezTo>
                  <a:cubicBezTo>
                    <a:pt x="21343" y="5252"/>
                    <a:pt x="20004" y="5357"/>
                    <a:pt x="18644" y="5440"/>
                  </a:cubicBezTo>
                  <a:cubicBezTo>
                    <a:pt x="18413" y="5461"/>
                    <a:pt x="18183" y="5482"/>
                    <a:pt x="17953" y="5482"/>
                  </a:cubicBezTo>
                  <a:cubicBezTo>
                    <a:pt x="16405" y="5378"/>
                    <a:pt x="14898" y="5670"/>
                    <a:pt x="13371" y="5775"/>
                  </a:cubicBezTo>
                  <a:cubicBezTo>
                    <a:pt x="13141" y="5796"/>
                    <a:pt x="12911" y="5838"/>
                    <a:pt x="12659" y="5838"/>
                  </a:cubicBezTo>
                  <a:cubicBezTo>
                    <a:pt x="11090" y="5838"/>
                    <a:pt x="9563" y="5838"/>
                    <a:pt x="7993" y="5963"/>
                  </a:cubicBezTo>
                  <a:cubicBezTo>
                    <a:pt x="6236" y="6110"/>
                    <a:pt x="4478" y="6026"/>
                    <a:pt x="2700" y="6047"/>
                  </a:cubicBezTo>
                  <a:cubicBezTo>
                    <a:pt x="2051" y="6026"/>
                    <a:pt x="1403" y="6110"/>
                    <a:pt x="775" y="6256"/>
                  </a:cubicBezTo>
                  <a:cubicBezTo>
                    <a:pt x="503" y="6319"/>
                    <a:pt x="189" y="6235"/>
                    <a:pt x="1" y="6026"/>
                  </a:cubicBezTo>
                  <a:cubicBezTo>
                    <a:pt x="252" y="5754"/>
                    <a:pt x="482" y="5440"/>
                    <a:pt x="921" y="5838"/>
                  </a:cubicBezTo>
                  <a:cubicBezTo>
                    <a:pt x="1068" y="5963"/>
                    <a:pt x="1382" y="5901"/>
                    <a:pt x="1591" y="5754"/>
                  </a:cubicBezTo>
                  <a:cubicBezTo>
                    <a:pt x="1800" y="5629"/>
                    <a:pt x="1988" y="5503"/>
                    <a:pt x="2198" y="5398"/>
                  </a:cubicBezTo>
                  <a:cubicBezTo>
                    <a:pt x="2742" y="5126"/>
                    <a:pt x="2763" y="5147"/>
                    <a:pt x="2553" y="4562"/>
                  </a:cubicBezTo>
                  <a:cubicBezTo>
                    <a:pt x="2511" y="4457"/>
                    <a:pt x="2449" y="4331"/>
                    <a:pt x="2553" y="4248"/>
                  </a:cubicBezTo>
                  <a:cubicBezTo>
                    <a:pt x="2742" y="4101"/>
                    <a:pt x="2804" y="4290"/>
                    <a:pt x="2909" y="4373"/>
                  </a:cubicBezTo>
                  <a:cubicBezTo>
                    <a:pt x="3202" y="4582"/>
                    <a:pt x="3265" y="4959"/>
                    <a:pt x="3600" y="5168"/>
                  </a:cubicBezTo>
                  <a:cubicBezTo>
                    <a:pt x="4164" y="5482"/>
                    <a:pt x="4374" y="5419"/>
                    <a:pt x="4604" y="4813"/>
                  </a:cubicBezTo>
                  <a:cubicBezTo>
                    <a:pt x="4708" y="4436"/>
                    <a:pt x="5169" y="4331"/>
                    <a:pt x="5420" y="4603"/>
                  </a:cubicBezTo>
                  <a:cubicBezTo>
                    <a:pt x="5524" y="4729"/>
                    <a:pt x="5566" y="4917"/>
                    <a:pt x="5734" y="5022"/>
                  </a:cubicBezTo>
                  <a:cubicBezTo>
                    <a:pt x="6173" y="5378"/>
                    <a:pt x="6194" y="5378"/>
                    <a:pt x="6550" y="4917"/>
                  </a:cubicBezTo>
                  <a:cubicBezTo>
                    <a:pt x="6613" y="4813"/>
                    <a:pt x="6675" y="4708"/>
                    <a:pt x="6738" y="4624"/>
                  </a:cubicBezTo>
                  <a:cubicBezTo>
                    <a:pt x="7177" y="4038"/>
                    <a:pt x="7177" y="4038"/>
                    <a:pt x="7177" y="3432"/>
                  </a:cubicBezTo>
                  <a:cubicBezTo>
                    <a:pt x="7721" y="3745"/>
                    <a:pt x="8098" y="3369"/>
                    <a:pt x="8537" y="3034"/>
                  </a:cubicBezTo>
                  <a:cubicBezTo>
                    <a:pt x="8789" y="3557"/>
                    <a:pt x="9082" y="3934"/>
                    <a:pt x="9709" y="3662"/>
                  </a:cubicBezTo>
                  <a:cubicBezTo>
                    <a:pt x="9877" y="3578"/>
                    <a:pt x="9960" y="3850"/>
                    <a:pt x="10044" y="3997"/>
                  </a:cubicBezTo>
                  <a:cubicBezTo>
                    <a:pt x="10442" y="4562"/>
                    <a:pt x="10483" y="4562"/>
                    <a:pt x="10965" y="4143"/>
                  </a:cubicBezTo>
                  <a:cubicBezTo>
                    <a:pt x="11509" y="3766"/>
                    <a:pt x="12220" y="3641"/>
                    <a:pt x="12869" y="3850"/>
                  </a:cubicBezTo>
                  <a:cubicBezTo>
                    <a:pt x="13224" y="3976"/>
                    <a:pt x="13601" y="4059"/>
                    <a:pt x="13978" y="4080"/>
                  </a:cubicBezTo>
                  <a:cubicBezTo>
                    <a:pt x="14710" y="4164"/>
                    <a:pt x="14794" y="4017"/>
                    <a:pt x="14982" y="3306"/>
                  </a:cubicBezTo>
                  <a:cubicBezTo>
                    <a:pt x="15087" y="2804"/>
                    <a:pt x="14731" y="2699"/>
                    <a:pt x="14459" y="2511"/>
                  </a:cubicBezTo>
                  <a:cubicBezTo>
                    <a:pt x="14166" y="2344"/>
                    <a:pt x="13873" y="2365"/>
                    <a:pt x="13999" y="1737"/>
                  </a:cubicBezTo>
                  <a:cubicBezTo>
                    <a:pt x="13978" y="1465"/>
                    <a:pt x="13873" y="1569"/>
                    <a:pt x="13852" y="1800"/>
                  </a:cubicBezTo>
                  <a:cubicBezTo>
                    <a:pt x="13852" y="1862"/>
                    <a:pt x="13747" y="1988"/>
                    <a:pt x="13936" y="1988"/>
                  </a:cubicBezTo>
                  <a:cubicBezTo>
                    <a:pt x="14103" y="1967"/>
                    <a:pt x="14291" y="1988"/>
                    <a:pt x="14333" y="1737"/>
                  </a:cubicBezTo>
                  <a:cubicBezTo>
                    <a:pt x="14354" y="1611"/>
                    <a:pt x="14312" y="1507"/>
                    <a:pt x="14019" y="1716"/>
                  </a:cubicBezTo>
                  <a:close/>
                  <a:moveTo>
                    <a:pt x="16509" y="1318"/>
                  </a:moveTo>
                  <a:cubicBezTo>
                    <a:pt x="16488" y="984"/>
                    <a:pt x="16363" y="732"/>
                    <a:pt x="16091" y="753"/>
                  </a:cubicBezTo>
                  <a:cubicBezTo>
                    <a:pt x="15735" y="795"/>
                    <a:pt x="15547" y="1172"/>
                    <a:pt x="15359" y="1423"/>
                  </a:cubicBezTo>
                  <a:cubicBezTo>
                    <a:pt x="15254" y="1590"/>
                    <a:pt x="15400" y="1988"/>
                    <a:pt x="15568" y="2218"/>
                  </a:cubicBezTo>
                  <a:cubicBezTo>
                    <a:pt x="15631" y="2260"/>
                    <a:pt x="15714" y="2260"/>
                    <a:pt x="15798" y="2239"/>
                  </a:cubicBezTo>
                  <a:cubicBezTo>
                    <a:pt x="16007" y="1883"/>
                    <a:pt x="16468" y="1716"/>
                    <a:pt x="16509" y="1318"/>
                  </a:cubicBezTo>
                  <a:close/>
                  <a:moveTo>
                    <a:pt x="43898" y="2176"/>
                  </a:moveTo>
                  <a:cubicBezTo>
                    <a:pt x="43857" y="2197"/>
                    <a:pt x="43773" y="2218"/>
                    <a:pt x="43752" y="2239"/>
                  </a:cubicBezTo>
                  <a:cubicBezTo>
                    <a:pt x="43689" y="2532"/>
                    <a:pt x="43752" y="2825"/>
                    <a:pt x="43919" y="3076"/>
                  </a:cubicBezTo>
                  <a:cubicBezTo>
                    <a:pt x="44045" y="3327"/>
                    <a:pt x="44338" y="3432"/>
                    <a:pt x="44610" y="3327"/>
                  </a:cubicBezTo>
                  <a:cubicBezTo>
                    <a:pt x="44777" y="3264"/>
                    <a:pt x="45049" y="3222"/>
                    <a:pt x="44986" y="2950"/>
                  </a:cubicBezTo>
                  <a:cubicBezTo>
                    <a:pt x="44945" y="2720"/>
                    <a:pt x="44840" y="2469"/>
                    <a:pt x="44505" y="2616"/>
                  </a:cubicBezTo>
                  <a:cubicBezTo>
                    <a:pt x="44170" y="2762"/>
                    <a:pt x="44108" y="2595"/>
                    <a:pt x="44108" y="2302"/>
                  </a:cubicBezTo>
                  <a:cubicBezTo>
                    <a:pt x="44108" y="2197"/>
                    <a:pt x="44003" y="2155"/>
                    <a:pt x="43898" y="2176"/>
                  </a:cubicBezTo>
                  <a:close/>
                  <a:moveTo>
                    <a:pt x="41911" y="2783"/>
                  </a:moveTo>
                  <a:cubicBezTo>
                    <a:pt x="41932" y="2741"/>
                    <a:pt x="41994" y="2678"/>
                    <a:pt x="41973" y="2637"/>
                  </a:cubicBezTo>
                  <a:cubicBezTo>
                    <a:pt x="41953" y="2616"/>
                    <a:pt x="41890" y="2595"/>
                    <a:pt x="41827" y="2574"/>
                  </a:cubicBezTo>
                  <a:cubicBezTo>
                    <a:pt x="41806" y="2616"/>
                    <a:pt x="41764" y="2678"/>
                    <a:pt x="41785" y="2720"/>
                  </a:cubicBezTo>
                  <a:cubicBezTo>
                    <a:pt x="41785" y="2762"/>
                    <a:pt x="41869" y="2762"/>
                    <a:pt x="41911" y="2783"/>
                  </a:cubicBezTo>
                  <a:close/>
                  <a:moveTo>
                    <a:pt x="9312" y="4854"/>
                  </a:moveTo>
                  <a:cubicBezTo>
                    <a:pt x="9354" y="4875"/>
                    <a:pt x="9416" y="4917"/>
                    <a:pt x="9458" y="4917"/>
                  </a:cubicBezTo>
                  <a:cubicBezTo>
                    <a:pt x="9479" y="4896"/>
                    <a:pt x="9500" y="4813"/>
                    <a:pt x="9521" y="4771"/>
                  </a:cubicBezTo>
                  <a:cubicBezTo>
                    <a:pt x="9458" y="4750"/>
                    <a:pt x="9416" y="4708"/>
                    <a:pt x="9374" y="4708"/>
                  </a:cubicBezTo>
                  <a:cubicBezTo>
                    <a:pt x="9333" y="4729"/>
                    <a:pt x="9333" y="4792"/>
                    <a:pt x="9312" y="4854"/>
                  </a:cubicBezTo>
                  <a:close/>
                  <a:moveTo>
                    <a:pt x="16070" y="3327"/>
                  </a:moveTo>
                  <a:lnTo>
                    <a:pt x="15924" y="3264"/>
                  </a:lnTo>
                  <a:cubicBezTo>
                    <a:pt x="15903" y="3327"/>
                    <a:pt x="15861" y="3369"/>
                    <a:pt x="15882" y="3411"/>
                  </a:cubicBezTo>
                  <a:cubicBezTo>
                    <a:pt x="15882" y="3453"/>
                    <a:pt x="15965" y="3453"/>
                    <a:pt x="16007" y="3473"/>
                  </a:cubicBezTo>
                  <a:close/>
                  <a:moveTo>
                    <a:pt x="42685" y="3327"/>
                  </a:moveTo>
                  <a:cubicBezTo>
                    <a:pt x="42643" y="3306"/>
                    <a:pt x="42580" y="3264"/>
                    <a:pt x="42538" y="3285"/>
                  </a:cubicBezTo>
                  <a:cubicBezTo>
                    <a:pt x="42517" y="3285"/>
                    <a:pt x="42497" y="3369"/>
                    <a:pt x="42476" y="3411"/>
                  </a:cubicBezTo>
                  <a:cubicBezTo>
                    <a:pt x="42538" y="3432"/>
                    <a:pt x="42580" y="3494"/>
                    <a:pt x="42622" y="3473"/>
                  </a:cubicBezTo>
                  <a:cubicBezTo>
                    <a:pt x="42664" y="3473"/>
                    <a:pt x="42685" y="3390"/>
                    <a:pt x="42706" y="3327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46"/>
            <p:cNvSpPr/>
            <p:nvPr/>
          </p:nvSpPr>
          <p:spPr>
            <a:xfrm>
              <a:off x="5713850" y="4108125"/>
              <a:ext cx="572275" cy="107250"/>
            </a:xfrm>
            <a:custGeom>
              <a:avLst/>
              <a:gdLst/>
              <a:ahLst/>
              <a:cxnLst/>
              <a:rect l="l" t="t" r="r" b="b"/>
              <a:pathLst>
                <a:path w="22891" h="4290" extrusionOk="0">
                  <a:moveTo>
                    <a:pt x="0" y="3913"/>
                  </a:moveTo>
                  <a:cubicBezTo>
                    <a:pt x="21" y="3746"/>
                    <a:pt x="63" y="3600"/>
                    <a:pt x="272" y="3620"/>
                  </a:cubicBezTo>
                  <a:cubicBezTo>
                    <a:pt x="586" y="3662"/>
                    <a:pt x="921" y="3579"/>
                    <a:pt x="1172" y="3390"/>
                  </a:cubicBezTo>
                  <a:cubicBezTo>
                    <a:pt x="1276" y="3328"/>
                    <a:pt x="1381" y="3244"/>
                    <a:pt x="1486" y="3286"/>
                  </a:cubicBezTo>
                  <a:cubicBezTo>
                    <a:pt x="2197" y="3495"/>
                    <a:pt x="2887" y="3328"/>
                    <a:pt x="3578" y="3286"/>
                  </a:cubicBezTo>
                  <a:cubicBezTo>
                    <a:pt x="3871" y="3244"/>
                    <a:pt x="4059" y="3348"/>
                    <a:pt x="4122" y="2972"/>
                  </a:cubicBezTo>
                  <a:cubicBezTo>
                    <a:pt x="4185" y="2637"/>
                    <a:pt x="4415" y="2637"/>
                    <a:pt x="4624" y="2867"/>
                  </a:cubicBezTo>
                  <a:cubicBezTo>
                    <a:pt x="4708" y="2951"/>
                    <a:pt x="4771" y="3076"/>
                    <a:pt x="4854" y="3139"/>
                  </a:cubicBezTo>
                  <a:cubicBezTo>
                    <a:pt x="5001" y="3286"/>
                    <a:pt x="5147" y="3558"/>
                    <a:pt x="5419" y="3474"/>
                  </a:cubicBezTo>
                  <a:cubicBezTo>
                    <a:pt x="5691" y="3411"/>
                    <a:pt x="5649" y="3139"/>
                    <a:pt x="5712" y="2909"/>
                  </a:cubicBezTo>
                  <a:cubicBezTo>
                    <a:pt x="5838" y="2449"/>
                    <a:pt x="6235" y="2114"/>
                    <a:pt x="6403" y="1633"/>
                  </a:cubicBezTo>
                  <a:cubicBezTo>
                    <a:pt x="6465" y="1444"/>
                    <a:pt x="6465" y="1361"/>
                    <a:pt x="6340" y="1214"/>
                  </a:cubicBezTo>
                  <a:cubicBezTo>
                    <a:pt x="5984" y="838"/>
                    <a:pt x="5712" y="419"/>
                    <a:pt x="5168" y="335"/>
                  </a:cubicBezTo>
                  <a:cubicBezTo>
                    <a:pt x="5043" y="315"/>
                    <a:pt x="5022" y="168"/>
                    <a:pt x="5001" y="43"/>
                  </a:cubicBezTo>
                  <a:cubicBezTo>
                    <a:pt x="6800" y="1"/>
                    <a:pt x="8579" y="231"/>
                    <a:pt x="10378" y="315"/>
                  </a:cubicBezTo>
                  <a:cubicBezTo>
                    <a:pt x="10880" y="335"/>
                    <a:pt x="11382" y="335"/>
                    <a:pt x="11864" y="377"/>
                  </a:cubicBezTo>
                  <a:cubicBezTo>
                    <a:pt x="14584" y="545"/>
                    <a:pt x="17283" y="649"/>
                    <a:pt x="19940" y="1235"/>
                  </a:cubicBezTo>
                  <a:cubicBezTo>
                    <a:pt x="20463" y="1340"/>
                    <a:pt x="20986" y="1361"/>
                    <a:pt x="21509" y="1423"/>
                  </a:cubicBezTo>
                  <a:cubicBezTo>
                    <a:pt x="21656" y="1444"/>
                    <a:pt x="21802" y="1486"/>
                    <a:pt x="21928" y="1528"/>
                  </a:cubicBezTo>
                  <a:cubicBezTo>
                    <a:pt x="22346" y="1675"/>
                    <a:pt x="22890" y="2239"/>
                    <a:pt x="22870" y="2491"/>
                  </a:cubicBezTo>
                  <a:cubicBezTo>
                    <a:pt x="22870" y="2825"/>
                    <a:pt x="22200" y="3600"/>
                    <a:pt x="21865" y="3746"/>
                  </a:cubicBezTo>
                  <a:cubicBezTo>
                    <a:pt x="21321" y="3976"/>
                    <a:pt x="20735" y="3851"/>
                    <a:pt x="20212" y="3767"/>
                  </a:cubicBezTo>
                  <a:cubicBezTo>
                    <a:pt x="18664" y="3537"/>
                    <a:pt x="17116" y="3600"/>
                    <a:pt x="15567" y="3369"/>
                  </a:cubicBezTo>
                  <a:cubicBezTo>
                    <a:pt x="15274" y="3369"/>
                    <a:pt x="14981" y="3390"/>
                    <a:pt x="14688" y="3453"/>
                  </a:cubicBezTo>
                  <a:cubicBezTo>
                    <a:pt x="13035" y="3453"/>
                    <a:pt x="11445" y="3976"/>
                    <a:pt x="9771" y="3892"/>
                  </a:cubicBezTo>
                  <a:cubicBezTo>
                    <a:pt x="9123" y="3913"/>
                    <a:pt x="8474" y="3872"/>
                    <a:pt x="7846" y="3746"/>
                  </a:cubicBezTo>
                  <a:cubicBezTo>
                    <a:pt x="7574" y="3704"/>
                    <a:pt x="7302" y="3725"/>
                    <a:pt x="7051" y="3809"/>
                  </a:cubicBezTo>
                  <a:cubicBezTo>
                    <a:pt x="5398" y="4290"/>
                    <a:pt x="3724" y="4018"/>
                    <a:pt x="2051" y="3976"/>
                  </a:cubicBezTo>
                  <a:cubicBezTo>
                    <a:pt x="1360" y="3997"/>
                    <a:pt x="690" y="3976"/>
                    <a:pt x="0" y="3913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46"/>
            <p:cNvSpPr/>
            <p:nvPr/>
          </p:nvSpPr>
          <p:spPr>
            <a:xfrm>
              <a:off x="4481425" y="4181875"/>
              <a:ext cx="142325" cy="46600"/>
            </a:xfrm>
            <a:custGeom>
              <a:avLst/>
              <a:gdLst/>
              <a:ahLst/>
              <a:cxnLst/>
              <a:rect l="l" t="t" r="r" b="b"/>
              <a:pathLst>
                <a:path w="5693" h="1864" extrusionOk="0">
                  <a:moveTo>
                    <a:pt x="1" y="1633"/>
                  </a:moveTo>
                  <a:cubicBezTo>
                    <a:pt x="43" y="1549"/>
                    <a:pt x="64" y="1424"/>
                    <a:pt x="106" y="1403"/>
                  </a:cubicBezTo>
                  <a:cubicBezTo>
                    <a:pt x="733" y="1131"/>
                    <a:pt x="1215" y="775"/>
                    <a:pt x="1131" y="1"/>
                  </a:cubicBezTo>
                  <a:cubicBezTo>
                    <a:pt x="1487" y="43"/>
                    <a:pt x="1466" y="315"/>
                    <a:pt x="1507" y="482"/>
                  </a:cubicBezTo>
                  <a:cubicBezTo>
                    <a:pt x="1633" y="838"/>
                    <a:pt x="1779" y="1089"/>
                    <a:pt x="2198" y="859"/>
                  </a:cubicBezTo>
                  <a:cubicBezTo>
                    <a:pt x="2344" y="817"/>
                    <a:pt x="2512" y="838"/>
                    <a:pt x="2616" y="963"/>
                  </a:cubicBezTo>
                  <a:cubicBezTo>
                    <a:pt x="3077" y="1403"/>
                    <a:pt x="3725" y="1277"/>
                    <a:pt x="4248" y="1466"/>
                  </a:cubicBezTo>
                  <a:cubicBezTo>
                    <a:pt x="4541" y="1570"/>
                    <a:pt x="4751" y="1382"/>
                    <a:pt x="4981" y="1256"/>
                  </a:cubicBezTo>
                  <a:cubicBezTo>
                    <a:pt x="5441" y="1026"/>
                    <a:pt x="5546" y="1110"/>
                    <a:pt x="5692" y="1738"/>
                  </a:cubicBezTo>
                  <a:cubicBezTo>
                    <a:pt x="5462" y="1842"/>
                    <a:pt x="5232" y="1863"/>
                    <a:pt x="5002" y="1821"/>
                  </a:cubicBezTo>
                  <a:cubicBezTo>
                    <a:pt x="3328" y="1549"/>
                    <a:pt x="1654" y="1738"/>
                    <a:pt x="1" y="1633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46"/>
            <p:cNvSpPr/>
            <p:nvPr/>
          </p:nvSpPr>
          <p:spPr>
            <a:xfrm>
              <a:off x="4339675" y="4191825"/>
              <a:ext cx="84250" cy="31400"/>
            </a:xfrm>
            <a:custGeom>
              <a:avLst/>
              <a:gdLst/>
              <a:ahLst/>
              <a:cxnLst/>
              <a:rect l="l" t="t" r="r" b="b"/>
              <a:pathLst>
                <a:path w="3370" h="1256" extrusionOk="0">
                  <a:moveTo>
                    <a:pt x="1" y="712"/>
                  </a:moveTo>
                  <a:cubicBezTo>
                    <a:pt x="168" y="544"/>
                    <a:pt x="315" y="356"/>
                    <a:pt x="482" y="189"/>
                  </a:cubicBezTo>
                  <a:cubicBezTo>
                    <a:pt x="628" y="21"/>
                    <a:pt x="879" y="0"/>
                    <a:pt x="1047" y="126"/>
                  </a:cubicBezTo>
                  <a:cubicBezTo>
                    <a:pt x="1716" y="607"/>
                    <a:pt x="2491" y="921"/>
                    <a:pt x="3307" y="1068"/>
                  </a:cubicBezTo>
                  <a:cubicBezTo>
                    <a:pt x="3328" y="1068"/>
                    <a:pt x="3348" y="1172"/>
                    <a:pt x="3369" y="1235"/>
                  </a:cubicBezTo>
                  <a:cubicBezTo>
                    <a:pt x="2888" y="1256"/>
                    <a:pt x="2428" y="1193"/>
                    <a:pt x="1988" y="1026"/>
                  </a:cubicBezTo>
                  <a:cubicBezTo>
                    <a:pt x="1340" y="837"/>
                    <a:pt x="670" y="712"/>
                    <a:pt x="1" y="712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46"/>
            <p:cNvSpPr/>
            <p:nvPr/>
          </p:nvSpPr>
          <p:spPr>
            <a:xfrm>
              <a:off x="5399450" y="4080400"/>
              <a:ext cx="70650" cy="23575"/>
            </a:xfrm>
            <a:custGeom>
              <a:avLst/>
              <a:gdLst/>
              <a:ahLst/>
              <a:cxnLst/>
              <a:rect l="l" t="t" r="r" b="b"/>
              <a:pathLst>
                <a:path w="2826" h="943" extrusionOk="0">
                  <a:moveTo>
                    <a:pt x="2826" y="315"/>
                  </a:moveTo>
                  <a:cubicBezTo>
                    <a:pt x="2491" y="754"/>
                    <a:pt x="1926" y="942"/>
                    <a:pt x="1403" y="775"/>
                  </a:cubicBezTo>
                  <a:cubicBezTo>
                    <a:pt x="1089" y="670"/>
                    <a:pt x="775" y="607"/>
                    <a:pt x="461" y="587"/>
                  </a:cubicBezTo>
                  <a:cubicBezTo>
                    <a:pt x="210" y="587"/>
                    <a:pt x="1" y="377"/>
                    <a:pt x="1" y="126"/>
                  </a:cubicBezTo>
                  <a:cubicBezTo>
                    <a:pt x="942" y="1"/>
                    <a:pt x="1884" y="294"/>
                    <a:pt x="2826" y="31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46"/>
            <p:cNvSpPr/>
            <p:nvPr/>
          </p:nvSpPr>
          <p:spPr>
            <a:xfrm>
              <a:off x="5661000" y="4092950"/>
              <a:ext cx="70650" cy="14675"/>
            </a:xfrm>
            <a:custGeom>
              <a:avLst/>
              <a:gdLst/>
              <a:ahLst/>
              <a:cxnLst/>
              <a:rect l="l" t="t" r="r" b="b"/>
              <a:pathLst>
                <a:path w="2826" h="587" extrusionOk="0">
                  <a:moveTo>
                    <a:pt x="2825" y="294"/>
                  </a:moveTo>
                  <a:cubicBezTo>
                    <a:pt x="2512" y="503"/>
                    <a:pt x="2135" y="587"/>
                    <a:pt x="1758" y="503"/>
                  </a:cubicBezTo>
                  <a:cubicBezTo>
                    <a:pt x="1319" y="440"/>
                    <a:pt x="859" y="273"/>
                    <a:pt x="377" y="398"/>
                  </a:cubicBezTo>
                  <a:cubicBezTo>
                    <a:pt x="147" y="440"/>
                    <a:pt x="43" y="210"/>
                    <a:pt x="1" y="1"/>
                  </a:cubicBezTo>
                  <a:cubicBezTo>
                    <a:pt x="942" y="85"/>
                    <a:pt x="1905" y="43"/>
                    <a:pt x="2825" y="294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46"/>
            <p:cNvSpPr/>
            <p:nvPr/>
          </p:nvSpPr>
          <p:spPr>
            <a:xfrm>
              <a:off x="4834525" y="4073075"/>
              <a:ext cx="28275" cy="43450"/>
            </a:xfrm>
            <a:custGeom>
              <a:avLst/>
              <a:gdLst/>
              <a:ahLst/>
              <a:cxnLst/>
              <a:rect l="l" t="t" r="r" b="b"/>
              <a:pathLst>
                <a:path w="1131" h="1738" extrusionOk="0">
                  <a:moveTo>
                    <a:pt x="1130" y="356"/>
                  </a:moveTo>
                  <a:cubicBezTo>
                    <a:pt x="649" y="482"/>
                    <a:pt x="523" y="754"/>
                    <a:pt x="796" y="1172"/>
                  </a:cubicBezTo>
                  <a:cubicBezTo>
                    <a:pt x="879" y="1319"/>
                    <a:pt x="942" y="1445"/>
                    <a:pt x="796" y="1549"/>
                  </a:cubicBezTo>
                  <a:cubicBezTo>
                    <a:pt x="670" y="1696"/>
                    <a:pt x="503" y="1737"/>
                    <a:pt x="335" y="1696"/>
                  </a:cubicBezTo>
                  <a:cubicBezTo>
                    <a:pt x="189" y="1654"/>
                    <a:pt x="63" y="1507"/>
                    <a:pt x="126" y="1361"/>
                  </a:cubicBezTo>
                  <a:cubicBezTo>
                    <a:pt x="293" y="1005"/>
                    <a:pt x="0" y="691"/>
                    <a:pt x="63" y="356"/>
                  </a:cubicBezTo>
                  <a:cubicBezTo>
                    <a:pt x="231" y="356"/>
                    <a:pt x="377" y="294"/>
                    <a:pt x="419" y="105"/>
                  </a:cubicBezTo>
                  <a:cubicBezTo>
                    <a:pt x="649" y="1"/>
                    <a:pt x="879" y="126"/>
                    <a:pt x="1109" y="147"/>
                  </a:cubicBezTo>
                  <a:cubicBezTo>
                    <a:pt x="1130" y="210"/>
                    <a:pt x="1130" y="294"/>
                    <a:pt x="1130" y="356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46"/>
            <p:cNvSpPr/>
            <p:nvPr/>
          </p:nvSpPr>
          <p:spPr>
            <a:xfrm>
              <a:off x="4920300" y="4077275"/>
              <a:ext cx="30900" cy="34025"/>
            </a:xfrm>
            <a:custGeom>
              <a:avLst/>
              <a:gdLst/>
              <a:ahLst/>
              <a:cxnLst/>
              <a:rect l="l" t="t" r="r" b="b"/>
              <a:pathLst>
                <a:path w="1236" h="1361" extrusionOk="0">
                  <a:moveTo>
                    <a:pt x="880" y="0"/>
                  </a:moveTo>
                  <a:cubicBezTo>
                    <a:pt x="942" y="126"/>
                    <a:pt x="1089" y="209"/>
                    <a:pt x="1235" y="188"/>
                  </a:cubicBezTo>
                  <a:cubicBezTo>
                    <a:pt x="1089" y="607"/>
                    <a:pt x="524" y="774"/>
                    <a:pt x="608" y="1360"/>
                  </a:cubicBezTo>
                  <a:cubicBezTo>
                    <a:pt x="378" y="963"/>
                    <a:pt x="315" y="523"/>
                    <a:pt x="1" y="188"/>
                  </a:cubicBezTo>
                  <a:lnTo>
                    <a:pt x="168" y="42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46"/>
            <p:cNvSpPr/>
            <p:nvPr/>
          </p:nvSpPr>
          <p:spPr>
            <a:xfrm>
              <a:off x="4068725" y="4198100"/>
              <a:ext cx="40300" cy="14150"/>
            </a:xfrm>
            <a:custGeom>
              <a:avLst/>
              <a:gdLst/>
              <a:ahLst/>
              <a:cxnLst/>
              <a:rect l="l" t="t" r="r" b="b"/>
              <a:pathLst>
                <a:path w="1612" h="566" extrusionOk="0">
                  <a:moveTo>
                    <a:pt x="0" y="356"/>
                  </a:moveTo>
                  <a:cubicBezTo>
                    <a:pt x="502" y="1"/>
                    <a:pt x="1172" y="63"/>
                    <a:pt x="1611" y="482"/>
                  </a:cubicBezTo>
                  <a:cubicBezTo>
                    <a:pt x="1067" y="565"/>
                    <a:pt x="523" y="524"/>
                    <a:pt x="0" y="356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46"/>
            <p:cNvSpPr/>
            <p:nvPr/>
          </p:nvSpPr>
          <p:spPr>
            <a:xfrm>
              <a:off x="4304100" y="4198625"/>
              <a:ext cx="22000" cy="16750"/>
            </a:xfrm>
            <a:custGeom>
              <a:avLst/>
              <a:gdLst/>
              <a:ahLst/>
              <a:cxnLst/>
              <a:rect l="l" t="t" r="r" b="b"/>
              <a:pathLst>
                <a:path w="880" h="670" extrusionOk="0">
                  <a:moveTo>
                    <a:pt x="1" y="440"/>
                  </a:moveTo>
                  <a:cubicBezTo>
                    <a:pt x="357" y="21"/>
                    <a:pt x="524" y="0"/>
                    <a:pt x="880" y="440"/>
                  </a:cubicBezTo>
                  <a:cubicBezTo>
                    <a:pt x="587" y="670"/>
                    <a:pt x="294" y="503"/>
                    <a:pt x="1" y="44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46"/>
            <p:cNvSpPr/>
            <p:nvPr/>
          </p:nvSpPr>
          <p:spPr>
            <a:xfrm>
              <a:off x="4197925" y="419445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0" y="377"/>
                  </a:moveTo>
                  <a:cubicBezTo>
                    <a:pt x="398" y="0"/>
                    <a:pt x="565" y="21"/>
                    <a:pt x="879" y="439"/>
                  </a:cubicBezTo>
                  <a:cubicBezTo>
                    <a:pt x="586" y="481"/>
                    <a:pt x="272" y="460"/>
                    <a:pt x="0" y="377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46"/>
            <p:cNvSpPr/>
            <p:nvPr/>
          </p:nvSpPr>
          <p:spPr>
            <a:xfrm>
              <a:off x="4126775" y="4200200"/>
              <a:ext cx="13100" cy="10475"/>
            </a:xfrm>
            <a:custGeom>
              <a:avLst/>
              <a:gdLst/>
              <a:ahLst/>
              <a:cxnLst/>
              <a:rect l="l" t="t" r="r" b="b"/>
              <a:pathLst>
                <a:path w="524" h="419" extrusionOk="0">
                  <a:moveTo>
                    <a:pt x="1" y="314"/>
                  </a:moveTo>
                  <a:cubicBezTo>
                    <a:pt x="126" y="0"/>
                    <a:pt x="315" y="0"/>
                    <a:pt x="524" y="209"/>
                  </a:cubicBezTo>
                  <a:cubicBezTo>
                    <a:pt x="398" y="377"/>
                    <a:pt x="168" y="419"/>
                    <a:pt x="1" y="314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46"/>
            <p:cNvSpPr/>
            <p:nvPr/>
          </p:nvSpPr>
          <p:spPr>
            <a:xfrm>
              <a:off x="4277425" y="4200200"/>
              <a:ext cx="13100" cy="9950"/>
            </a:xfrm>
            <a:custGeom>
              <a:avLst/>
              <a:gdLst/>
              <a:ahLst/>
              <a:cxnLst/>
              <a:rect l="l" t="t" r="r" b="b"/>
              <a:pathLst>
                <a:path w="524" h="398" extrusionOk="0">
                  <a:moveTo>
                    <a:pt x="1" y="251"/>
                  </a:moveTo>
                  <a:cubicBezTo>
                    <a:pt x="231" y="0"/>
                    <a:pt x="398" y="0"/>
                    <a:pt x="524" y="335"/>
                  </a:cubicBezTo>
                  <a:cubicBezTo>
                    <a:pt x="356" y="398"/>
                    <a:pt x="147" y="377"/>
                    <a:pt x="1" y="25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46"/>
            <p:cNvSpPr/>
            <p:nvPr/>
          </p:nvSpPr>
          <p:spPr>
            <a:xfrm>
              <a:off x="4459475" y="4212750"/>
              <a:ext cx="13100" cy="11000"/>
            </a:xfrm>
            <a:custGeom>
              <a:avLst/>
              <a:gdLst/>
              <a:ahLst/>
              <a:cxnLst/>
              <a:rect l="l" t="t" r="r" b="b"/>
              <a:pathLst>
                <a:path w="524" h="440" extrusionOk="0">
                  <a:moveTo>
                    <a:pt x="0" y="398"/>
                  </a:moveTo>
                  <a:cubicBezTo>
                    <a:pt x="209" y="0"/>
                    <a:pt x="272" y="0"/>
                    <a:pt x="523" y="377"/>
                  </a:cubicBezTo>
                  <a:cubicBezTo>
                    <a:pt x="335" y="440"/>
                    <a:pt x="168" y="440"/>
                    <a:pt x="0" y="398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46"/>
            <p:cNvSpPr/>
            <p:nvPr/>
          </p:nvSpPr>
          <p:spPr>
            <a:xfrm>
              <a:off x="5762475" y="4100800"/>
              <a:ext cx="8925" cy="9450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357" y="168"/>
                  </a:moveTo>
                  <a:cubicBezTo>
                    <a:pt x="189" y="377"/>
                    <a:pt x="85" y="273"/>
                    <a:pt x="1" y="63"/>
                  </a:cubicBezTo>
                  <a:cubicBezTo>
                    <a:pt x="126" y="1"/>
                    <a:pt x="294" y="43"/>
                    <a:pt x="357" y="168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46"/>
            <p:cNvSpPr/>
            <p:nvPr/>
          </p:nvSpPr>
          <p:spPr>
            <a:xfrm>
              <a:off x="5802775" y="4104475"/>
              <a:ext cx="8900" cy="10475"/>
            </a:xfrm>
            <a:custGeom>
              <a:avLst/>
              <a:gdLst/>
              <a:ahLst/>
              <a:cxnLst/>
              <a:rect l="l" t="t" r="r" b="b"/>
              <a:pathLst>
                <a:path w="356" h="419" extrusionOk="0">
                  <a:moveTo>
                    <a:pt x="356" y="147"/>
                  </a:moveTo>
                  <a:cubicBezTo>
                    <a:pt x="167" y="419"/>
                    <a:pt x="63" y="293"/>
                    <a:pt x="0" y="42"/>
                  </a:cubicBezTo>
                  <a:cubicBezTo>
                    <a:pt x="126" y="0"/>
                    <a:pt x="272" y="42"/>
                    <a:pt x="356" y="147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46"/>
            <p:cNvSpPr/>
            <p:nvPr/>
          </p:nvSpPr>
          <p:spPr>
            <a:xfrm>
              <a:off x="4636800" y="422060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63" y="0"/>
                    <a:pt x="189" y="21"/>
                  </a:cubicBezTo>
                  <a:cubicBezTo>
                    <a:pt x="251" y="21"/>
                    <a:pt x="293" y="147"/>
                    <a:pt x="356" y="209"/>
                  </a:cubicBezTo>
                  <a:cubicBezTo>
                    <a:pt x="230" y="272"/>
                    <a:pt x="105" y="272"/>
                    <a:pt x="0" y="23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46"/>
            <p:cNvSpPr/>
            <p:nvPr/>
          </p:nvSpPr>
          <p:spPr>
            <a:xfrm>
              <a:off x="4237675" y="4200725"/>
              <a:ext cx="13100" cy="5775"/>
            </a:xfrm>
            <a:custGeom>
              <a:avLst/>
              <a:gdLst/>
              <a:ahLst/>
              <a:cxnLst/>
              <a:rect l="l" t="t" r="r" b="b"/>
              <a:pathLst>
                <a:path w="524" h="231" extrusionOk="0">
                  <a:moveTo>
                    <a:pt x="1" y="188"/>
                  </a:moveTo>
                  <a:cubicBezTo>
                    <a:pt x="126" y="0"/>
                    <a:pt x="398" y="0"/>
                    <a:pt x="524" y="188"/>
                  </a:cubicBezTo>
                  <a:cubicBezTo>
                    <a:pt x="356" y="230"/>
                    <a:pt x="168" y="230"/>
                    <a:pt x="1" y="188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46"/>
            <p:cNvSpPr/>
            <p:nvPr/>
          </p:nvSpPr>
          <p:spPr>
            <a:xfrm>
              <a:off x="4960075" y="4079350"/>
              <a:ext cx="66975" cy="27225"/>
            </a:xfrm>
            <a:custGeom>
              <a:avLst/>
              <a:gdLst/>
              <a:ahLst/>
              <a:cxnLst/>
              <a:rect l="l" t="t" r="r" b="b"/>
              <a:pathLst>
                <a:path w="2679" h="1089" extrusionOk="0">
                  <a:moveTo>
                    <a:pt x="0" y="105"/>
                  </a:moveTo>
                  <a:cubicBezTo>
                    <a:pt x="147" y="85"/>
                    <a:pt x="314" y="1"/>
                    <a:pt x="439" y="43"/>
                  </a:cubicBezTo>
                  <a:cubicBezTo>
                    <a:pt x="1172" y="273"/>
                    <a:pt x="1946" y="85"/>
                    <a:pt x="2678" y="294"/>
                  </a:cubicBezTo>
                  <a:cubicBezTo>
                    <a:pt x="2239" y="775"/>
                    <a:pt x="1632" y="1068"/>
                    <a:pt x="983" y="1089"/>
                  </a:cubicBezTo>
                  <a:cubicBezTo>
                    <a:pt x="921" y="1089"/>
                    <a:pt x="879" y="1089"/>
                    <a:pt x="816" y="1089"/>
                  </a:cubicBezTo>
                  <a:cubicBezTo>
                    <a:pt x="774" y="566"/>
                    <a:pt x="42" y="629"/>
                    <a:pt x="0" y="10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46"/>
            <p:cNvSpPr/>
            <p:nvPr/>
          </p:nvSpPr>
          <p:spPr>
            <a:xfrm>
              <a:off x="4871150" y="4086675"/>
              <a:ext cx="20425" cy="25150"/>
            </a:xfrm>
            <a:custGeom>
              <a:avLst/>
              <a:gdLst/>
              <a:ahLst/>
              <a:cxnLst/>
              <a:rect l="l" t="t" r="r" b="b"/>
              <a:pathLst>
                <a:path w="817" h="1006" extrusionOk="0">
                  <a:moveTo>
                    <a:pt x="377" y="1"/>
                  </a:moveTo>
                  <a:lnTo>
                    <a:pt x="544" y="1"/>
                  </a:lnTo>
                  <a:cubicBezTo>
                    <a:pt x="460" y="315"/>
                    <a:pt x="753" y="482"/>
                    <a:pt x="816" y="754"/>
                  </a:cubicBezTo>
                  <a:cubicBezTo>
                    <a:pt x="523" y="1005"/>
                    <a:pt x="272" y="670"/>
                    <a:pt x="0" y="712"/>
                  </a:cubicBezTo>
                  <a:cubicBezTo>
                    <a:pt x="0" y="398"/>
                    <a:pt x="42" y="126"/>
                    <a:pt x="3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46"/>
            <p:cNvSpPr/>
            <p:nvPr/>
          </p:nvSpPr>
          <p:spPr>
            <a:xfrm>
              <a:off x="4951175" y="4130100"/>
              <a:ext cx="16750" cy="14150"/>
            </a:xfrm>
            <a:custGeom>
              <a:avLst/>
              <a:gdLst/>
              <a:ahLst/>
              <a:cxnLst/>
              <a:rect l="l" t="t" r="r" b="b"/>
              <a:pathLst>
                <a:path w="670" h="566" extrusionOk="0">
                  <a:moveTo>
                    <a:pt x="649" y="398"/>
                  </a:moveTo>
                  <a:cubicBezTo>
                    <a:pt x="544" y="565"/>
                    <a:pt x="398" y="565"/>
                    <a:pt x="251" y="544"/>
                  </a:cubicBezTo>
                  <a:cubicBezTo>
                    <a:pt x="105" y="524"/>
                    <a:pt x="0" y="356"/>
                    <a:pt x="63" y="210"/>
                  </a:cubicBezTo>
                  <a:cubicBezTo>
                    <a:pt x="105" y="63"/>
                    <a:pt x="293" y="0"/>
                    <a:pt x="419" y="84"/>
                  </a:cubicBezTo>
                  <a:cubicBezTo>
                    <a:pt x="565" y="147"/>
                    <a:pt x="670" y="231"/>
                    <a:pt x="649" y="398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46"/>
            <p:cNvSpPr/>
            <p:nvPr/>
          </p:nvSpPr>
          <p:spPr>
            <a:xfrm>
              <a:off x="5042200" y="41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09" y="85"/>
                  </a:moveTo>
                  <a:cubicBezTo>
                    <a:pt x="188" y="126"/>
                    <a:pt x="167" y="210"/>
                    <a:pt x="126" y="210"/>
                  </a:cubicBezTo>
                  <a:cubicBezTo>
                    <a:pt x="105" y="231"/>
                    <a:pt x="42" y="189"/>
                    <a:pt x="0" y="168"/>
                  </a:cubicBezTo>
                  <a:cubicBezTo>
                    <a:pt x="21" y="105"/>
                    <a:pt x="21" y="22"/>
                    <a:pt x="63" y="22"/>
                  </a:cubicBezTo>
                  <a:cubicBezTo>
                    <a:pt x="105" y="1"/>
                    <a:pt x="147" y="43"/>
                    <a:pt x="209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46"/>
            <p:cNvSpPr/>
            <p:nvPr/>
          </p:nvSpPr>
          <p:spPr>
            <a:xfrm>
              <a:off x="4860150" y="4186075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63" y="0"/>
                  </a:moveTo>
                  <a:lnTo>
                    <a:pt x="210" y="63"/>
                  </a:lnTo>
                  <a:cubicBezTo>
                    <a:pt x="189" y="105"/>
                    <a:pt x="168" y="189"/>
                    <a:pt x="126" y="189"/>
                  </a:cubicBezTo>
                  <a:cubicBezTo>
                    <a:pt x="105" y="210"/>
                    <a:pt x="43" y="168"/>
                    <a:pt x="1" y="147"/>
                  </a:cubicBezTo>
                  <a:cubicBezTo>
                    <a:pt x="22" y="84"/>
                    <a:pt x="22" y="42"/>
                    <a:pt x="6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46"/>
            <p:cNvSpPr/>
            <p:nvPr/>
          </p:nvSpPr>
          <p:spPr>
            <a:xfrm>
              <a:off x="4869575" y="4104475"/>
              <a:ext cx="2100" cy="1575"/>
            </a:xfrm>
            <a:custGeom>
              <a:avLst/>
              <a:gdLst/>
              <a:ahLst/>
              <a:cxnLst/>
              <a:rect l="l" t="t" r="r" b="b"/>
              <a:pathLst>
                <a:path w="84" h="63" extrusionOk="0">
                  <a:moveTo>
                    <a:pt x="84" y="0"/>
                  </a:moveTo>
                  <a:lnTo>
                    <a:pt x="42" y="6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46"/>
            <p:cNvSpPr/>
            <p:nvPr/>
          </p:nvSpPr>
          <p:spPr>
            <a:xfrm>
              <a:off x="5084025" y="4095575"/>
              <a:ext cx="31425" cy="38725"/>
            </a:xfrm>
            <a:custGeom>
              <a:avLst/>
              <a:gdLst/>
              <a:ahLst/>
              <a:cxnLst/>
              <a:rect l="l" t="t" r="r" b="b"/>
              <a:pathLst>
                <a:path w="1257" h="1549" extrusionOk="0">
                  <a:moveTo>
                    <a:pt x="1256" y="586"/>
                  </a:moveTo>
                  <a:cubicBezTo>
                    <a:pt x="1215" y="984"/>
                    <a:pt x="733" y="1151"/>
                    <a:pt x="545" y="1528"/>
                  </a:cubicBezTo>
                  <a:cubicBezTo>
                    <a:pt x="461" y="1549"/>
                    <a:pt x="378" y="1528"/>
                    <a:pt x="315" y="1486"/>
                  </a:cubicBezTo>
                  <a:cubicBezTo>
                    <a:pt x="147" y="1256"/>
                    <a:pt x="1" y="858"/>
                    <a:pt x="106" y="712"/>
                  </a:cubicBezTo>
                  <a:cubicBezTo>
                    <a:pt x="294" y="440"/>
                    <a:pt x="482" y="84"/>
                    <a:pt x="838" y="42"/>
                  </a:cubicBezTo>
                  <a:cubicBezTo>
                    <a:pt x="1110" y="0"/>
                    <a:pt x="1235" y="252"/>
                    <a:pt x="1256" y="586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46"/>
            <p:cNvSpPr/>
            <p:nvPr/>
          </p:nvSpPr>
          <p:spPr>
            <a:xfrm>
              <a:off x="5794925" y="4131675"/>
              <a:ext cx="34025" cy="31400"/>
            </a:xfrm>
            <a:custGeom>
              <a:avLst/>
              <a:gdLst/>
              <a:ahLst/>
              <a:cxnLst/>
              <a:rect l="l" t="t" r="r" b="b"/>
              <a:pathLst>
                <a:path w="1361" h="1256" extrusionOk="0">
                  <a:moveTo>
                    <a:pt x="209" y="0"/>
                  </a:moveTo>
                  <a:cubicBezTo>
                    <a:pt x="314" y="0"/>
                    <a:pt x="419" y="21"/>
                    <a:pt x="419" y="126"/>
                  </a:cubicBezTo>
                  <a:cubicBezTo>
                    <a:pt x="419" y="419"/>
                    <a:pt x="502" y="565"/>
                    <a:pt x="816" y="419"/>
                  </a:cubicBezTo>
                  <a:cubicBezTo>
                    <a:pt x="1151" y="272"/>
                    <a:pt x="1256" y="544"/>
                    <a:pt x="1297" y="774"/>
                  </a:cubicBezTo>
                  <a:cubicBezTo>
                    <a:pt x="1360" y="1046"/>
                    <a:pt x="1088" y="1088"/>
                    <a:pt x="921" y="1151"/>
                  </a:cubicBezTo>
                  <a:cubicBezTo>
                    <a:pt x="649" y="1256"/>
                    <a:pt x="356" y="1130"/>
                    <a:pt x="230" y="900"/>
                  </a:cubicBezTo>
                  <a:cubicBezTo>
                    <a:pt x="63" y="649"/>
                    <a:pt x="0" y="356"/>
                    <a:pt x="63" y="63"/>
                  </a:cubicBezTo>
                  <a:cubicBezTo>
                    <a:pt x="84" y="42"/>
                    <a:pt x="168" y="21"/>
                    <a:pt x="20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46"/>
            <p:cNvSpPr/>
            <p:nvPr/>
          </p:nvSpPr>
          <p:spPr>
            <a:xfrm>
              <a:off x="5046900" y="4113350"/>
              <a:ext cx="15200" cy="13625"/>
            </a:xfrm>
            <a:custGeom>
              <a:avLst/>
              <a:gdLst/>
              <a:ahLst/>
              <a:cxnLst/>
              <a:rect l="l" t="t" r="r" b="b"/>
              <a:pathLst>
                <a:path w="608" h="545" extrusionOk="0">
                  <a:moveTo>
                    <a:pt x="398" y="22"/>
                  </a:moveTo>
                  <a:cubicBezTo>
                    <a:pt x="523" y="43"/>
                    <a:pt x="607" y="168"/>
                    <a:pt x="565" y="294"/>
                  </a:cubicBezTo>
                  <a:cubicBezTo>
                    <a:pt x="544" y="524"/>
                    <a:pt x="335" y="524"/>
                    <a:pt x="168" y="524"/>
                  </a:cubicBezTo>
                  <a:cubicBezTo>
                    <a:pt x="0" y="545"/>
                    <a:pt x="84" y="398"/>
                    <a:pt x="84" y="357"/>
                  </a:cubicBezTo>
                  <a:cubicBezTo>
                    <a:pt x="105" y="106"/>
                    <a:pt x="210" y="1"/>
                    <a:pt x="398" y="22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46"/>
            <p:cNvSpPr/>
            <p:nvPr/>
          </p:nvSpPr>
          <p:spPr>
            <a:xfrm>
              <a:off x="5746800" y="414160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147" y="210"/>
                  </a:moveTo>
                  <a:cubicBezTo>
                    <a:pt x="105" y="189"/>
                    <a:pt x="21" y="189"/>
                    <a:pt x="21" y="147"/>
                  </a:cubicBezTo>
                  <a:cubicBezTo>
                    <a:pt x="0" y="105"/>
                    <a:pt x="42" y="43"/>
                    <a:pt x="63" y="1"/>
                  </a:cubicBezTo>
                  <a:cubicBezTo>
                    <a:pt x="126" y="22"/>
                    <a:pt x="189" y="43"/>
                    <a:pt x="209" y="64"/>
                  </a:cubicBezTo>
                  <a:cubicBezTo>
                    <a:pt x="230" y="105"/>
                    <a:pt x="168" y="168"/>
                    <a:pt x="147" y="21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46"/>
            <p:cNvSpPr/>
            <p:nvPr/>
          </p:nvSpPr>
          <p:spPr>
            <a:xfrm>
              <a:off x="4935475" y="4194950"/>
              <a:ext cx="5250" cy="5275"/>
            </a:xfrm>
            <a:custGeom>
              <a:avLst/>
              <a:gdLst/>
              <a:ahLst/>
              <a:cxnLst/>
              <a:rect l="l" t="t" r="r" b="b"/>
              <a:pathLst>
                <a:path w="210" h="211" extrusionOk="0">
                  <a:moveTo>
                    <a:pt x="1" y="147"/>
                  </a:moveTo>
                  <a:cubicBezTo>
                    <a:pt x="22" y="85"/>
                    <a:pt x="22" y="22"/>
                    <a:pt x="63" y="1"/>
                  </a:cubicBezTo>
                  <a:cubicBezTo>
                    <a:pt x="105" y="1"/>
                    <a:pt x="168" y="43"/>
                    <a:pt x="210" y="64"/>
                  </a:cubicBezTo>
                  <a:cubicBezTo>
                    <a:pt x="189" y="106"/>
                    <a:pt x="168" y="189"/>
                    <a:pt x="147" y="210"/>
                  </a:cubicBezTo>
                  <a:cubicBezTo>
                    <a:pt x="105" y="210"/>
                    <a:pt x="43" y="168"/>
                    <a:pt x="1" y="147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46"/>
            <p:cNvSpPr/>
            <p:nvPr/>
          </p:nvSpPr>
          <p:spPr>
            <a:xfrm>
              <a:off x="5099200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lnTo>
                    <a:pt x="168" y="209"/>
                  </a:lnTo>
                  <a:cubicBezTo>
                    <a:pt x="105" y="189"/>
                    <a:pt x="43" y="168"/>
                    <a:pt x="22" y="147"/>
                  </a:cubicBezTo>
                  <a:cubicBezTo>
                    <a:pt x="1" y="105"/>
                    <a:pt x="64" y="42"/>
                    <a:pt x="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46"/>
            <p:cNvSpPr/>
            <p:nvPr/>
          </p:nvSpPr>
          <p:spPr>
            <a:xfrm>
              <a:off x="5764575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89"/>
                    <a:pt x="147" y="209"/>
                  </a:cubicBezTo>
                  <a:cubicBezTo>
                    <a:pt x="126" y="209"/>
                    <a:pt x="63" y="168"/>
                    <a:pt x="1" y="147"/>
                  </a:cubicBezTo>
                  <a:cubicBezTo>
                    <a:pt x="22" y="105"/>
                    <a:pt x="42" y="21"/>
                    <a:pt x="84" y="0"/>
                  </a:cubicBezTo>
                  <a:cubicBezTo>
                    <a:pt x="105" y="0"/>
                    <a:pt x="168" y="63"/>
                    <a:pt x="231" y="63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9EAC48E-634C-49F7-BE3A-F5351838077B}"/>
              </a:ext>
            </a:extLst>
          </p:cNvPr>
          <p:cNvSpPr/>
          <p:nvPr/>
        </p:nvSpPr>
        <p:spPr>
          <a:xfrm>
            <a:off x="1651878" y="109718"/>
            <a:ext cx="2775571" cy="6903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giờ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học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D69CE81-54B8-43E7-913B-A1C87C58EA49}"/>
              </a:ext>
            </a:extLst>
          </p:cNvPr>
          <p:cNvSpPr/>
          <p:nvPr/>
        </p:nvSpPr>
        <p:spPr>
          <a:xfrm>
            <a:off x="5275277" y="103082"/>
            <a:ext cx="3014743" cy="6903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giờ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ra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chơi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B4DCE400-81B4-405A-AD46-5099E78B82DC}"/>
              </a:ext>
            </a:extLst>
          </p:cNvPr>
          <p:cNvCxnSpPr>
            <a:cxnSpLocks/>
          </p:cNvCxnSpPr>
          <p:nvPr/>
        </p:nvCxnSpPr>
        <p:spPr>
          <a:xfrm flipH="1">
            <a:off x="4266611" y="300292"/>
            <a:ext cx="770566" cy="473349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86167843-B8D7-4903-9A2D-BA35CABE98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566" b="50000"/>
          <a:stretch/>
        </p:blipFill>
        <p:spPr>
          <a:xfrm>
            <a:off x="-75074" y="650537"/>
            <a:ext cx="3328122" cy="23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A66CEE43-349E-4A13-BEC2-41E97FD80F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0" t="50999" r="49485" b="1746"/>
          <a:stretch/>
        </p:blipFill>
        <p:spPr>
          <a:xfrm>
            <a:off x="1255165" y="3025813"/>
            <a:ext cx="2997871" cy="2045826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45CF91BB-28D7-4297-866B-84AC52E0FC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59" t="1895" r="1707" b="48106"/>
          <a:stretch/>
        </p:blipFill>
        <p:spPr>
          <a:xfrm>
            <a:off x="4861911" y="953541"/>
            <a:ext cx="3036885" cy="2167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22F67CE3-F754-4968-9970-9C93CF0552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92" t="52570" r="3111" b="1630"/>
          <a:stretch/>
        </p:blipFill>
        <p:spPr>
          <a:xfrm>
            <a:off x="6208056" y="3025813"/>
            <a:ext cx="2833536" cy="2008286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9981246B-A0EE-42DF-B5FF-71329E160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208" y="65191"/>
            <a:ext cx="875392" cy="77629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52"/>
    </mc:Choice>
    <mc:Fallback xmlns="">
      <p:transition spd="slow" advTm="44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0" name="Google Shape;8810;p69"/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1337580" y="2396812"/>
            <a:ext cx="1063260" cy="11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1" name="Google Shape;8811;p69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1244303" y="884094"/>
            <a:ext cx="1063261" cy="1127956"/>
          </a:xfrm>
          <a:prstGeom prst="rect">
            <a:avLst/>
          </a:prstGeom>
          <a:noFill/>
          <a:ln>
            <a:noFill/>
          </a:ln>
        </p:spPr>
      </p:pic>
      <p:sp>
        <p:nvSpPr>
          <p:cNvPr id="8812" name="Google Shape;8812;p69"/>
          <p:cNvSpPr txBox="1">
            <a:spLocks noGrp="1"/>
          </p:cNvSpPr>
          <p:nvPr>
            <p:ph type="title"/>
          </p:nvPr>
        </p:nvSpPr>
        <p:spPr>
          <a:xfrm>
            <a:off x="714900" y="172345"/>
            <a:ext cx="7714200" cy="5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Bodoni MT Black" panose="02070A03080606020203" pitchFamily="18" charset="0"/>
              </a:rPr>
              <a:t>Liên hệ thực tế:</a:t>
            </a:r>
            <a:endParaRPr sz="4000" dirty="0">
              <a:latin typeface="Bodoni MT Black" panose="02070A03080606020203" pitchFamily="18" charset="0"/>
            </a:endParaRPr>
          </a:p>
        </p:txBody>
      </p:sp>
      <p:sp>
        <p:nvSpPr>
          <p:cNvPr id="8815" name="Google Shape;8815;p69"/>
          <p:cNvSpPr txBox="1">
            <a:spLocks noGrp="1"/>
          </p:cNvSpPr>
          <p:nvPr>
            <p:ph type="subTitle" idx="3"/>
          </p:nvPr>
        </p:nvSpPr>
        <p:spPr>
          <a:xfrm>
            <a:off x="2605118" y="906365"/>
            <a:ext cx="6070273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36195" algn="just"/>
            <a:r>
              <a:rPr lang="vi-VN" sz="28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Giờ</a:t>
            </a:r>
            <a:r>
              <a:rPr lang="vi-VN" sz="28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ra chơi </a:t>
            </a:r>
            <a:r>
              <a:rPr lang="vi-VN" sz="28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trước</a:t>
            </a:r>
            <a:r>
              <a:rPr lang="vi-VN" sz="28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em </a:t>
            </a:r>
            <a:r>
              <a:rPr lang="vi-VN" sz="28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và</a:t>
            </a:r>
            <a:r>
              <a:rPr lang="vi-VN" sz="28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các</a:t>
            </a:r>
            <a:r>
              <a:rPr lang="vi-VN" sz="28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bạn</a:t>
            </a:r>
            <a:r>
              <a:rPr lang="vi-VN" sz="28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đã</a:t>
            </a:r>
            <a:r>
              <a:rPr lang="vi-VN" sz="28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cùng</a:t>
            </a:r>
            <a:r>
              <a:rPr lang="vi-VN" sz="28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nhau </a:t>
            </a:r>
            <a:r>
              <a:rPr lang="vi-VN" sz="28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làm</a:t>
            </a:r>
            <a:r>
              <a:rPr lang="vi-VN" sz="28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gì</a:t>
            </a:r>
            <a:r>
              <a:rPr lang="vi-VN" sz="28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? </a:t>
            </a:r>
            <a:endParaRPr lang="en-US" sz="2800" b="1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6" name="Google Shape;8815;p69">
            <a:extLst>
              <a:ext uri="{FF2B5EF4-FFF2-40B4-BE49-F238E27FC236}">
                <a16:creationId xmlns:a16="http://schemas.microsoft.com/office/drawing/2014/main" id="{4849395B-8A91-4BF8-B5C0-93D08AD79EEF}"/>
              </a:ext>
            </a:extLst>
          </p:cNvPr>
          <p:cNvSpPr txBox="1">
            <a:spLocks/>
          </p:cNvSpPr>
          <p:nvPr/>
        </p:nvSpPr>
        <p:spPr>
          <a:xfrm>
            <a:off x="2669919" y="2292735"/>
            <a:ext cx="6070273" cy="12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36195" algn="just"/>
            <a:r>
              <a:rPr lang="en-US" sz="28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nhảy</a:t>
            </a:r>
            <a:r>
              <a:rPr lang="en-US" sz="28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,…</a:t>
            </a:r>
            <a:endParaRPr lang="en-US" sz="2800" b="1" dirty="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D1286E7-A3DE-469D-BF38-2F538F25AC6A}"/>
              </a:ext>
            </a:extLst>
          </p:cNvPr>
          <p:cNvSpPr txBox="1"/>
          <p:nvPr/>
        </p:nvSpPr>
        <p:spPr>
          <a:xfrm>
            <a:off x="3463200" y="3809047"/>
            <a:ext cx="3398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 BÀI HÁT 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"GIỜ RA CHƠI"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4EC7C15-8B4D-437D-A0E1-4FAF832C7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022" y="99443"/>
            <a:ext cx="1001756" cy="8883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781"/>
    </mc:Choice>
    <mc:Fallback xmlns="">
      <p:transition spd="slow" advTm="252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8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12" grpId="0"/>
      <p:bldP spid="8815" grpId="0" build="p"/>
      <p:bldP spid="16" grpId="0" build="p"/>
      <p:bldP spid="19" grpId="0"/>
    </p:bldLst>
  </p:timing>
  <p:extLst>
    <p:ext uri="{E180D4A7-C9FB-4DFB-919C-405C955672EB}">
      <p14:showEvtLst xmlns:p14="http://schemas.microsoft.com/office/powerpoint/2010/main">
        <p14:playEvt time="118576" objId="8"/>
        <p14:stopEvt time="119894" objId="8"/>
        <p14:playEvt time="119895" objId="8"/>
        <p14:pauseEvt time="223888" objId="8"/>
        <p14:stopEvt time="252781" objId="8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7" name="Google Shape;8597;p67"/>
          <p:cNvSpPr/>
          <p:nvPr/>
        </p:nvSpPr>
        <p:spPr>
          <a:xfrm>
            <a:off x="783958" y="1128680"/>
            <a:ext cx="7577387" cy="1431347"/>
          </a:xfrm>
          <a:custGeom>
            <a:avLst/>
            <a:gdLst/>
            <a:ahLst/>
            <a:cxnLst/>
            <a:rect l="l" t="t" r="r" b="b"/>
            <a:pathLst>
              <a:path w="31923" h="19070" extrusionOk="0">
                <a:moveTo>
                  <a:pt x="22575" y="1"/>
                </a:moveTo>
                <a:cubicBezTo>
                  <a:pt x="13530" y="1"/>
                  <a:pt x="1" y="23"/>
                  <a:pt x="1" y="23"/>
                </a:cubicBezTo>
                <a:lnTo>
                  <a:pt x="1" y="19070"/>
                </a:lnTo>
                <a:lnTo>
                  <a:pt x="30441" y="19070"/>
                </a:lnTo>
                <a:cubicBezTo>
                  <a:pt x="30441" y="18835"/>
                  <a:pt x="30466" y="18600"/>
                  <a:pt x="30515" y="18366"/>
                </a:cubicBezTo>
                <a:cubicBezTo>
                  <a:pt x="30601" y="18057"/>
                  <a:pt x="30787" y="17502"/>
                  <a:pt x="30762" y="17267"/>
                </a:cubicBezTo>
                <a:cubicBezTo>
                  <a:pt x="30737" y="17033"/>
                  <a:pt x="30638" y="16971"/>
                  <a:pt x="30614" y="16798"/>
                </a:cubicBezTo>
                <a:cubicBezTo>
                  <a:pt x="30589" y="16638"/>
                  <a:pt x="30638" y="16317"/>
                  <a:pt x="30589" y="16033"/>
                </a:cubicBezTo>
                <a:cubicBezTo>
                  <a:pt x="30552" y="15749"/>
                  <a:pt x="30256" y="15663"/>
                  <a:pt x="30379" y="15576"/>
                </a:cubicBezTo>
                <a:cubicBezTo>
                  <a:pt x="30515" y="15502"/>
                  <a:pt x="30552" y="15626"/>
                  <a:pt x="30552" y="15342"/>
                </a:cubicBezTo>
                <a:cubicBezTo>
                  <a:pt x="30552" y="15070"/>
                  <a:pt x="30466" y="15070"/>
                  <a:pt x="30527" y="14527"/>
                </a:cubicBezTo>
                <a:cubicBezTo>
                  <a:pt x="30589" y="13996"/>
                  <a:pt x="30700" y="13626"/>
                  <a:pt x="30836" y="13515"/>
                </a:cubicBezTo>
                <a:cubicBezTo>
                  <a:pt x="30959" y="13416"/>
                  <a:pt x="31478" y="12182"/>
                  <a:pt x="31391" y="10997"/>
                </a:cubicBezTo>
                <a:cubicBezTo>
                  <a:pt x="31305" y="9824"/>
                  <a:pt x="31182" y="9392"/>
                  <a:pt x="31182" y="9392"/>
                </a:cubicBezTo>
                <a:cubicBezTo>
                  <a:pt x="31182" y="9392"/>
                  <a:pt x="31157" y="8293"/>
                  <a:pt x="31157" y="8182"/>
                </a:cubicBezTo>
                <a:cubicBezTo>
                  <a:pt x="31120" y="8022"/>
                  <a:pt x="31070" y="7861"/>
                  <a:pt x="30996" y="7713"/>
                </a:cubicBezTo>
                <a:cubicBezTo>
                  <a:pt x="31058" y="7602"/>
                  <a:pt x="31107" y="7491"/>
                  <a:pt x="31132" y="7368"/>
                </a:cubicBezTo>
                <a:cubicBezTo>
                  <a:pt x="31132" y="7281"/>
                  <a:pt x="31021" y="6578"/>
                  <a:pt x="31021" y="6578"/>
                </a:cubicBezTo>
                <a:cubicBezTo>
                  <a:pt x="31083" y="5738"/>
                  <a:pt x="31256" y="4923"/>
                  <a:pt x="31564" y="4146"/>
                </a:cubicBezTo>
                <a:cubicBezTo>
                  <a:pt x="31564" y="4146"/>
                  <a:pt x="31663" y="4084"/>
                  <a:pt x="31478" y="3627"/>
                </a:cubicBezTo>
                <a:cubicBezTo>
                  <a:pt x="31317" y="3282"/>
                  <a:pt x="31256" y="2899"/>
                  <a:pt x="31305" y="2516"/>
                </a:cubicBezTo>
                <a:cubicBezTo>
                  <a:pt x="31342" y="2257"/>
                  <a:pt x="31503" y="2208"/>
                  <a:pt x="31601" y="1825"/>
                </a:cubicBezTo>
                <a:cubicBezTo>
                  <a:pt x="31663" y="1652"/>
                  <a:pt x="31700" y="1479"/>
                  <a:pt x="31712" y="1307"/>
                </a:cubicBezTo>
                <a:cubicBezTo>
                  <a:pt x="31712" y="1301"/>
                  <a:pt x="31710" y="1298"/>
                  <a:pt x="31705" y="1298"/>
                </a:cubicBezTo>
                <a:cubicBezTo>
                  <a:pt x="31681" y="1298"/>
                  <a:pt x="31612" y="1354"/>
                  <a:pt x="31581" y="1354"/>
                </a:cubicBezTo>
                <a:cubicBezTo>
                  <a:pt x="31551" y="1354"/>
                  <a:pt x="31555" y="1304"/>
                  <a:pt x="31663" y="1109"/>
                </a:cubicBezTo>
                <a:cubicBezTo>
                  <a:pt x="31922" y="677"/>
                  <a:pt x="31095" y="702"/>
                  <a:pt x="30935" y="369"/>
                </a:cubicBezTo>
                <a:cubicBezTo>
                  <a:pt x="30885" y="171"/>
                  <a:pt x="30725" y="48"/>
                  <a:pt x="30527" y="23"/>
                </a:cubicBezTo>
                <a:cubicBezTo>
                  <a:pt x="30499" y="6"/>
                  <a:pt x="27097" y="1"/>
                  <a:pt x="22575" y="1"/>
                </a:cubicBezTo>
                <a:close/>
              </a:path>
            </a:pathLst>
          </a:custGeom>
          <a:solidFill>
            <a:srgbClr val="FFD400">
              <a:alpha val="1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00" name="Google Shape;8600;p67"/>
          <p:cNvSpPr/>
          <p:nvPr/>
        </p:nvSpPr>
        <p:spPr>
          <a:xfrm>
            <a:off x="737709" y="2760655"/>
            <a:ext cx="7921261" cy="1431339"/>
          </a:xfrm>
          <a:custGeom>
            <a:avLst/>
            <a:gdLst/>
            <a:ahLst/>
            <a:cxnLst/>
            <a:rect l="l" t="t" r="r" b="b"/>
            <a:pathLst>
              <a:path w="31885" h="19110" extrusionOk="0">
                <a:moveTo>
                  <a:pt x="0" y="50"/>
                </a:moveTo>
                <a:cubicBezTo>
                  <a:pt x="0" y="50"/>
                  <a:pt x="30416" y="1"/>
                  <a:pt x="30502" y="50"/>
                </a:cubicBezTo>
                <a:cubicBezTo>
                  <a:pt x="30700" y="75"/>
                  <a:pt x="30848" y="198"/>
                  <a:pt x="30910" y="384"/>
                </a:cubicBezTo>
                <a:cubicBezTo>
                  <a:pt x="31058" y="729"/>
                  <a:pt x="31885" y="692"/>
                  <a:pt x="31626" y="1137"/>
                </a:cubicBezTo>
                <a:cubicBezTo>
                  <a:pt x="31379" y="1593"/>
                  <a:pt x="31675" y="1272"/>
                  <a:pt x="31675" y="1334"/>
                </a:cubicBezTo>
                <a:cubicBezTo>
                  <a:pt x="31663" y="1507"/>
                  <a:pt x="31626" y="1680"/>
                  <a:pt x="31564" y="1852"/>
                </a:cubicBezTo>
                <a:cubicBezTo>
                  <a:pt x="31453" y="2235"/>
                  <a:pt x="31305" y="2285"/>
                  <a:pt x="31255" y="2544"/>
                </a:cubicBezTo>
                <a:cubicBezTo>
                  <a:pt x="31218" y="2914"/>
                  <a:pt x="31268" y="3309"/>
                  <a:pt x="31428" y="3655"/>
                </a:cubicBezTo>
                <a:cubicBezTo>
                  <a:pt x="31626" y="4111"/>
                  <a:pt x="31515" y="4173"/>
                  <a:pt x="31515" y="4173"/>
                </a:cubicBezTo>
                <a:cubicBezTo>
                  <a:pt x="31218" y="4951"/>
                  <a:pt x="31033" y="5765"/>
                  <a:pt x="30984" y="6605"/>
                </a:cubicBezTo>
                <a:cubicBezTo>
                  <a:pt x="30984" y="6605"/>
                  <a:pt x="31082" y="7308"/>
                  <a:pt x="31082" y="7395"/>
                </a:cubicBezTo>
                <a:cubicBezTo>
                  <a:pt x="31058" y="7518"/>
                  <a:pt x="31021" y="7629"/>
                  <a:pt x="30959" y="7741"/>
                </a:cubicBezTo>
                <a:cubicBezTo>
                  <a:pt x="31021" y="7889"/>
                  <a:pt x="31082" y="8049"/>
                  <a:pt x="31107" y="8210"/>
                </a:cubicBezTo>
                <a:cubicBezTo>
                  <a:pt x="31107" y="8321"/>
                  <a:pt x="31132" y="9419"/>
                  <a:pt x="31132" y="9419"/>
                </a:cubicBezTo>
                <a:cubicBezTo>
                  <a:pt x="31132" y="9419"/>
                  <a:pt x="31268" y="9851"/>
                  <a:pt x="31354" y="11024"/>
                </a:cubicBezTo>
                <a:cubicBezTo>
                  <a:pt x="31440" y="12209"/>
                  <a:pt x="30922" y="13431"/>
                  <a:pt x="30786" y="13542"/>
                </a:cubicBezTo>
                <a:cubicBezTo>
                  <a:pt x="30663" y="13653"/>
                  <a:pt x="30552" y="14011"/>
                  <a:pt x="30490" y="14554"/>
                </a:cubicBezTo>
                <a:cubicBezTo>
                  <a:pt x="30428" y="15085"/>
                  <a:pt x="30515" y="15098"/>
                  <a:pt x="30515" y="15369"/>
                </a:cubicBezTo>
                <a:cubicBezTo>
                  <a:pt x="30515" y="15653"/>
                  <a:pt x="30465" y="15530"/>
                  <a:pt x="30342" y="15604"/>
                </a:cubicBezTo>
                <a:cubicBezTo>
                  <a:pt x="30206" y="15690"/>
                  <a:pt x="30515" y="15776"/>
                  <a:pt x="30552" y="16060"/>
                </a:cubicBezTo>
                <a:cubicBezTo>
                  <a:pt x="30601" y="16344"/>
                  <a:pt x="30552" y="16665"/>
                  <a:pt x="30576" y="16826"/>
                </a:cubicBezTo>
                <a:cubicBezTo>
                  <a:pt x="30601" y="16998"/>
                  <a:pt x="30687" y="17060"/>
                  <a:pt x="30712" y="17295"/>
                </a:cubicBezTo>
                <a:cubicBezTo>
                  <a:pt x="30749" y="17529"/>
                  <a:pt x="30564" y="18085"/>
                  <a:pt x="30478" y="18406"/>
                </a:cubicBezTo>
                <a:cubicBezTo>
                  <a:pt x="30416" y="18640"/>
                  <a:pt x="30391" y="18875"/>
                  <a:pt x="30404" y="19109"/>
                </a:cubicBezTo>
                <a:lnTo>
                  <a:pt x="0" y="19109"/>
                </a:lnTo>
                <a:close/>
              </a:path>
            </a:pathLst>
          </a:custGeom>
          <a:solidFill>
            <a:schemeClr val="accent4">
              <a:alpha val="334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1" name="Google Shape;8601;p67"/>
          <p:cNvSpPr txBox="1">
            <a:spLocks noGrp="1"/>
          </p:cNvSpPr>
          <p:nvPr>
            <p:ph type="title"/>
          </p:nvPr>
        </p:nvSpPr>
        <p:spPr>
          <a:xfrm>
            <a:off x="371665" y="67161"/>
            <a:ext cx="8772335" cy="7025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3600" dirty="0" err="1">
                <a:latin typeface="Bodoni MT Black" panose="02070A03080606020203" pitchFamily="18" charset="0"/>
              </a:rPr>
              <a:t>Kể</a:t>
            </a:r>
            <a:r>
              <a:rPr lang="vi-VN" sz="3600" dirty="0">
                <a:latin typeface="Bodoni MT Black" panose="02070A03080606020203" pitchFamily="18" charset="0"/>
              </a:rPr>
              <a:t> </a:t>
            </a:r>
            <a:r>
              <a:rPr lang="en-US" sz="3600" dirty="0" err="1">
                <a:latin typeface="Bodoni MT Black" panose="02070A03080606020203" pitchFamily="18" charset="0"/>
              </a:rPr>
              <a:t>tên</a:t>
            </a:r>
            <a:r>
              <a:rPr lang="en-US" sz="3600" dirty="0">
                <a:latin typeface="Bodoni MT Black" panose="02070A03080606020203" pitchFamily="18" charset="0"/>
              </a:rPr>
              <a:t> </a:t>
            </a:r>
            <a:r>
              <a:rPr lang="en-US" sz="3600" dirty="0" err="1">
                <a:latin typeface="Bodoni MT Black" panose="02070A03080606020203" pitchFamily="18" charset="0"/>
              </a:rPr>
              <a:t>các</a:t>
            </a:r>
            <a:r>
              <a:rPr lang="en-US" sz="3600" dirty="0">
                <a:latin typeface="Bodoni MT Black" panose="02070A03080606020203" pitchFamily="18" charset="0"/>
              </a:rPr>
              <a:t>:</a:t>
            </a:r>
            <a:endParaRPr sz="3600" dirty="0">
              <a:latin typeface="Bodoni MT Black" panose="02070A03080606020203" pitchFamily="18" charset="0"/>
            </a:endParaRPr>
          </a:p>
        </p:txBody>
      </p:sp>
      <p:sp>
        <p:nvSpPr>
          <p:cNvPr id="8604" name="Google Shape;8604;p67"/>
          <p:cNvSpPr txBox="1"/>
          <p:nvPr/>
        </p:nvSpPr>
        <p:spPr>
          <a:xfrm>
            <a:off x="815234" y="3220390"/>
            <a:ext cx="1018059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rPr>
              <a:t>02</a:t>
            </a:r>
            <a:endParaRPr sz="4500" b="1" dirty="0">
              <a:solidFill>
                <a:schemeClr val="accent3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8607" name="Google Shape;8607;p67"/>
          <p:cNvSpPr txBox="1"/>
          <p:nvPr/>
        </p:nvSpPr>
        <p:spPr>
          <a:xfrm>
            <a:off x="806425" y="1647611"/>
            <a:ext cx="1018059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rPr>
              <a:t>01</a:t>
            </a:r>
            <a:endParaRPr sz="4500" b="1" dirty="0">
              <a:solidFill>
                <a:schemeClr val="accent3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grpSp>
        <p:nvGrpSpPr>
          <p:cNvPr id="8614" name="Google Shape;8614;p67"/>
          <p:cNvGrpSpPr/>
          <p:nvPr/>
        </p:nvGrpSpPr>
        <p:grpSpPr>
          <a:xfrm>
            <a:off x="1789097" y="919812"/>
            <a:ext cx="355681" cy="354977"/>
            <a:chOff x="4410115" y="1356796"/>
            <a:chExt cx="355681" cy="354977"/>
          </a:xfrm>
        </p:grpSpPr>
        <p:sp>
          <p:nvSpPr>
            <p:cNvPr id="8615" name="Google Shape;8615;p67"/>
            <p:cNvSpPr/>
            <p:nvPr/>
          </p:nvSpPr>
          <p:spPr>
            <a:xfrm>
              <a:off x="4420422" y="1356796"/>
              <a:ext cx="345374" cy="351008"/>
            </a:xfrm>
            <a:custGeom>
              <a:avLst/>
              <a:gdLst/>
              <a:ahLst/>
              <a:cxnLst/>
              <a:rect l="l" t="t" r="r" b="b"/>
              <a:pathLst>
                <a:path w="5395" h="5483" extrusionOk="0">
                  <a:moveTo>
                    <a:pt x="904" y="1"/>
                  </a:moveTo>
                  <a:cubicBezTo>
                    <a:pt x="694" y="1"/>
                    <a:pt x="496" y="89"/>
                    <a:pt x="321" y="269"/>
                  </a:cubicBezTo>
                  <a:cubicBezTo>
                    <a:pt x="37" y="553"/>
                    <a:pt x="0" y="1010"/>
                    <a:pt x="235" y="1331"/>
                  </a:cubicBezTo>
                  <a:lnTo>
                    <a:pt x="1395" y="2491"/>
                  </a:lnTo>
                  <a:lnTo>
                    <a:pt x="1580" y="2306"/>
                  </a:lnTo>
                  <a:lnTo>
                    <a:pt x="445" y="1170"/>
                  </a:lnTo>
                  <a:cubicBezTo>
                    <a:pt x="296" y="948"/>
                    <a:pt x="321" y="639"/>
                    <a:pt x="506" y="454"/>
                  </a:cubicBezTo>
                  <a:cubicBezTo>
                    <a:pt x="628" y="327"/>
                    <a:pt x="763" y="264"/>
                    <a:pt x="909" y="264"/>
                  </a:cubicBezTo>
                  <a:cubicBezTo>
                    <a:pt x="1104" y="264"/>
                    <a:pt x="1317" y="377"/>
                    <a:pt x="1543" y="602"/>
                  </a:cubicBezTo>
                  <a:lnTo>
                    <a:pt x="4901" y="3972"/>
                  </a:lnTo>
                  <a:lnTo>
                    <a:pt x="4913" y="3985"/>
                  </a:lnTo>
                  <a:cubicBezTo>
                    <a:pt x="5036" y="4083"/>
                    <a:pt x="5111" y="4244"/>
                    <a:pt x="5135" y="4404"/>
                  </a:cubicBezTo>
                  <a:cubicBezTo>
                    <a:pt x="5123" y="4614"/>
                    <a:pt x="5036" y="4812"/>
                    <a:pt x="4876" y="4948"/>
                  </a:cubicBezTo>
                  <a:cubicBezTo>
                    <a:pt x="4684" y="5135"/>
                    <a:pt x="4503" y="5221"/>
                    <a:pt x="4317" y="5221"/>
                  </a:cubicBezTo>
                  <a:cubicBezTo>
                    <a:pt x="3991" y="5221"/>
                    <a:pt x="3650" y="4956"/>
                    <a:pt x="3210" y="4515"/>
                  </a:cubicBezTo>
                  <a:lnTo>
                    <a:pt x="1235" y="2540"/>
                  </a:lnTo>
                  <a:cubicBezTo>
                    <a:pt x="1210" y="2516"/>
                    <a:pt x="1176" y="2503"/>
                    <a:pt x="1142" y="2503"/>
                  </a:cubicBezTo>
                  <a:cubicBezTo>
                    <a:pt x="1108" y="2503"/>
                    <a:pt x="1074" y="2516"/>
                    <a:pt x="1049" y="2540"/>
                  </a:cubicBezTo>
                  <a:cubicBezTo>
                    <a:pt x="1000" y="2590"/>
                    <a:pt x="1000" y="2676"/>
                    <a:pt x="1049" y="2726"/>
                  </a:cubicBezTo>
                  <a:lnTo>
                    <a:pt x="3024" y="4701"/>
                  </a:lnTo>
                  <a:cubicBezTo>
                    <a:pt x="3337" y="5022"/>
                    <a:pt x="3801" y="5482"/>
                    <a:pt x="4320" y="5482"/>
                  </a:cubicBezTo>
                  <a:cubicBezTo>
                    <a:pt x="4558" y="5482"/>
                    <a:pt x="4809" y="5385"/>
                    <a:pt x="5061" y="5133"/>
                  </a:cubicBezTo>
                  <a:cubicBezTo>
                    <a:pt x="5271" y="4948"/>
                    <a:pt x="5394" y="4676"/>
                    <a:pt x="5394" y="4392"/>
                  </a:cubicBezTo>
                  <a:cubicBezTo>
                    <a:pt x="5382" y="4145"/>
                    <a:pt x="5271" y="3935"/>
                    <a:pt x="5086" y="3775"/>
                  </a:cubicBezTo>
                  <a:lnTo>
                    <a:pt x="1728" y="417"/>
                  </a:lnTo>
                  <a:cubicBezTo>
                    <a:pt x="1453" y="142"/>
                    <a:pt x="1170" y="1"/>
                    <a:pt x="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6" name="Google Shape;8616;p67"/>
            <p:cNvSpPr/>
            <p:nvPr/>
          </p:nvSpPr>
          <p:spPr>
            <a:xfrm>
              <a:off x="4410115" y="1360381"/>
              <a:ext cx="345374" cy="351392"/>
            </a:xfrm>
            <a:custGeom>
              <a:avLst/>
              <a:gdLst/>
              <a:ahLst/>
              <a:cxnLst/>
              <a:rect l="l" t="t" r="r" b="b"/>
              <a:pathLst>
                <a:path w="5395" h="5489" extrusionOk="0">
                  <a:moveTo>
                    <a:pt x="898" y="0"/>
                  </a:moveTo>
                  <a:cubicBezTo>
                    <a:pt x="688" y="0"/>
                    <a:pt x="489" y="88"/>
                    <a:pt x="309" y="263"/>
                  </a:cubicBezTo>
                  <a:cubicBezTo>
                    <a:pt x="25" y="559"/>
                    <a:pt x="1" y="1003"/>
                    <a:pt x="235" y="1336"/>
                  </a:cubicBezTo>
                  <a:lnTo>
                    <a:pt x="1396" y="2484"/>
                  </a:lnTo>
                  <a:lnTo>
                    <a:pt x="1581" y="2299"/>
                  </a:lnTo>
                  <a:lnTo>
                    <a:pt x="457" y="1176"/>
                  </a:lnTo>
                  <a:cubicBezTo>
                    <a:pt x="297" y="954"/>
                    <a:pt x="322" y="658"/>
                    <a:pt x="507" y="460"/>
                  </a:cubicBezTo>
                  <a:cubicBezTo>
                    <a:pt x="634" y="333"/>
                    <a:pt x="770" y="270"/>
                    <a:pt x="915" y="270"/>
                  </a:cubicBezTo>
                  <a:cubicBezTo>
                    <a:pt x="1108" y="270"/>
                    <a:pt x="1318" y="382"/>
                    <a:pt x="1544" y="608"/>
                  </a:cubicBezTo>
                  <a:lnTo>
                    <a:pt x="4914" y="3978"/>
                  </a:lnTo>
                  <a:lnTo>
                    <a:pt x="4914" y="3990"/>
                  </a:lnTo>
                  <a:cubicBezTo>
                    <a:pt x="5037" y="4089"/>
                    <a:pt x="5123" y="4250"/>
                    <a:pt x="5136" y="4410"/>
                  </a:cubicBezTo>
                  <a:cubicBezTo>
                    <a:pt x="5136" y="4620"/>
                    <a:pt x="5037" y="4817"/>
                    <a:pt x="4877" y="4953"/>
                  </a:cubicBezTo>
                  <a:cubicBezTo>
                    <a:pt x="4689" y="5141"/>
                    <a:pt x="4510" y="5227"/>
                    <a:pt x="4326" y="5227"/>
                  </a:cubicBezTo>
                  <a:cubicBezTo>
                    <a:pt x="4002" y="5227"/>
                    <a:pt x="3659" y="4962"/>
                    <a:pt x="3210" y="4521"/>
                  </a:cubicBezTo>
                  <a:lnTo>
                    <a:pt x="1235" y="2546"/>
                  </a:lnTo>
                  <a:cubicBezTo>
                    <a:pt x="1210" y="2521"/>
                    <a:pt x="1176" y="2509"/>
                    <a:pt x="1143" y="2509"/>
                  </a:cubicBezTo>
                  <a:cubicBezTo>
                    <a:pt x="1109" y="2509"/>
                    <a:pt x="1075" y="2521"/>
                    <a:pt x="1050" y="2546"/>
                  </a:cubicBezTo>
                  <a:cubicBezTo>
                    <a:pt x="1001" y="2596"/>
                    <a:pt x="1001" y="2682"/>
                    <a:pt x="1050" y="2731"/>
                  </a:cubicBezTo>
                  <a:lnTo>
                    <a:pt x="3025" y="4706"/>
                  </a:lnTo>
                  <a:cubicBezTo>
                    <a:pt x="3346" y="5028"/>
                    <a:pt x="3807" y="5488"/>
                    <a:pt x="4323" y="5488"/>
                  </a:cubicBezTo>
                  <a:cubicBezTo>
                    <a:pt x="4560" y="5488"/>
                    <a:pt x="4809" y="5391"/>
                    <a:pt x="5062" y="5138"/>
                  </a:cubicBezTo>
                  <a:cubicBezTo>
                    <a:pt x="5284" y="4941"/>
                    <a:pt x="5395" y="4669"/>
                    <a:pt x="5395" y="4385"/>
                  </a:cubicBezTo>
                  <a:cubicBezTo>
                    <a:pt x="5370" y="4151"/>
                    <a:pt x="5259" y="3929"/>
                    <a:pt x="5086" y="3781"/>
                  </a:cubicBezTo>
                  <a:lnTo>
                    <a:pt x="1729" y="423"/>
                  </a:lnTo>
                  <a:cubicBezTo>
                    <a:pt x="1446" y="140"/>
                    <a:pt x="1164" y="0"/>
                    <a:pt x="8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0" name="Google Shape;8620;p67"/>
          <p:cNvGrpSpPr/>
          <p:nvPr/>
        </p:nvGrpSpPr>
        <p:grpSpPr>
          <a:xfrm>
            <a:off x="1807674" y="2615414"/>
            <a:ext cx="356261" cy="354977"/>
            <a:chOff x="4212790" y="3026909"/>
            <a:chExt cx="355681" cy="354977"/>
          </a:xfrm>
        </p:grpSpPr>
        <p:sp>
          <p:nvSpPr>
            <p:cNvPr id="8621" name="Google Shape;8621;p67"/>
            <p:cNvSpPr/>
            <p:nvPr/>
          </p:nvSpPr>
          <p:spPr>
            <a:xfrm>
              <a:off x="4223097" y="3026909"/>
              <a:ext cx="345374" cy="351008"/>
            </a:xfrm>
            <a:custGeom>
              <a:avLst/>
              <a:gdLst/>
              <a:ahLst/>
              <a:cxnLst/>
              <a:rect l="l" t="t" r="r" b="b"/>
              <a:pathLst>
                <a:path w="5395" h="5483" extrusionOk="0">
                  <a:moveTo>
                    <a:pt x="904" y="1"/>
                  </a:moveTo>
                  <a:cubicBezTo>
                    <a:pt x="694" y="1"/>
                    <a:pt x="496" y="89"/>
                    <a:pt x="321" y="269"/>
                  </a:cubicBezTo>
                  <a:cubicBezTo>
                    <a:pt x="37" y="553"/>
                    <a:pt x="0" y="1010"/>
                    <a:pt x="235" y="1331"/>
                  </a:cubicBezTo>
                  <a:lnTo>
                    <a:pt x="1395" y="2491"/>
                  </a:lnTo>
                  <a:lnTo>
                    <a:pt x="1580" y="2306"/>
                  </a:lnTo>
                  <a:lnTo>
                    <a:pt x="445" y="1170"/>
                  </a:lnTo>
                  <a:cubicBezTo>
                    <a:pt x="296" y="948"/>
                    <a:pt x="321" y="639"/>
                    <a:pt x="506" y="454"/>
                  </a:cubicBezTo>
                  <a:cubicBezTo>
                    <a:pt x="628" y="327"/>
                    <a:pt x="763" y="264"/>
                    <a:pt x="909" y="264"/>
                  </a:cubicBezTo>
                  <a:cubicBezTo>
                    <a:pt x="1104" y="264"/>
                    <a:pt x="1317" y="377"/>
                    <a:pt x="1543" y="602"/>
                  </a:cubicBezTo>
                  <a:lnTo>
                    <a:pt x="4901" y="3972"/>
                  </a:lnTo>
                  <a:lnTo>
                    <a:pt x="4913" y="3985"/>
                  </a:lnTo>
                  <a:cubicBezTo>
                    <a:pt x="5036" y="4083"/>
                    <a:pt x="5111" y="4244"/>
                    <a:pt x="5135" y="4404"/>
                  </a:cubicBezTo>
                  <a:cubicBezTo>
                    <a:pt x="5123" y="4614"/>
                    <a:pt x="5036" y="4812"/>
                    <a:pt x="4876" y="4948"/>
                  </a:cubicBezTo>
                  <a:cubicBezTo>
                    <a:pt x="4684" y="5135"/>
                    <a:pt x="4503" y="5221"/>
                    <a:pt x="4317" y="5221"/>
                  </a:cubicBezTo>
                  <a:cubicBezTo>
                    <a:pt x="3991" y="5221"/>
                    <a:pt x="3650" y="4956"/>
                    <a:pt x="3210" y="4515"/>
                  </a:cubicBezTo>
                  <a:lnTo>
                    <a:pt x="1235" y="2540"/>
                  </a:lnTo>
                  <a:cubicBezTo>
                    <a:pt x="1210" y="2516"/>
                    <a:pt x="1176" y="2503"/>
                    <a:pt x="1142" y="2503"/>
                  </a:cubicBezTo>
                  <a:cubicBezTo>
                    <a:pt x="1108" y="2503"/>
                    <a:pt x="1074" y="2516"/>
                    <a:pt x="1049" y="2540"/>
                  </a:cubicBezTo>
                  <a:cubicBezTo>
                    <a:pt x="1000" y="2590"/>
                    <a:pt x="1000" y="2676"/>
                    <a:pt x="1049" y="2726"/>
                  </a:cubicBezTo>
                  <a:lnTo>
                    <a:pt x="3024" y="4701"/>
                  </a:lnTo>
                  <a:cubicBezTo>
                    <a:pt x="3337" y="5022"/>
                    <a:pt x="3801" y="5482"/>
                    <a:pt x="4320" y="5482"/>
                  </a:cubicBezTo>
                  <a:cubicBezTo>
                    <a:pt x="4558" y="5482"/>
                    <a:pt x="4809" y="5385"/>
                    <a:pt x="5061" y="5133"/>
                  </a:cubicBezTo>
                  <a:cubicBezTo>
                    <a:pt x="5271" y="4948"/>
                    <a:pt x="5394" y="4676"/>
                    <a:pt x="5394" y="4392"/>
                  </a:cubicBezTo>
                  <a:cubicBezTo>
                    <a:pt x="5382" y="4145"/>
                    <a:pt x="5271" y="3935"/>
                    <a:pt x="5086" y="3775"/>
                  </a:cubicBezTo>
                  <a:lnTo>
                    <a:pt x="1728" y="417"/>
                  </a:lnTo>
                  <a:cubicBezTo>
                    <a:pt x="1453" y="142"/>
                    <a:pt x="1170" y="1"/>
                    <a:pt x="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2" name="Google Shape;8622;p67"/>
            <p:cNvSpPr/>
            <p:nvPr/>
          </p:nvSpPr>
          <p:spPr>
            <a:xfrm>
              <a:off x="4212790" y="3030494"/>
              <a:ext cx="345374" cy="351392"/>
            </a:xfrm>
            <a:custGeom>
              <a:avLst/>
              <a:gdLst/>
              <a:ahLst/>
              <a:cxnLst/>
              <a:rect l="l" t="t" r="r" b="b"/>
              <a:pathLst>
                <a:path w="5395" h="5489" extrusionOk="0">
                  <a:moveTo>
                    <a:pt x="898" y="0"/>
                  </a:moveTo>
                  <a:cubicBezTo>
                    <a:pt x="688" y="0"/>
                    <a:pt x="489" y="88"/>
                    <a:pt x="309" y="263"/>
                  </a:cubicBezTo>
                  <a:cubicBezTo>
                    <a:pt x="25" y="559"/>
                    <a:pt x="1" y="1003"/>
                    <a:pt x="235" y="1336"/>
                  </a:cubicBezTo>
                  <a:lnTo>
                    <a:pt x="1396" y="2484"/>
                  </a:lnTo>
                  <a:lnTo>
                    <a:pt x="1581" y="2299"/>
                  </a:lnTo>
                  <a:lnTo>
                    <a:pt x="457" y="1176"/>
                  </a:lnTo>
                  <a:cubicBezTo>
                    <a:pt x="297" y="954"/>
                    <a:pt x="322" y="658"/>
                    <a:pt x="507" y="460"/>
                  </a:cubicBezTo>
                  <a:cubicBezTo>
                    <a:pt x="634" y="333"/>
                    <a:pt x="770" y="270"/>
                    <a:pt x="915" y="270"/>
                  </a:cubicBezTo>
                  <a:cubicBezTo>
                    <a:pt x="1108" y="270"/>
                    <a:pt x="1318" y="382"/>
                    <a:pt x="1544" y="608"/>
                  </a:cubicBezTo>
                  <a:lnTo>
                    <a:pt x="4914" y="3978"/>
                  </a:lnTo>
                  <a:lnTo>
                    <a:pt x="4914" y="3990"/>
                  </a:lnTo>
                  <a:cubicBezTo>
                    <a:pt x="5037" y="4089"/>
                    <a:pt x="5123" y="4250"/>
                    <a:pt x="5136" y="4410"/>
                  </a:cubicBezTo>
                  <a:cubicBezTo>
                    <a:pt x="5136" y="4620"/>
                    <a:pt x="5037" y="4817"/>
                    <a:pt x="4877" y="4953"/>
                  </a:cubicBezTo>
                  <a:cubicBezTo>
                    <a:pt x="4689" y="5141"/>
                    <a:pt x="4510" y="5227"/>
                    <a:pt x="4326" y="5227"/>
                  </a:cubicBezTo>
                  <a:cubicBezTo>
                    <a:pt x="4002" y="5227"/>
                    <a:pt x="3659" y="4962"/>
                    <a:pt x="3210" y="4521"/>
                  </a:cubicBezTo>
                  <a:lnTo>
                    <a:pt x="1235" y="2546"/>
                  </a:lnTo>
                  <a:cubicBezTo>
                    <a:pt x="1210" y="2521"/>
                    <a:pt x="1176" y="2509"/>
                    <a:pt x="1143" y="2509"/>
                  </a:cubicBezTo>
                  <a:cubicBezTo>
                    <a:pt x="1109" y="2509"/>
                    <a:pt x="1075" y="2521"/>
                    <a:pt x="1050" y="2546"/>
                  </a:cubicBezTo>
                  <a:cubicBezTo>
                    <a:pt x="1001" y="2596"/>
                    <a:pt x="1001" y="2682"/>
                    <a:pt x="1050" y="2731"/>
                  </a:cubicBezTo>
                  <a:lnTo>
                    <a:pt x="3025" y="4706"/>
                  </a:lnTo>
                  <a:cubicBezTo>
                    <a:pt x="3346" y="5028"/>
                    <a:pt x="3807" y="5488"/>
                    <a:pt x="4323" y="5488"/>
                  </a:cubicBezTo>
                  <a:cubicBezTo>
                    <a:pt x="4560" y="5488"/>
                    <a:pt x="4809" y="5391"/>
                    <a:pt x="5062" y="5138"/>
                  </a:cubicBezTo>
                  <a:cubicBezTo>
                    <a:pt x="5284" y="4941"/>
                    <a:pt x="5395" y="4669"/>
                    <a:pt x="5395" y="4385"/>
                  </a:cubicBezTo>
                  <a:cubicBezTo>
                    <a:pt x="5370" y="4151"/>
                    <a:pt x="5259" y="3929"/>
                    <a:pt x="5086" y="3781"/>
                  </a:cubicBezTo>
                  <a:lnTo>
                    <a:pt x="1729" y="423"/>
                  </a:lnTo>
                  <a:cubicBezTo>
                    <a:pt x="1446" y="140"/>
                    <a:pt x="1164" y="0"/>
                    <a:pt x="8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66" name="Google Shape;8666;p67"/>
          <p:cNvGrpSpPr/>
          <p:nvPr/>
        </p:nvGrpSpPr>
        <p:grpSpPr>
          <a:xfrm rot="-5400000" flipH="1">
            <a:off x="1270840" y="1801858"/>
            <a:ext cx="1197789" cy="83058"/>
            <a:chOff x="3998100" y="4633825"/>
            <a:chExt cx="2329875" cy="175275"/>
          </a:xfrm>
        </p:grpSpPr>
        <p:sp>
          <p:nvSpPr>
            <p:cNvPr id="8667" name="Google Shape;8667;p67"/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8" name="Google Shape;8668;p67"/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9" name="Google Shape;8669;p67"/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0" name="Google Shape;8670;p67"/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1" name="Google Shape;8671;p67"/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2" name="Google Shape;8672;p67"/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3" name="Google Shape;8673;p67"/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4" name="Google Shape;8674;p67"/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5" name="Google Shape;8675;p67"/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6" name="Google Shape;8676;p67"/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7" name="Google Shape;8677;p67"/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8" name="Google Shape;8678;p67"/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9" name="Google Shape;8679;p67"/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0" name="Google Shape;8680;p67"/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1" name="Google Shape;8681;p67"/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2" name="Google Shape;8682;p67"/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3" name="Google Shape;8683;p67"/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4" name="Google Shape;8684;p67"/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5" name="Google Shape;8685;p67"/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6" name="Google Shape;8686;p67"/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7" name="Google Shape;8687;p67"/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8" name="Google Shape;8688;p67"/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9" name="Google Shape;8689;p67"/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0" name="Google Shape;8690;p67"/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1" name="Google Shape;8691;p67"/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2" name="Google Shape;8692;p67"/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3" name="Google Shape;8693;p67"/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4" name="Google Shape;8694;p67"/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5" name="Google Shape;8695;p67"/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6" name="Google Shape;8696;p67"/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7" name="Google Shape;8697;p67"/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8" name="Google Shape;8698;p67"/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9" name="Google Shape;8699;p67"/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0" name="Google Shape;8700;p67"/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1" name="Google Shape;8701;p67"/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2" name="Google Shape;8702;p67"/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3" name="Google Shape;8703;p67"/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4" name="Google Shape;8704;p67"/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5" name="Google Shape;8705;p67"/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6" name="Google Shape;8706;p67"/>
          <p:cNvGrpSpPr/>
          <p:nvPr/>
        </p:nvGrpSpPr>
        <p:grpSpPr>
          <a:xfrm rot="-5400000" flipH="1">
            <a:off x="1270840" y="3434796"/>
            <a:ext cx="1197789" cy="83058"/>
            <a:chOff x="3998100" y="4633825"/>
            <a:chExt cx="2329875" cy="175275"/>
          </a:xfrm>
        </p:grpSpPr>
        <p:sp>
          <p:nvSpPr>
            <p:cNvPr id="8707" name="Google Shape;8707;p67"/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8" name="Google Shape;8708;p67"/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9" name="Google Shape;8709;p67"/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0" name="Google Shape;8710;p67"/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1" name="Google Shape;8711;p67"/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2" name="Google Shape;8712;p67"/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3" name="Google Shape;8713;p67"/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4" name="Google Shape;8714;p67"/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5" name="Google Shape;8715;p67"/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6" name="Google Shape;8716;p67"/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7" name="Google Shape;8717;p67"/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8" name="Google Shape;8718;p67"/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9" name="Google Shape;8719;p67"/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0" name="Google Shape;8720;p67"/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1" name="Google Shape;8721;p67"/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2" name="Google Shape;8722;p67"/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3" name="Google Shape;8723;p67"/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4" name="Google Shape;8724;p67"/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5" name="Google Shape;8725;p67"/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6" name="Google Shape;8726;p67"/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7" name="Google Shape;8727;p67"/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8" name="Google Shape;8728;p67"/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9" name="Google Shape;8729;p67"/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0" name="Google Shape;8730;p67"/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1" name="Google Shape;8731;p67"/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2" name="Google Shape;8732;p67"/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3" name="Google Shape;8733;p67"/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4" name="Google Shape;8734;p67"/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5" name="Google Shape;8735;p67"/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6" name="Google Shape;8736;p67"/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7" name="Google Shape;8737;p67"/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8" name="Google Shape;8738;p67"/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9" name="Google Shape;8739;p67"/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0" name="Google Shape;8740;p67"/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1" name="Google Shape;8741;p67"/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2" name="Google Shape;8742;p67"/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3" name="Google Shape;8743;p67"/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4" name="Google Shape;8744;p67"/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5" name="Google Shape;8745;p67"/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TextBox 191">
            <a:extLst>
              <a:ext uri="{FF2B5EF4-FFF2-40B4-BE49-F238E27FC236}">
                <a16:creationId xmlns:a16="http://schemas.microsoft.com/office/drawing/2014/main" id="{84B4FC09-3106-488F-B972-FA648FDA4939}"/>
              </a:ext>
            </a:extLst>
          </p:cNvPr>
          <p:cNvSpPr txBox="1"/>
          <p:nvPr/>
        </p:nvSpPr>
        <p:spPr>
          <a:xfrm>
            <a:off x="2163935" y="1583889"/>
            <a:ext cx="55623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algn="just"/>
            <a:r>
              <a:rPr lang="en-US" sz="3200" b="1" dirty="0" err="1">
                <a:latin typeface="+mj-lt"/>
                <a:ea typeface="Times New Roman" panose="02020603050405020304" pitchFamily="18" charset="0"/>
              </a:rPr>
              <a:t>Việc</a:t>
            </a:r>
            <a:r>
              <a:rPr lang="en-US" sz="32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32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ea typeface="Times New Roman" panose="02020603050405020304" pitchFamily="18" charset="0"/>
              </a:rPr>
              <a:t>giờ</a:t>
            </a:r>
            <a:r>
              <a:rPr lang="en-US" sz="32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ea typeface="Times New Roman" panose="02020603050405020304" pitchFamily="18" charset="0"/>
              </a:rPr>
              <a:t>học</a:t>
            </a:r>
            <a:endParaRPr lang="en-US" sz="28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4FEA953C-87BA-497A-96BE-7E858F3F569C}"/>
              </a:ext>
            </a:extLst>
          </p:cNvPr>
          <p:cNvSpPr txBox="1"/>
          <p:nvPr/>
        </p:nvSpPr>
        <p:spPr>
          <a:xfrm>
            <a:off x="2225882" y="3163636"/>
            <a:ext cx="59664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algn="just"/>
            <a:r>
              <a:rPr lang="vi-VN" sz="3200" b="1" dirty="0" err="1">
                <a:latin typeface="+mn-lt"/>
                <a:ea typeface="Times New Roman" panose="02020603050405020304" pitchFamily="18" charset="0"/>
              </a:rPr>
              <a:t>Việc</a:t>
            </a:r>
            <a:r>
              <a:rPr lang="vi-VN" sz="3200" b="1" dirty="0">
                <a:latin typeface="+mn-lt"/>
                <a:ea typeface="Times New Roman" panose="02020603050405020304" pitchFamily="18" charset="0"/>
              </a:rPr>
              <a:t> nên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</a:rPr>
              <a:t>làm</a:t>
            </a:r>
            <a:r>
              <a:rPr lang="vi-VN" sz="3200" b="1" dirty="0">
                <a:latin typeface="+mn-lt"/>
                <a:ea typeface="Times New Roman" panose="02020603050405020304" pitchFamily="18" charset="0"/>
              </a:rPr>
              <a:t> trong </a:t>
            </a:r>
            <a:r>
              <a:rPr lang="vi-VN" sz="3200" b="1" dirty="0" err="1">
                <a:latin typeface="+mn-lt"/>
                <a:ea typeface="Times New Roman" panose="02020603050405020304" pitchFamily="18" charset="0"/>
              </a:rPr>
              <a:t>giờ</a:t>
            </a:r>
            <a:r>
              <a:rPr lang="vi-VN" sz="3200" b="1" dirty="0">
                <a:latin typeface="+mn-lt"/>
                <a:ea typeface="Times New Roman" panose="02020603050405020304" pitchFamily="18" charset="0"/>
              </a:rPr>
              <a:t> chơi</a:t>
            </a:r>
            <a:endParaRPr lang="en-US" sz="2800" b="1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96" name="Hình ảnh 95">
            <a:extLst>
              <a:ext uri="{FF2B5EF4-FFF2-40B4-BE49-F238E27FC236}">
                <a16:creationId xmlns:a16="http://schemas.microsoft.com/office/drawing/2014/main" id="{F2CF1A4A-FC9F-4DE1-B929-A80AA94B6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5" y="106643"/>
            <a:ext cx="1001756" cy="8883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48"/>
    </mc:Choice>
    <mc:Fallback xmlns="">
      <p:transition spd="slow" advTm="73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" grpId="0"/>
      <p:bldP spid="8604" grpId="0"/>
      <p:bldP spid="8607" grpId="0"/>
      <p:bldP spid="192" grpId="0"/>
      <p:bldP spid="19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5" name="Google Shape;7555;p51"/>
          <p:cNvSpPr/>
          <p:nvPr/>
        </p:nvSpPr>
        <p:spPr>
          <a:xfrm>
            <a:off x="1052555" y="0"/>
            <a:ext cx="7281733" cy="4813191"/>
          </a:xfrm>
          <a:custGeom>
            <a:avLst/>
            <a:gdLst/>
            <a:ahLst/>
            <a:cxnLst/>
            <a:rect l="l" t="t" r="r" b="b"/>
            <a:pathLst>
              <a:path w="15784" h="15784" extrusionOk="0">
                <a:moveTo>
                  <a:pt x="1" y="1"/>
                </a:moveTo>
                <a:lnTo>
                  <a:pt x="1" y="15783"/>
                </a:lnTo>
                <a:lnTo>
                  <a:pt x="15783" y="15783"/>
                </a:lnTo>
                <a:lnTo>
                  <a:pt x="15783" y="1"/>
                </a:lnTo>
                <a:close/>
              </a:path>
            </a:pathLst>
          </a:custGeom>
          <a:solidFill>
            <a:schemeClr val="tx2">
              <a:lumMod val="40000"/>
              <a:lumOff val="60000"/>
              <a:alpha val="172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56" name="Google Shape;7556;p51"/>
          <p:cNvSpPr txBox="1">
            <a:spLocks noGrp="1"/>
          </p:cNvSpPr>
          <p:nvPr>
            <p:ph type="title"/>
          </p:nvPr>
        </p:nvSpPr>
        <p:spPr>
          <a:xfrm>
            <a:off x="709832" y="-79606"/>
            <a:ext cx="788559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Bodoni MT Black" panose="02070A03080606020203" pitchFamily="18" charset="0"/>
              </a:rPr>
              <a:t>Trò chơi: Chuyền</a:t>
            </a:r>
            <a:endParaRPr dirty="0">
              <a:latin typeface="Bodoni MT Black" panose="02070A03080606020203" pitchFamily="18" charset="0"/>
            </a:endParaRPr>
          </a:p>
        </p:txBody>
      </p:sp>
      <p:grpSp>
        <p:nvGrpSpPr>
          <p:cNvPr id="7559" name="Google Shape;7559;p51"/>
          <p:cNvGrpSpPr/>
          <p:nvPr/>
        </p:nvGrpSpPr>
        <p:grpSpPr>
          <a:xfrm flipV="1">
            <a:off x="2895787" y="1928251"/>
            <a:ext cx="3553525" cy="80693"/>
            <a:chOff x="3998100" y="4610780"/>
            <a:chExt cx="2329875" cy="198320"/>
          </a:xfrm>
        </p:grpSpPr>
        <p:sp>
          <p:nvSpPr>
            <p:cNvPr id="7560" name="Google Shape;7560;p51"/>
            <p:cNvSpPr/>
            <p:nvPr/>
          </p:nvSpPr>
          <p:spPr>
            <a:xfrm>
              <a:off x="4839225" y="4610780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61" name="Google Shape;7561;p51"/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51"/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51"/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51"/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51"/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51"/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51"/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51"/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51"/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51"/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51"/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51"/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51"/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51"/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51"/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51"/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51"/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51"/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51"/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51"/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51"/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51"/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51"/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51"/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51"/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51"/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51"/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51"/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51"/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51"/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51"/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51"/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51"/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51"/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51"/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51"/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51"/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51"/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9" name="Google Shape;7599;p51"/>
          <p:cNvSpPr/>
          <p:nvPr/>
        </p:nvSpPr>
        <p:spPr>
          <a:xfrm flipH="1">
            <a:off x="7650770" y="-16037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00" name="Google Shape;7600;p51"/>
          <p:cNvSpPr/>
          <p:nvPr/>
        </p:nvSpPr>
        <p:spPr>
          <a:xfrm flipH="1">
            <a:off x="1008461" y="4208301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170" name="Picture 2" descr="Game Play Sticker by SPF! for iOS &amp;amp; Android | GIPHY">
            <a:extLst>
              <a:ext uri="{FF2B5EF4-FFF2-40B4-BE49-F238E27FC236}">
                <a16:creationId xmlns:a16="http://schemas.microsoft.com/office/drawing/2014/main" id="{EEBCEBBF-43D4-4723-BE5F-67FCEB4DB2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75" y="881726"/>
            <a:ext cx="1262597" cy="103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Music | @NonsenzeIsDorkGeniuz">
            <a:extLst>
              <a:ext uri="{FF2B5EF4-FFF2-40B4-BE49-F238E27FC236}">
                <a16:creationId xmlns:a16="http://schemas.microsoft.com/office/drawing/2014/main" id="{484EC949-FC16-46D2-BFD0-F0A9C5A59C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736" y="948469"/>
            <a:ext cx="2432252" cy="283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9"/>
    </mc:Choice>
    <mc:Fallback xmlns="">
      <p:transition spd="slow" advTm="6539"/>
    </mc:Fallback>
  </mc:AlternateContent>
  <p:extLst>
    <p:ext uri="{E180D4A7-C9FB-4DFB-919C-405C955672EB}">
      <p14:showEvtLst xmlns:p14="http://schemas.microsoft.com/office/powerpoint/2010/main">
        <p14:playEvt time="4603" objId="4"/>
        <p14:stopEvt time="5685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DC53C8FF-AFE9-4E35-9929-DB65843D4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313231"/>
              </p:ext>
            </p:extLst>
          </p:nvPr>
        </p:nvGraphicFramePr>
        <p:xfrm>
          <a:off x="267629" y="184445"/>
          <a:ext cx="4806176" cy="4706326"/>
        </p:xfrm>
        <a:graphic>
          <a:graphicData uri="http://schemas.openxmlformats.org/drawingml/2006/table">
            <a:tbl>
              <a:tblPr firstRow="1" firstCol="1" bandRow="1">
                <a:tableStyleId>{7A6C821D-124B-48DA-9E17-5BC2A4AA12DB}</a:tableStyleId>
              </a:tblPr>
              <a:tblGrid>
                <a:gridCol w="683857">
                  <a:extLst>
                    <a:ext uri="{9D8B030D-6E8A-4147-A177-3AD203B41FA5}">
                      <a16:colId xmlns:a16="http://schemas.microsoft.com/office/drawing/2014/main" val="1861896140"/>
                    </a:ext>
                  </a:extLst>
                </a:gridCol>
                <a:gridCol w="1838542">
                  <a:extLst>
                    <a:ext uri="{9D8B030D-6E8A-4147-A177-3AD203B41FA5}">
                      <a16:colId xmlns:a16="http://schemas.microsoft.com/office/drawing/2014/main" val="575573164"/>
                    </a:ext>
                  </a:extLst>
                </a:gridCol>
                <a:gridCol w="2283777">
                  <a:extLst>
                    <a:ext uri="{9D8B030D-6E8A-4147-A177-3AD203B41FA5}">
                      <a16:colId xmlns:a16="http://schemas.microsoft.com/office/drawing/2014/main" val="2888541132"/>
                    </a:ext>
                  </a:extLst>
                </a:gridCol>
              </a:tblGrid>
              <a:tr h="675780"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>
                          <a:effectLst/>
                        </a:rPr>
                        <a:t>TT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>
                          <a:effectLst/>
                        </a:rPr>
                        <a:t>Việc nên làm trong giờ học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 dirty="0" err="1">
                          <a:effectLst/>
                        </a:rPr>
                        <a:t>Việc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nên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làm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trong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giờ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chơi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80505"/>
                  </a:ext>
                </a:extLst>
              </a:tr>
              <a:tr h="675780"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>
                          <a:effectLst/>
                        </a:rPr>
                        <a:t>1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 dirty="0" err="1">
                          <a:effectLst/>
                        </a:rPr>
                        <a:t>Trật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tự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 dirty="0" err="1">
                          <a:effectLst/>
                        </a:rPr>
                        <a:t>Sử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dụng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thời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gian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chơi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hữu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ích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extLst>
                  <a:ext uri="{0D108BD9-81ED-4DB2-BD59-A6C34878D82A}">
                    <a16:rowId xmlns:a16="http://schemas.microsoft.com/office/drawing/2014/main" val="613797990"/>
                  </a:ext>
                </a:extLst>
              </a:tr>
              <a:tr h="1035337"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>
                          <a:effectLst/>
                        </a:rPr>
                        <a:t>2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>
                          <a:effectLst/>
                        </a:rPr>
                        <a:t>Tập trung, lắng nghe thầy cô giảng bài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 dirty="0" err="1">
                          <a:effectLst/>
                        </a:rPr>
                        <a:t>Chơi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hoà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đồng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không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phân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biệt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extLst>
                  <a:ext uri="{0D108BD9-81ED-4DB2-BD59-A6C34878D82A}">
                    <a16:rowId xmlns:a16="http://schemas.microsoft.com/office/drawing/2014/main" val="1555112817"/>
                  </a:ext>
                </a:extLst>
              </a:tr>
              <a:tr h="939408"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>
                          <a:effectLst/>
                        </a:rPr>
                        <a:t>3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>
                          <a:effectLst/>
                        </a:rPr>
                        <a:t>Lắng nghe các bạn phát biểu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 dirty="0" err="1">
                          <a:effectLst/>
                        </a:rPr>
                        <a:t>Chơi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các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trò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chơi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lành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mạnh</a:t>
                      </a:r>
                      <a:r>
                        <a:rPr lang="en-US" sz="1800" b="1" dirty="0">
                          <a:effectLst/>
                        </a:rPr>
                        <a:t>, an </a:t>
                      </a:r>
                      <a:r>
                        <a:rPr lang="en-US" sz="1800" b="1" dirty="0" err="1">
                          <a:effectLst/>
                        </a:rPr>
                        <a:t>toàn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extLst>
                  <a:ext uri="{0D108BD9-81ED-4DB2-BD59-A6C34878D82A}">
                    <a16:rowId xmlns:a16="http://schemas.microsoft.com/office/drawing/2014/main" val="4053125431"/>
                  </a:ext>
                </a:extLst>
              </a:tr>
              <a:tr h="1035337"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>
                          <a:effectLst/>
                        </a:rPr>
                        <a:t> 4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 dirty="0" err="1">
                          <a:effectLst/>
                        </a:rPr>
                        <a:t>Làm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nhiệm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vụ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được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giao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 dirty="0" err="1">
                          <a:effectLst/>
                        </a:rPr>
                        <a:t>Chơi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những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nơi</a:t>
                      </a:r>
                      <a:r>
                        <a:rPr lang="en-US" sz="1800" b="1" dirty="0">
                          <a:effectLst/>
                        </a:rPr>
                        <a:t> an </a:t>
                      </a:r>
                      <a:r>
                        <a:rPr lang="en-US" sz="1800" b="1" dirty="0" err="1">
                          <a:effectLst/>
                        </a:rPr>
                        <a:t>toàn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extLst>
                  <a:ext uri="{0D108BD9-81ED-4DB2-BD59-A6C34878D82A}">
                    <a16:rowId xmlns:a16="http://schemas.microsoft.com/office/drawing/2014/main" val="2070262063"/>
                  </a:ext>
                </a:extLst>
              </a:tr>
            </a:tbl>
          </a:graphicData>
        </a:graphic>
      </p:graphicFrame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7F95CFC2-0FE9-4A88-8E1B-1A5E6E0FF2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568053"/>
              </p:ext>
            </p:extLst>
          </p:nvPr>
        </p:nvGraphicFramePr>
        <p:xfrm>
          <a:off x="5207515" y="215449"/>
          <a:ext cx="3758066" cy="4675322"/>
        </p:xfrm>
        <a:graphic>
          <a:graphicData uri="http://schemas.openxmlformats.org/drawingml/2006/table">
            <a:tbl>
              <a:tblPr firstRow="1" firstCol="1" bandRow="1">
                <a:tableStyleId>{7A6C821D-124B-48DA-9E17-5BC2A4AA12DB}</a:tableStyleId>
              </a:tblPr>
              <a:tblGrid>
                <a:gridCol w="466432">
                  <a:extLst>
                    <a:ext uri="{9D8B030D-6E8A-4147-A177-3AD203B41FA5}">
                      <a16:colId xmlns:a16="http://schemas.microsoft.com/office/drawing/2014/main" val="1861896140"/>
                    </a:ext>
                  </a:extLst>
                </a:gridCol>
                <a:gridCol w="1663556">
                  <a:extLst>
                    <a:ext uri="{9D8B030D-6E8A-4147-A177-3AD203B41FA5}">
                      <a16:colId xmlns:a16="http://schemas.microsoft.com/office/drawing/2014/main" val="575573164"/>
                    </a:ext>
                  </a:extLst>
                </a:gridCol>
                <a:gridCol w="1628078">
                  <a:extLst>
                    <a:ext uri="{9D8B030D-6E8A-4147-A177-3AD203B41FA5}">
                      <a16:colId xmlns:a16="http://schemas.microsoft.com/office/drawing/2014/main" val="2888541132"/>
                    </a:ext>
                  </a:extLst>
                </a:gridCol>
              </a:tblGrid>
              <a:tr h="1132667"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>
                          <a:effectLst/>
                        </a:rPr>
                        <a:t>TT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 dirty="0" err="1">
                          <a:effectLst/>
                        </a:rPr>
                        <a:t>Việc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nên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làm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trong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giờ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học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 dirty="0" err="1">
                          <a:effectLst/>
                        </a:rPr>
                        <a:t>Việc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nên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làm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trong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giờ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chơi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80505"/>
                  </a:ext>
                </a:extLst>
              </a:tr>
              <a:tr h="1315810"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>
                          <a:effectLst/>
                        </a:rPr>
                        <a:t>5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>
                          <a:effectLst/>
                        </a:rPr>
                        <a:t>Tích cực tham gia các hoạt động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effectLst/>
                        </a:rPr>
                        <a:t>Giao </a:t>
                      </a:r>
                      <a:r>
                        <a:rPr lang="en-US" sz="1800" b="1" dirty="0" err="1">
                          <a:effectLst/>
                        </a:rPr>
                        <a:t>tiếp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lịch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sự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extLst>
                  <a:ext uri="{0D108BD9-81ED-4DB2-BD59-A6C34878D82A}">
                    <a16:rowId xmlns:a16="http://schemas.microsoft.com/office/drawing/2014/main" val="841238211"/>
                  </a:ext>
                </a:extLst>
              </a:tr>
              <a:tr h="1315810"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>
                          <a:effectLst/>
                        </a:rPr>
                        <a:t>6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>
                          <a:effectLst/>
                        </a:rPr>
                        <a:t>Tích cực phát biểu ý kiến xây dựng bài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>
                          <a:effectLst/>
                        </a:rPr>
                        <a:t>Giữ vệ sinh chung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extLst>
                  <a:ext uri="{0D108BD9-81ED-4DB2-BD59-A6C34878D82A}">
                    <a16:rowId xmlns:a16="http://schemas.microsoft.com/office/drawing/2014/main" val="553899688"/>
                  </a:ext>
                </a:extLst>
              </a:tr>
              <a:tr h="858855"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>
                          <a:effectLst/>
                        </a:rPr>
                        <a:t>7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>
                          <a:effectLst/>
                        </a:rPr>
                        <a:t>Ngồi học đúng tư thế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tc>
                  <a:txBody>
                    <a:bodyPr/>
                    <a:lstStyle/>
                    <a:p>
                      <a:pPr marR="36195" indent="0" algn="ctr">
                        <a:lnSpc>
                          <a:spcPct val="150000"/>
                        </a:lnSpc>
                      </a:pPr>
                      <a:r>
                        <a:rPr lang="en-US" sz="1800" b="1" dirty="0" err="1">
                          <a:effectLst/>
                        </a:rPr>
                        <a:t>Vào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lớp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đúng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giờ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0" marR="26230" marT="0" marB="0"/>
                </a:tc>
                <a:extLst>
                  <a:ext uri="{0D108BD9-81ED-4DB2-BD59-A6C34878D82A}">
                    <a16:rowId xmlns:a16="http://schemas.microsoft.com/office/drawing/2014/main" val="4211848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15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58"/>
    </mc:Choice>
    <mc:Fallback xmlns="">
      <p:transition spd="slow" advTm="11615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B67D31-1956-45CE-AD7E-015176D83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390" y="-436333"/>
            <a:ext cx="7329900" cy="1679700"/>
          </a:xfrm>
        </p:spPr>
        <p:txBody>
          <a:bodyPr/>
          <a:lstStyle/>
          <a:p>
            <a:r>
              <a:rPr lang="pt-BR" sz="24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Vẽ</a:t>
            </a:r>
            <a:r>
              <a:rPr lang="pt-BR" sz="2400" dirty="0">
                <a:effectLst/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một bức tranh miêu tả lại giờ ra chơi của em</a:t>
            </a:r>
            <a:endParaRPr lang="en-US" sz="8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3074" name="Picture 2" descr="Tả cảnh sân trường giờ ra chơi (19 mẫu) - Văn 6">
            <a:extLst>
              <a:ext uri="{FF2B5EF4-FFF2-40B4-BE49-F238E27FC236}">
                <a16:creationId xmlns:a16="http://schemas.microsoft.com/office/drawing/2014/main" id="{560DAFB5-32DA-470A-839E-C31E074EA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64" y="682303"/>
            <a:ext cx="3471279" cy="181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ăn mẫu lớp 7: Miêu tả sân trường giờ ra chơi | Học cùng hocthoi.net">
            <a:extLst>
              <a:ext uri="{FF2B5EF4-FFF2-40B4-BE49-F238E27FC236}">
                <a16:creationId xmlns:a16="http://schemas.microsoft.com/office/drawing/2014/main" id="{8DF3C968-49BD-4B59-8572-F3D0D515E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64" y="2701007"/>
            <a:ext cx="3471279" cy="202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ả giờ ra chơi ở trường học của em - Văn miêu tả 6">
            <a:extLst>
              <a:ext uri="{FF2B5EF4-FFF2-40B4-BE49-F238E27FC236}">
                <a16:creationId xmlns:a16="http://schemas.microsoft.com/office/drawing/2014/main" id="{E256332E-6D4C-4510-8DDB-228A5F66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63" y="682303"/>
            <a:ext cx="3758968" cy="403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741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55"/>
    </mc:Choice>
    <mc:Fallback xmlns="">
      <p:transition spd="slow" advTm="155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803578-156F-4D9B-8050-9BF2528C23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038"/>
          <a:stretch/>
        </p:blipFill>
        <p:spPr>
          <a:xfrm>
            <a:off x="1702969" y="3127792"/>
            <a:ext cx="2869031" cy="18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6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247">
        <p:dissolve/>
      </p:transition>
    </mc:Choice>
    <mc:Fallback xmlns="">
      <p:transition spd="slow" advTm="1024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2" name="Google Shape;7302;p44"/>
          <p:cNvPicPr preferRelativeResize="0"/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5400000">
            <a:off x="3566885" y="192516"/>
            <a:ext cx="3106983" cy="6246634"/>
          </a:xfrm>
          <a:prstGeom prst="rect">
            <a:avLst/>
          </a:prstGeom>
          <a:noFill/>
          <a:ln>
            <a:noFill/>
          </a:ln>
        </p:spPr>
      </p:pic>
      <p:sp>
        <p:nvSpPr>
          <p:cNvPr id="7303" name="Google Shape;7303;p44"/>
          <p:cNvSpPr txBox="1">
            <a:spLocks noGrp="1"/>
          </p:cNvSpPr>
          <p:nvPr>
            <p:ph type="title"/>
          </p:nvPr>
        </p:nvSpPr>
        <p:spPr>
          <a:xfrm>
            <a:off x="689745" y="662130"/>
            <a:ext cx="7986203" cy="12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latin typeface="Bodoni MT Black" panose="02070A03080606020203" pitchFamily="18" charset="0"/>
              </a:rPr>
              <a:t>Khởi động</a:t>
            </a:r>
            <a:endParaRPr sz="8800" dirty="0">
              <a:latin typeface="Bodoni MT Black" panose="02070A03080606020203" pitchFamily="18" charset="0"/>
            </a:endParaRPr>
          </a:p>
        </p:txBody>
      </p:sp>
      <p:pic>
        <p:nvPicPr>
          <p:cNvPr id="11268" name="Picture 4" descr="Ghim trên 颜文字 GIF">
            <a:extLst>
              <a:ext uri="{FF2B5EF4-FFF2-40B4-BE49-F238E27FC236}">
                <a16:creationId xmlns:a16="http://schemas.microsoft.com/office/drawing/2014/main" id="{131B52A2-7107-4B8F-A575-6FBAA8C220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622" y="1512696"/>
            <a:ext cx="3258047" cy="325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Launch Startup Ship Shuttle Mission Flat Color Icon Vector, Color Icons,  Business, Company PNG and Vector with Transparent Background for Free  Download">
            <a:extLst>
              <a:ext uri="{FF2B5EF4-FFF2-40B4-BE49-F238E27FC236}">
                <a16:creationId xmlns:a16="http://schemas.microsoft.com/office/drawing/2014/main" id="{B2F7F9AB-8750-4BF0-8A86-59163077D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3" t="15459" r="10735" b="11111"/>
          <a:stretch/>
        </p:blipFill>
        <p:spPr bwMode="auto">
          <a:xfrm rot="1326011">
            <a:off x="834339" y="265919"/>
            <a:ext cx="1000588" cy="9640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10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16">
        <p:split orient="vert"/>
      </p:transition>
    </mc:Choice>
    <mc:Fallback xmlns="">
      <p:transition spd="slow" advTm="10916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646EA5-7CF9-4346-B078-43825E02D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9F69411-B537-420C-A034-E24803895F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DISONSCHOOLS] BÀI TẬP ĐỌC: CHUYỆN Ở LỚP (SGK TV 1 - tập 2, trang 100) -  YouTube">
            <a:extLst>
              <a:ext uri="{FF2B5EF4-FFF2-40B4-BE49-F238E27FC236}">
                <a16:creationId xmlns:a16="http://schemas.microsoft.com/office/drawing/2014/main" id="{63A7A983-8E1E-4D2A-8B4B-572F0F50B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r="2836"/>
          <a:stretch/>
        </p:blipFill>
        <p:spPr bwMode="auto">
          <a:xfrm>
            <a:off x="291600" y="0"/>
            <a:ext cx="8676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07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56"/>
    </mc:Choice>
    <mc:Fallback xmlns="">
      <p:transition spd="slow" advTm="4355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8" name="Google Shape;8058;p56"/>
          <p:cNvPicPr preferRelativeResize="0"/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 flipH="1">
            <a:off x="2443209" y="604572"/>
            <a:ext cx="4925950" cy="33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10;p69">
            <a:extLst>
              <a:ext uri="{FF2B5EF4-FFF2-40B4-BE49-F238E27FC236}">
                <a16:creationId xmlns:a16="http://schemas.microsoft.com/office/drawing/2014/main" id="{ED18C579-E1F6-4D9E-9DDF-1945C8D543C0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1472370" y="3101930"/>
            <a:ext cx="1071286" cy="62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811;p69">
            <a:extLst>
              <a:ext uri="{FF2B5EF4-FFF2-40B4-BE49-F238E27FC236}">
                <a16:creationId xmlns:a16="http://schemas.microsoft.com/office/drawing/2014/main" id="{781615D0-F518-4F90-BBD7-92B315337E8D}"/>
              </a:ext>
            </a:extLst>
          </p:cNvPr>
          <p:cNvPicPr preferRelativeResize="0"/>
          <p:nvPr/>
        </p:nvPicPr>
        <p:blipFill>
          <a:blip r:embed="rId6">
            <a:alphaModFix amt="69000"/>
          </a:blip>
          <a:stretch>
            <a:fillRect/>
          </a:stretch>
        </p:blipFill>
        <p:spPr>
          <a:xfrm flipH="1">
            <a:off x="571651" y="1238379"/>
            <a:ext cx="1071286" cy="6248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813;p69">
            <a:extLst>
              <a:ext uri="{FF2B5EF4-FFF2-40B4-BE49-F238E27FC236}">
                <a16:creationId xmlns:a16="http://schemas.microsoft.com/office/drawing/2014/main" id="{2D33B215-BCEE-45E8-804E-06F753D3AD5E}"/>
              </a:ext>
            </a:extLst>
          </p:cNvPr>
          <p:cNvSpPr txBox="1">
            <a:spLocks/>
          </p:cNvSpPr>
          <p:nvPr/>
        </p:nvSpPr>
        <p:spPr>
          <a:xfrm>
            <a:off x="2701129" y="3249051"/>
            <a:ext cx="6665600" cy="5960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 err="1"/>
              <a:t>Trêu</a:t>
            </a:r>
            <a:r>
              <a:rPr lang="en-US" sz="3200" b="1" dirty="0"/>
              <a:t> </a:t>
            </a:r>
            <a:r>
              <a:rPr lang="en-US" sz="3200" b="1" dirty="0" err="1"/>
              <a:t>chọc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, </a:t>
            </a:r>
            <a:r>
              <a:rPr lang="en-US" sz="3200" b="1" dirty="0" err="1"/>
              <a:t>tay</a:t>
            </a:r>
            <a:r>
              <a:rPr lang="en-US" sz="3200" b="1" dirty="0"/>
              <a:t> </a:t>
            </a:r>
            <a:r>
              <a:rPr lang="en-US" sz="3200" b="1" dirty="0" err="1"/>
              <a:t>dính</a:t>
            </a:r>
            <a:r>
              <a:rPr lang="en-US" sz="3200" b="1" dirty="0"/>
              <a:t> </a:t>
            </a:r>
            <a:r>
              <a:rPr lang="en-US" sz="3200" b="1" dirty="0" err="1"/>
              <a:t>mực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bôi</a:t>
            </a:r>
            <a:r>
              <a:rPr lang="en-US" sz="3200" b="1" dirty="0"/>
              <a:t> </a:t>
            </a:r>
            <a:r>
              <a:rPr lang="en-US" sz="3200" b="1" dirty="0" err="1"/>
              <a:t>bẩn</a:t>
            </a:r>
            <a:r>
              <a:rPr lang="en-US" sz="3200" b="1" dirty="0"/>
              <a:t> ra </a:t>
            </a:r>
            <a:r>
              <a:rPr lang="en-US" sz="3200" b="1" dirty="0" err="1"/>
              <a:t>bàn</a:t>
            </a:r>
            <a:endParaRPr lang="en-US" sz="3200" b="1" dirty="0"/>
          </a:p>
        </p:txBody>
      </p:sp>
      <p:sp>
        <p:nvSpPr>
          <p:cNvPr id="10" name="Google Shape;8816;p69">
            <a:extLst>
              <a:ext uri="{FF2B5EF4-FFF2-40B4-BE49-F238E27FC236}">
                <a16:creationId xmlns:a16="http://schemas.microsoft.com/office/drawing/2014/main" id="{82BC4C9A-7320-433D-BC49-A4D9D023A2CD}"/>
              </a:ext>
            </a:extLst>
          </p:cNvPr>
          <p:cNvSpPr txBox="1">
            <a:spLocks/>
          </p:cNvSpPr>
          <p:nvPr/>
        </p:nvSpPr>
        <p:spPr>
          <a:xfrm>
            <a:off x="4415214" y="3574390"/>
            <a:ext cx="647046" cy="3693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" sz="3200" b="1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C0DC17E-EC57-4C52-A94F-62EA4173CFA6}"/>
              </a:ext>
            </a:extLst>
          </p:cNvPr>
          <p:cNvSpPr txBox="1"/>
          <p:nvPr/>
        </p:nvSpPr>
        <p:spPr>
          <a:xfrm>
            <a:off x="1860016" y="1012218"/>
            <a:ext cx="73807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+mj-lt"/>
                <a:ea typeface="Times New Roman" panose="02020603050405020304" pitchFamily="18" charset="0"/>
              </a:rPr>
              <a:t>Các </a:t>
            </a:r>
            <a:r>
              <a:rPr lang="en-US" sz="3200" b="1" dirty="0" err="1">
                <a:effectLst/>
                <a:latin typeface="+mj-lt"/>
                <a:ea typeface="Times New Roman" panose="02020603050405020304" pitchFamily="18" charset="0"/>
              </a:rPr>
              <a:t>bạn</a:t>
            </a:r>
            <a:r>
              <a:rPr lang="en-US" sz="32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32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Times New Roman" panose="02020603050405020304" pitchFamily="18" charset="0"/>
              </a:rPr>
              <a:t>điều</a:t>
            </a:r>
            <a:r>
              <a:rPr lang="en-US" sz="32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32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32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Times New Roman" panose="02020603050405020304" pitchFamily="18" charset="0"/>
              </a:rPr>
              <a:t>lớp</a:t>
            </a:r>
            <a:r>
              <a:rPr lang="en-US" sz="3200" b="1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endParaRPr lang="en-US" sz="3200" b="1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06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08"/>
    </mc:Choice>
    <mc:Fallback xmlns="">
      <p:transition spd="slow" advTm="39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4" name="Google Shape;7154;p41"/>
          <p:cNvSpPr/>
          <p:nvPr/>
        </p:nvSpPr>
        <p:spPr>
          <a:xfrm>
            <a:off x="3122150" y="2991250"/>
            <a:ext cx="5775" cy="7725"/>
          </a:xfrm>
          <a:custGeom>
            <a:avLst/>
            <a:gdLst/>
            <a:ahLst/>
            <a:cxnLst/>
            <a:rect l="l" t="t" r="r" b="b"/>
            <a:pathLst>
              <a:path w="231" h="309" extrusionOk="0">
                <a:moveTo>
                  <a:pt x="231" y="0"/>
                </a:moveTo>
                <a:lnTo>
                  <a:pt x="0" y="103"/>
                </a:lnTo>
                <a:lnTo>
                  <a:pt x="77" y="308"/>
                </a:lnTo>
                <a:lnTo>
                  <a:pt x="2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55" name="Google Shape;7155;p41"/>
          <p:cNvSpPr/>
          <p:nvPr/>
        </p:nvSpPr>
        <p:spPr>
          <a:xfrm>
            <a:off x="3471525" y="2989975"/>
            <a:ext cx="2575" cy="25"/>
          </a:xfrm>
          <a:custGeom>
            <a:avLst/>
            <a:gdLst/>
            <a:ahLst/>
            <a:cxnLst/>
            <a:rect l="l" t="t" r="r" b="b"/>
            <a:pathLst>
              <a:path w="103" h="1" extrusionOk="0">
                <a:moveTo>
                  <a:pt x="103" y="0"/>
                </a:moveTo>
                <a:lnTo>
                  <a:pt x="0" y="0"/>
                </a:lnTo>
                <a:cubicBezTo>
                  <a:pt x="52" y="0"/>
                  <a:pt x="77" y="0"/>
                  <a:pt x="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56" name="Google Shape;7156;p41"/>
          <p:cNvSpPr/>
          <p:nvPr/>
        </p:nvSpPr>
        <p:spPr>
          <a:xfrm>
            <a:off x="3503575" y="3002800"/>
            <a:ext cx="1950" cy="650"/>
          </a:xfrm>
          <a:custGeom>
            <a:avLst/>
            <a:gdLst/>
            <a:ahLst/>
            <a:cxnLst/>
            <a:rect l="l" t="t" r="r" b="b"/>
            <a:pathLst>
              <a:path w="78" h="26" extrusionOk="0">
                <a:moveTo>
                  <a:pt x="77" y="0"/>
                </a:moveTo>
                <a:cubicBezTo>
                  <a:pt x="64" y="0"/>
                  <a:pt x="52" y="6"/>
                  <a:pt x="39" y="13"/>
                </a:cubicBezTo>
                <a:lnTo>
                  <a:pt x="77" y="0"/>
                </a:lnTo>
                <a:close/>
                <a:moveTo>
                  <a:pt x="39" y="13"/>
                </a:moveTo>
                <a:lnTo>
                  <a:pt x="0" y="26"/>
                </a:lnTo>
                <a:cubicBezTo>
                  <a:pt x="13" y="26"/>
                  <a:pt x="26" y="19"/>
                  <a:pt x="39" y="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57" name="Google Shape;7157;p41"/>
          <p:cNvSpPr/>
          <p:nvPr/>
        </p:nvSpPr>
        <p:spPr>
          <a:xfrm>
            <a:off x="3553575" y="2991900"/>
            <a:ext cx="675" cy="650"/>
          </a:xfrm>
          <a:custGeom>
            <a:avLst/>
            <a:gdLst/>
            <a:ahLst/>
            <a:cxnLst/>
            <a:rect l="l" t="t" r="r" b="b"/>
            <a:pathLst>
              <a:path w="27" h="26" extrusionOk="0">
                <a:moveTo>
                  <a:pt x="0" y="0"/>
                </a:moveTo>
                <a:lnTo>
                  <a:pt x="0" y="26"/>
                </a:lnTo>
                <a:cubicBezTo>
                  <a:pt x="26" y="0"/>
                  <a:pt x="26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58" name="Google Shape;7158;p41"/>
          <p:cNvSpPr/>
          <p:nvPr/>
        </p:nvSpPr>
        <p:spPr>
          <a:xfrm>
            <a:off x="3240750" y="2989975"/>
            <a:ext cx="5725" cy="2575"/>
          </a:xfrm>
          <a:custGeom>
            <a:avLst/>
            <a:gdLst/>
            <a:ahLst/>
            <a:cxnLst/>
            <a:rect l="l" t="t" r="r" b="b"/>
            <a:pathLst>
              <a:path w="229" h="103" extrusionOk="0">
                <a:moveTo>
                  <a:pt x="128" y="0"/>
                </a:moveTo>
                <a:lnTo>
                  <a:pt x="2" y="101"/>
                </a:lnTo>
                <a:lnTo>
                  <a:pt x="2" y="101"/>
                </a:lnTo>
                <a:cubicBezTo>
                  <a:pt x="37" y="78"/>
                  <a:pt x="228" y="100"/>
                  <a:pt x="128" y="0"/>
                </a:cubicBezTo>
                <a:close/>
                <a:moveTo>
                  <a:pt x="2" y="101"/>
                </a:moveTo>
                <a:cubicBezTo>
                  <a:pt x="2" y="101"/>
                  <a:pt x="1" y="102"/>
                  <a:pt x="0" y="103"/>
                </a:cubicBezTo>
                <a:lnTo>
                  <a:pt x="2" y="1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59" name="Google Shape;7159;p41"/>
          <p:cNvSpPr/>
          <p:nvPr/>
        </p:nvSpPr>
        <p:spPr>
          <a:xfrm>
            <a:off x="3465000" y="3001500"/>
            <a:ext cx="5250" cy="5475"/>
          </a:xfrm>
          <a:custGeom>
            <a:avLst/>
            <a:gdLst/>
            <a:ahLst/>
            <a:cxnLst/>
            <a:rect l="l" t="t" r="r" b="b"/>
            <a:pathLst>
              <a:path w="210" h="219" extrusionOk="0">
                <a:moveTo>
                  <a:pt x="82" y="1"/>
                </a:moveTo>
                <a:lnTo>
                  <a:pt x="82" y="1"/>
                </a:lnTo>
                <a:cubicBezTo>
                  <a:pt x="41" y="62"/>
                  <a:pt x="1" y="218"/>
                  <a:pt x="99" y="218"/>
                </a:cubicBezTo>
                <a:cubicBezTo>
                  <a:pt x="125" y="218"/>
                  <a:pt x="162" y="207"/>
                  <a:pt x="210" y="180"/>
                </a:cubicBezTo>
                <a:cubicBezTo>
                  <a:pt x="133" y="155"/>
                  <a:pt x="56" y="78"/>
                  <a:pt x="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0" name="Google Shape;7160;p41"/>
          <p:cNvSpPr/>
          <p:nvPr/>
        </p:nvSpPr>
        <p:spPr>
          <a:xfrm>
            <a:off x="3540125" y="2999700"/>
            <a:ext cx="4500" cy="3125"/>
          </a:xfrm>
          <a:custGeom>
            <a:avLst/>
            <a:gdLst/>
            <a:ahLst/>
            <a:cxnLst/>
            <a:rect l="l" t="t" r="r" b="b"/>
            <a:pathLst>
              <a:path w="180" h="125" extrusionOk="0">
                <a:moveTo>
                  <a:pt x="138" y="0"/>
                </a:moveTo>
                <a:lnTo>
                  <a:pt x="138" y="0"/>
                </a:lnTo>
                <a:cubicBezTo>
                  <a:pt x="136" y="0"/>
                  <a:pt x="133" y="6"/>
                  <a:pt x="128" y="21"/>
                </a:cubicBezTo>
                <a:lnTo>
                  <a:pt x="0" y="124"/>
                </a:lnTo>
                <a:lnTo>
                  <a:pt x="180" y="124"/>
                </a:lnTo>
                <a:cubicBezTo>
                  <a:pt x="138" y="103"/>
                  <a:pt x="147" y="0"/>
                  <a:pt x="1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1" name="Google Shape;7161;p41"/>
          <p:cNvSpPr/>
          <p:nvPr/>
        </p:nvSpPr>
        <p:spPr>
          <a:xfrm>
            <a:off x="3543950" y="3002800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27" y="0"/>
                </a:moveTo>
                <a:lnTo>
                  <a:pt x="1" y="0"/>
                </a:lnTo>
                <a:cubicBezTo>
                  <a:pt x="27" y="0"/>
                  <a:pt x="27" y="0"/>
                  <a:pt x="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2" name="Google Shape;7162;p41"/>
          <p:cNvSpPr/>
          <p:nvPr/>
        </p:nvSpPr>
        <p:spPr>
          <a:xfrm>
            <a:off x="3320875" y="2995100"/>
            <a:ext cx="13175" cy="11750"/>
          </a:xfrm>
          <a:custGeom>
            <a:avLst/>
            <a:gdLst/>
            <a:ahLst/>
            <a:cxnLst/>
            <a:rect l="l" t="t" r="r" b="b"/>
            <a:pathLst>
              <a:path w="527" h="470" extrusionOk="0">
                <a:moveTo>
                  <a:pt x="129" y="0"/>
                </a:moveTo>
                <a:lnTo>
                  <a:pt x="129" y="0"/>
                </a:lnTo>
                <a:cubicBezTo>
                  <a:pt x="0" y="180"/>
                  <a:pt x="462" y="282"/>
                  <a:pt x="205" y="462"/>
                </a:cubicBezTo>
                <a:cubicBezTo>
                  <a:pt x="246" y="467"/>
                  <a:pt x="278" y="469"/>
                  <a:pt x="302" y="469"/>
                </a:cubicBezTo>
                <a:cubicBezTo>
                  <a:pt x="527" y="469"/>
                  <a:pt x="156" y="277"/>
                  <a:pt x="411" y="231"/>
                </a:cubicBezTo>
                <a:cubicBezTo>
                  <a:pt x="282" y="231"/>
                  <a:pt x="154" y="129"/>
                  <a:pt x="1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3" name="Google Shape;7163;p41"/>
          <p:cNvSpPr/>
          <p:nvPr/>
        </p:nvSpPr>
        <p:spPr>
          <a:xfrm>
            <a:off x="3331125" y="3000875"/>
            <a:ext cx="1950" cy="25"/>
          </a:xfrm>
          <a:custGeom>
            <a:avLst/>
            <a:gdLst/>
            <a:ahLst/>
            <a:cxnLst/>
            <a:rect l="l" t="t" r="r" b="b"/>
            <a:pathLst>
              <a:path w="78" h="1" extrusionOk="0">
                <a:moveTo>
                  <a:pt x="1" y="0"/>
                </a:moveTo>
                <a:cubicBezTo>
                  <a:pt x="26" y="0"/>
                  <a:pt x="52" y="0"/>
                  <a:pt x="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4" name="Google Shape;7164;p41"/>
          <p:cNvSpPr/>
          <p:nvPr/>
        </p:nvSpPr>
        <p:spPr>
          <a:xfrm>
            <a:off x="3719600" y="2993825"/>
            <a:ext cx="3875" cy="1300"/>
          </a:xfrm>
          <a:custGeom>
            <a:avLst/>
            <a:gdLst/>
            <a:ahLst/>
            <a:cxnLst/>
            <a:rect l="l" t="t" r="r" b="b"/>
            <a:pathLst>
              <a:path w="155" h="52" extrusionOk="0">
                <a:moveTo>
                  <a:pt x="155" y="0"/>
                </a:moveTo>
                <a:lnTo>
                  <a:pt x="78" y="26"/>
                </a:lnTo>
                <a:cubicBezTo>
                  <a:pt x="103" y="19"/>
                  <a:pt x="129" y="13"/>
                  <a:pt x="155" y="0"/>
                </a:cubicBezTo>
                <a:close/>
                <a:moveTo>
                  <a:pt x="78" y="26"/>
                </a:moveTo>
                <a:lnTo>
                  <a:pt x="78" y="26"/>
                </a:lnTo>
                <a:cubicBezTo>
                  <a:pt x="52" y="32"/>
                  <a:pt x="27" y="39"/>
                  <a:pt x="1" y="51"/>
                </a:cubicBezTo>
                <a:lnTo>
                  <a:pt x="78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5" name="Google Shape;7165;p41"/>
          <p:cNvSpPr/>
          <p:nvPr/>
        </p:nvSpPr>
        <p:spPr>
          <a:xfrm>
            <a:off x="4022200" y="3003425"/>
            <a:ext cx="650" cy="675"/>
          </a:xfrm>
          <a:custGeom>
            <a:avLst/>
            <a:gdLst/>
            <a:ahLst/>
            <a:cxnLst/>
            <a:rect l="l" t="t" r="r" b="b"/>
            <a:pathLst>
              <a:path w="26" h="27" extrusionOk="0">
                <a:moveTo>
                  <a:pt x="0" y="26"/>
                </a:moveTo>
                <a:cubicBezTo>
                  <a:pt x="0" y="26"/>
                  <a:pt x="26" y="1"/>
                  <a:pt x="26" y="1"/>
                </a:cubicBezTo>
                <a:cubicBezTo>
                  <a:pt x="26" y="1"/>
                  <a:pt x="0" y="26"/>
                  <a:pt x="0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6" name="Google Shape;7166;p41"/>
          <p:cNvSpPr/>
          <p:nvPr/>
        </p:nvSpPr>
        <p:spPr>
          <a:xfrm>
            <a:off x="3742050" y="2993825"/>
            <a:ext cx="650" cy="2575"/>
          </a:xfrm>
          <a:custGeom>
            <a:avLst/>
            <a:gdLst/>
            <a:ahLst/>
            <a:cxnLst/>
            <a:rect l="l" t="t" r="r" b="b"/>
            <a:pathLst>
              <a:path w="26" h="103" extrusionOk="0">
                <a:moveTo>
                  <a:pt x="26" y="0"/>
                </a:moveTo>
                <a:lnTo>
                  <a:pt x="26" y="0"/>
                </a:lnTo>
                <a:cubicBezTo>
                  <a:pt x="0" y="51"/>
                  <a:pt x="0" y="77"/>
                  <a:pt x="0" y="103"/>
                </a:cubicBezTo>
                <a:cubicBezTo>
                  <a:pt x="26" y="77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7" name="Google Shape;7167;p41"/>
          <p:cNvSpPr/>
          <p:nvPr/>
        </p:nvSpPr>
        <p:spPr>
          <a:xfrm>
            <a:off x="3741400" y="2996375"/>
            <a:ext cx="675" cy="1950"/>
          </a:xfrm>
          <a:custGeom>
            <a:avLst/>
            <a:gdLst/>
            <a:ahLst/>
            <a:cxnLst/>
            <a:rect l="l" t="t" r="r" b="b"/>
            <a:pathLst>
              <a:path w="27" h="78" extrusionOk="0">
                <a:moveTo>
                  <a:pt x="26" y="1"/>
                </a:moveTo>
                <a:cubicBezTo>
                  <a:pt x="1" y="26"/>
                  <a:pt x="1" y="52"/>
                  <a:pt x="1" y="78"/>
                </a:cubicBezTo>
                <a:lnTo>
                  <a:pt x="2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8" name="Google Shape;7168;p41"/>
          <p:cNvSpPr/>
          <p:nvPr/>
        </p:nvSpPr>
        <p:spPr>
          <a:xfrm>
            <a:off x="4052950" y="2995100"/>
            <a:ext cx="25" cy="650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0"/>
                </a:moveTo>
                <a:lnTo>
                  <a:pt x="1" y="26"/>
                </a:lnTo>
                <a:cubicBezTo>
                  <a:pt x="1" y="26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9" name="Google Shape;7169;p41"/>
          <p:cNvSpPr/>
          <p:nvPr/>
        </p:nvSpPr>
        <p:spPr>
          <a:xfrm>
            <a:off x="3820900" y="2997650"/>
            <a:ext cx="5150" cy="3250"/>
          </a:xfrm>
          <a:custGeom>
            <a:avLst/>
            <a:gdLst/>
            <a:ahLst/>
            <a:cxnLst/>
            <a:rect l="l" t="t" r="r" b="b"/>
            <a:pathLst>
              <a:path w="206" h="130" extrusionOk="0">
                <a:moveTo>
                  <a:pt x="103" y="1"/>
                </a:moveTo>
                <a:cubicBezTo>
                  <a:pt x="52" y="1"/>
                  <a:pt x="52" y="78"/>
                  <a:pt x="0" y="129"/>
                </a:cubicBezTo>
                <a:cubicBezTo>
                  <a:pt x="26" y="103"/>
                  <a:pt x="58" y="91"/>
                  <a:pt x="93" y="91"/>
                </a:cubicBezTo>
                <a:cubicBezTo>
                  <a:pt x="129" y="91"/>
                  <a:pt x="167" y="103"/>
                  <a:pt x="206" y="129"/>
                </a:cubicBezTo>
                <a:cubicBezTo>
                  <a:pt x="154" y="78"/>
                  <a:pt x="129" y="27"/>
                  <a:pt x="1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0" name="Google Shape;7170;p41"/>
          <p:cNvSpPr/>
          <p:nvPr/>
        </p:nvSpPr>
        <p:spPr>
          <a:xfrm>
            <a:off x="3820900" y="30008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1" name="Google Shape;7171;p41"/>
          <p:cNvSpPr/>
          <p:nvPr/>
        </p:nvSpPr>
        <p:spPr>
          <a:xfrm>
            <a:off x="3724750" y="3003425"/>
            <a:ext cx="2575" cy="2600"/>
          </a:xfrm>
          <a:custGeom>
            <a:avLst/>
            <a:gdLst/>
            <a:ahLst/>
            <a:cxnLst/>
            <a:rect l="l" t="t" r="r" b="b"/>
            <a:pathLst>
              <a:path w="103" h="104" extrusionOk="0">
                <a:moveTo>
                  <a:pt x="103" y="1"/>
                </a:moveTo>
                <a:lnTo>
                  <a:pt x="0" y="103"/>
                </a:lnTo>
                <a:lnTo>
                  <a:pt x="26" y="103"/>
                </a:lnTo>
                <a:lnTo>
                  <a:pt x="10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2" name="Google Shape;7172;p41"/>
          <p:cNvSpPr/>
          <p:nvPr/>
        </p:nvSpPr>
        <p:spPr>
          <a:xfrm>
            <a:off x="3997450" y="3000875"/>
            <a:ext cx="3600" cy="4825"/>
          </a:xfrm>
          <a:custGeom>
            <a:avLst/>
            <a:gdLst/>
            <a:ahLst/>
            <a:cxnLst/>
            <a:rect l="l" t="t" r="r" b="b"/>
            <a:pathLst>
              <a:path w="144" h="193" extrusionOk="0">
                <a:moveTo>
                  <a:pt x="41" y="0"/>
                </a:moveTo>
                <a:lnTo>
                  <a:pt x="41" y="0"/>
                </a:lnTo>
                <a:cubicBezTo>
                  <a:pt x="21" y="41"/>
                  <a:pt x="1" y="192"/>
                  <a:pt x="68" y="192"/>
                </a:cubicBezTo>
                <a:cubicBezTo>
                  <a:pt x="87" y="192"/>
                  <a:pt x="111" y="181"/>
                  <a:pt x="144" y="154"/>
                </a:cubicBezTo>
                <a:cubicBezTo>
                  <a:pt x="93" y="154"/>
                  <a:pt x="41" y="77"/>
                  <a:pt x="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3" name="Google Shape;7173;p41"/>
          <p:cNvSpPr/>
          <p:nvPr/>
        </p:nvSpPr>
        <p:spPr>
          <a:xfrm>
            <a:off x="4045275" y="3002250"/>
            <a:ext cx="2575" cy="3125"/>
          </a:xfrm>
          <a:custGeom>
            <a:avLst/>
            <a:gdLst/>
            <a:ahLst/>
            <a:cxnLst/>
            <a:rect l="l" t="t" r="r" b="b"/>
            <a:pathLst>
              <a:path w="103" h="125" extrusionOk="0">
                <a:moveTo>
                  <a:pt x="64" y="1"/>
                </a:moveTo>
                <a:cubicBezTo>
                  <a:pt x="61" y="1"/>
                  <a:pt x="57" y="7"/>
                  <a:pt x="51" y="22"/>
                </a:cubicBezTo>
                <a:lnTo>
                  <a:pt x="0" y="125"/>
                </a:lnTo>
                <a:lnTo>
                  <a:pt x="103" y="125"/>
                </a:lnTo>
                <a:cubicBezTo>
                  <a:pt x="82" y="104"/>
                  <a:pt x="78" y="1"/>
                  <a:pt x="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4" name="Google Shape;7174;p41"/>
          <p:cNvSpPr/>
          <p:nvPr/>
        </p:nvSpPr>
        <p:spPr>
          <a:xfrm>
            <a:off x="4047825" y="3005350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26" y="1"/>
                </a:moveTo>
                <a:lnTo>
                  <a:pt x="1" y="1"/>
                </a:lnTo>
                <a:cubicBezTo>
                  <a:pt x="1" y="1"/>
                  <a:pt x="26" y="1"/>
                  <a:pt x="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5" name="Google Shape;7175;p41"/>
          <p:cNvSpPr/>
          <p:nvPr/>
        </p:nvSpPr>
        <p:spPr>
          <a:xfrm>
            <a:off x="4055525" y="2991900"/>
            <a:ext cx="3225" cy="1950"/>
          </a:xfrm>
          <a:custGeom>
            <a:avLst/>
            <a:gdLst/>
            <a:ahLst/>
            <a:cxnLst/>
            <a:rect l="l" t="t" r="r" b="b"/>
            <a:pathLst>
              <a:path w="129" h="78" extrusionOk="0">
                <a:moveTo>
                  <a:pt x="129" y="0"/>
                </a:moveTo>
                <a:lnTo>
                  <a:pt x="0" y="77"/>
                </a:lnTo>
                <a:lnTo>
                  <a:pt x="12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6" name="Google Shape;7176;p41"/>
          <p:cNvSpPr/>
          <p:nvPr/>
        </p:nvSpPr>
        <p:spPr>
          <a:xfrm>
            <a:off x="4076050" y="2993825"/>
            <a:ext cx="3225" cy="3225"/>
          </a:xfrm>
          <a:custGeom>
            <a:avLst/>
            <a:gdLst/>
            <a:ahLst/>
            <a:cxnLst/>
            <a:rect l="l" t="t" r="r" b="b"/>
            <a:pathLst>
              <a:path w="129" h="129" extrusionOk="0">
                <a:moveTo>
                  <a:pt x="77" y="0"/>
                </a:moveTo>
                <a:lnTo>
                  <a:pt x="0" y="103"/>
                </a:lnTo>
                <a:lnTo>
                  <a:pt x="26" y="128"/>
                </a:lnTo>
                <a:lnTo>
                  <a:pt x="128" y="26"/>
                </a:lnTo>
                <a:lnTo>
                  <a:pt x="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7" name="Google Shape;7177;p41"/>
          <p:cNvSpPr/>
          <p:nvPr/>
        </p:nvSpPr>
        <p:spPr>
          <a:xfrm>
            <a:off x="3828600" y="3004700"/>
            <a:ext cx="15400" cy="14150"/>
          </a:xfrm>
          <a:custGeom>
            <a:avLst/>
            <a:gdLst/>
            <a:ahLst/>
            <a:cxnLst/>
            <a:rect l="l" t="t" r="r" b="b"/>
            <a:pathLst>
              <a:path w="616" h="566" extrusionOk="0">
                <a:moveTo>
                  <a:pt x="359" y="1"/>
                </a:moveTo>
                <a:cubicBezTo>
                  <a:pt x="308" y="129"/>
                  <a:pt x="257" y="1"/>
                  <a:pt x="308" y="232"/>
                </a:cubicBezTo>
                <a:cubicBezTo>
                  <a:pt x="300" y="270"/>
                  <a:pt x="286" y="286"/>
                  <a:pt x="270" y="286"/>
                </a:cubicBezTo>
                <a:cubicBezTo>
                  <a:pt x="235" y="286"/>
                  <a:pt x="195" y="201"/>
                  <a:pt x="231" y="129"/>
                </a:cubicBezTo>
                <a:lnTo>
                  <a:pt x="231" y="129"/>
                </a:lnTo>
                <a:lnTo>
                  <a:pt x="77" y="309"/>
                </a:lnTo>
                <a:lnTo>
                  <a:pt x="205" y="309"/>
                </a:lnTo>
                <a:cubicBezTo>
                  <a:pt x="231" y="514"/>
                  <a:pt x="0" y="309"/>
                  <a:pt x="51" y="539"/>
                </a:cubicBezTo>
                <a:lnTo>
                  <a:pt x="231" y="463"/>
                </a:lnTo>
                <a:lnTo>
                  <a:pt x="231" y="514"/>
                </a:lnTo>
                <a:cubicBezTo>
                  <a:pt x="250" y="476"/>
                  <a:pt x="296" y="452"/>
                  <a:pt x="339" y="452"/>
                </a:cubicBezTo>
                <a:cubicBezTo>
                  <a:pt x="355" y="452"/>
                  <a:pt x="371" y="456"/>
                  <a:pt x="385" y="463"/>
                </a:cubicBezTo>
                <a:cubicBezTo>
                  <a:pt x="385" y="488"/>
                  <a:pt x="410" y="539"/>
                  <a:pt x="385" y="565"/>
                </a:cubicBezTo>
                <a:cubicBezTo>
                  <a:pt x="615" y="514"/>
                  <a:pt x="359" y="206"/>
                  <a:pt x="539" y="104"/>
                </a:cubicBezTo>
                <a:lnTo>
                  <a:pt x="462" y="104"/>
                </a:lnTo>
                <a:cubicBezTo>
                  <a:pt x="458" y="107"/>
                  <a:pt x="454" y="109"/>
                  <a:pt x="449" y="109"/>
                </a:cubicBezTo>
                <a:cubicBezTo>
                  <a:pt x="416" y="109"/>
                  <a:pt x="359" y="45"/>
                  <a:pt x="3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8" name="Google Shape;7178;p41"/>
          <p:cNvSpPr/>
          <p:nvPr/>
        </p:nvSpPr>
        <p:spPr>
          <a:xfrm>
            <a:off x="3842050" y="2998950"/>
            <a:ext cx="12850" cy="25025"/>
          </a:xfrm>
          <a:custGeom>
            <a:avLst/>
            <a:gdLst/>
            <a:ahLst/>
            <a:cxnLst/>
            <a:rect l="l" t="t" r="r" b="b"/>
            <a:pathLst>
              <a:path w="514" h="1001" extrusionOk="0">
                <a:moveTo>
                  <a:pt x="411" y="0"/>
                </a:moveTo>
                <a:cubicBezTo>
                  <a:pt x="334" y="77"/>
                  <a:pt x="308" y="51"/>
                  <a:pt x="283" y="205"/>
                </a:cubicBezTo>
                <a:cubicBezTo>
                  <a:pt x="255" y="212"/>
                  <a:pt x="228" y="215"/>
                  <a:pt x="201" y="215"/>
                </a:cubicBezTo>
                <a:cubicBezTo>
                  <a:pt x="129" y="215"/>
                  <a:pt x="64" y="192"/>
                  <a:pt x="26" y="154"/>
                </a:cubicBezTo>
                <a:cubicBezTo>
                  <a:pt x="1" y="180"/>
                  <a:pt x="26" y="308"/>
                  <a:pt x="1" y="334"/>
                </a:cubicBezTo>
                <a:lnTo>
                  <a:pt x="26" y="334"/>
                </a:lnTo>
                <a:lnTo>
                  <a:pt x="103" y="590"/>
                </a:lnTo>
                <a:cubicBezTo>
                  <a:pt x="103" y="539"/>
                  <a:pt x="154" y="539"/>
                  <a:pt x="180" y="539"/>
                </a:cubicBezTo>
                <a:lnTo>
                  <a:pt x="103" y="872"/>
                </a:lnTo>
                <a:cubicBezTo>
                  <a:pt x="159" y="972"/>
                  <a:pt x="210" y="995"/>
                  <a:pt x="258" y="995"/>
                </a:cubicBezTo>
                <a:cubicBezTo>
                  <a:pt x="298" y="995"/>
                  <a:pt x="336" y="980"/>
                  <a:pt x="373" y="980"/>
                </a:cubicBezTo>
                <a:cubicBezTo>
                  <a:pt x="395" y="980"/>
                  <a:pt x="416" y="985"/>
                  <a:pt x="436" y="1000"/>
                </a:cubicBezTo>
                <a:cubicBezTo>
                  <a:pt x="308" y="795"/>
                  <a:pt x="462" y="872"/>
                  <a:pt x="257" y="718"/>
                </a:cubicBezTo>
                <a:lnTo>
                  <a:pt x="283" y="462"/>
                </a:lnTo>
                <a:lnTo>
                  <a:pt x="436" y="487"/>
                </a:lnTo>
                <a:cubicBezTo>
                  <a:pt x="411" y="410"/>
                  <a:pt x="488" y="308"/>
                  <a:pt x="411" y="257"/>
                </a:cubicBezTo>
                <a:cubicBezTo>
                  <a:pt x="411" y="257"/>
                  <a:pt x="385" y="308"/>
                  <a:pt x="360" y="308"/>
                </a:cubicBezTo>
                <a:cubicBezTo>
                  <a:pt x="308" y="128"/>
                  <a:pt x="513" y="180"/>
                  <a:pt x="4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9" name="Google Shape;7179;p41"/>
          <p:cNvSpPr/>
          <p:nvPr/>
        </p:nvSpPr>
        <p:spPr>
          <a:xfrm>
            <a:off x="4030525" y="2991250"/>
            <a:ext cx="1300" cy="1950"/>
          </a:xfrm>
          <a:custGeom>
            <a:avLst/>
            <a:gdLst/>
            <a:ahLst/>
            <a:cxnLst/>
            <a:rect l="l" t="t" r="r" b="b"/>
            <a:pathLst>
              <a:path w="52" h="78" extrusionOk="0">
                <a:moveTo>
                  <a:pt x="52" y="0"/>
                </a:moveTo>
                <a:lnTo>
                  <a:pt x="0" y="77"/>
                </a:lnTo>
                <a:cubicBezTo>
                  <a:pt x="26" y="52"/>
                  <a:pt x="52" y="26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0" name="Google Shape;7180;p41"/>
          <p:cNvSpPr/>
          <p:nvPr/>
        </p:nvSpPr>
        <p:spPr>
          <a:xfrm>
            <a:off x="3889500" y="300470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7"/>
                </a:moveTo>
                <a:lnTo>
                  <a:pt x="0" y="27"/>
                </a:ln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1" name="Google Shape;7181;p41"/>
          <p:cNvSpPr/>
          <p:nvPr/>
        </p:nvSpPr>
        <p:spPr>
          <a:xfrm>
            <a:off x="4032450" y="299060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1"/>
                </a:moveTo>
                <a:lnTo>
                  <a:pt x="0" y="1"/>
                </a:lnTo>
                <a:lnTo>
                  <a:pt x="0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2" name="Google Shape;7182;p41"/>
          <p:cNvSpPr/>
          <p:nvPr/>
        </p:nvSpPr>
        <p:spPr>
          <a:xfrm>
            <a:off x="3860650" y="299125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6"/>
                </a:move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3" name="Google Shape;7183;p41"/>
          <p:cNvSpPr/>
          <p:nvPr/>
        </p:nvSpPr>
        <p:spPr>
          <a:xfrm>
            <a:off x="3858725" y="3002150"/>
            <a:ext cx="650" cy="1300"/>
          </a:xfrm>
          <a:custGeom>
            <a:avLst/>
            <a:gdLst/>
            <a:ahLst/>
            <a:cxnLst/>
            <a:rect l="l" t="t" r="r" b="b"/>
            <a:pathLst>
              <a:path w="26" h="52" extrusionOk="0">
                <a:moveTo>
                  <a:pt x="26" y="0"/>
                </a:moveTo>
                <a:lnTo>
                  <a:pt x="0" y="52"/>
                </a:lnTo>
                <a:cubicBezTo>
                  <a:pt x="0" y="52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4" name="Google Shape;7184;p41"/>
          <p:cNvSpPr/>
          <p:nvPr/>
        </p:nvSpPr>
        <p:spPr>
          <a:xfrm>
            <a:off x="3852825" y="3002800"/>
            <a:ext cx="12975" cy="22450"/>
          </a:xfrm>
          <a:custGeom>
            <a:avLst/>
            <a:gdLst/>
            <a:ahLst/>
            <a:cxnLst/>
            <a:rect l="l" t="t" r="r" b="b"/>
            <a:pathLst>
              <a:path w="519" h="898" extrusionOk="0">
                <a:moveTo>
                  <a:pt x="159" y="0"/>
                </a:moveTo>
                <a:cubicBezTo>
                  <a:pt x="159" y="48"/>
                  <a:pt x="0" y="233"/>
                  <a:pt x="153" y="233"/>
                </a:cubicBezTo>
                <a:cubicBezTo>
                  <a:pt x="162" y="233"/>
                  <a:pt x="173" y="232"/>
                  <a:pt x="185" y="231"/>
                </a:cubicBezTo>
                <a:lnTo>
                  <a:pt x="185" y="231"/>
                </a:lnTo>
                <a:cubicBezTo>
                  <a:pt x="236" y="436"/>
                  <a:pt x="82" y="359"/>
                  <a:pt x="57" y="410"/>
                </a:cubicBezTo>
                <a:cubicBezTo>
                  <a:pt x="108" y="462"/>
                  <a:pt x="57" y="564"/>
                  <a:pt x="108" y="615"/>
                </a:cubicBezTo>
                <a:cubicBezTo>
                  <a:pt x="108" y="590"/>
                  <a:pt x="134" y="513"/>
                  <a:pt x="185" y="513"/>
                </a:cubicBezTo>
                <a:cubicBezTo>
                  <a:pt x="207" y="602"/>
                  <a:pt x="191" y="672"/>
                  <a:pt x="136" y="672"/>
                </a:cubicBezTo>
                <a:cubicBezTo>
                  <a:pt x="127" y="672"/>
                  <a:pt x="118" y="670"/>
                  <a:pt x="108" y="667"/>
                </a:cubicBezTo>
                <a:lnTo>
                  <a:pt x="108" y="667"/>
                </a:lnTo>
                <a:cubicBezTo>
                  <a:pt x="211" y="744"/>
                  <a:pt x="82" y="846"/>
                  <a:pt x="185" y="898"/>
                </a:cubicBezTo>
                <a:cubicBezTo>
                  <a:pt x="390" y="769"/>
                  <a:pt x="518" y="564"/>
                  <a:pt x="518" y="333"/>
                </a:cubicBezTo>
                <a:lnTo>
                  <a:pt x="518" y="333"/>
                </a:lnTo>
                <a:cubicBezTo>
                  <a:pt x="456" y="396"/>
                  <a:pt x="376" y="475"/>
                  <a:pt x="280" y="475"/>
                </a:cubicBezTo>
                <a:cubicBezTo>
                  <a:pt x="258" y="475"/>
                  <a:pt x="235" y="471"/>
                  <a:pt x="211" y="462"/>
                </a:cubicBezTo>
                <a:lnTo>
                  <a:pt x="211" y="282"/>
                </a:lnTo>
                <a:cubicBezTo>
                  <a:pt x="260" y="324"/>
                  <a:pt x="297" y="338"/>
                  <a:pt x="327" y="338"/>
                </a:cubicBezTo>
                <a:cubicBezTo>
                  <a:pt x="389" y="338"/>
                  <a:pt x="423" y="274"/>
                  <a:pt x="493" y="256"/>
                </a:cubicBezTo>
                <a:lnTo>
                  <a:pt x="236" y="231"/>
                </a:lnTo>
                <a:cubicBezTo>
                  <a:pt x="82" y="128"/>
                  <a:pt x="159" y="77"/>
                  <a:pt x="236" y="26"/>
                </a:cubicBezTo>
                <a:cubicBezTo>
                  <a:pt x="211" y="26"/>
                  <a:pt x="185" y="26"/>
                  <a:pt x="1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5" name="Google Shape;7185;p41"/>
          <p:cNvSpPr/>
          <p:nvPr/>
        </p:nvSpPr>
        <p:spPr>
          <a:xfrm>
            <a:off x="3959375" y="3002800"/>
            <a:ext cx="1300" cy="650"/>
          </a:xfrm>
          <a:custGeom>
            <a:avLst/>
            <a:gdLst/>
            <a:ahLst/>
            <a:cxnLst/>
            <a:rect l="l" t="t" r="r" b="b"/>
            <a:pathLst>
              <a:path w="52" h="26" extrusionOk="0">
                <a:moveTo>
                  <a:pt x="51" y="0"/>
                </a:moveTo>
                <a:cubicBezTo>
                  <a:pt x="26" y="0"/>
                  <a:pt x="0" y="26"/>
                  <a:pt x="0" y="26"/>
                </a:cubicBezTo>
                <a:cubicBezTo>
                  <a:pt x="0" y="26"/>
                  <a:pt x="26" y="26"/>
                  <a:pt x="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6" name="Google Shape;7186;p41"/>
          <p:cNvSpPr/>
          <p:nvPr/>
        </p:nvSpPr>
        <p:spPr>
          <a:xfrm>
            <a:off x="3856150" y="2991900"/>
            <a:ext cx="5150" cy="5150"/>
          </a:xfrm>
          <a:custGeom>
            <a:avLst/>
            <a:gdLst/>
            <a:ahLst/>
            <a:cxnLst/>
            <a:rect l="l" t="t" r="r" b="b"/>
            <a:pathLst>
              <a:path w="206" h="206" extrusionOk="0">
                <a:moveTo>
                  <a:pt x="103" y="0"/>
                </a:moveTo>
                <a:cubicBezTo>
                  <a:pt x="103" y="77"/>
                  <a:pt x="1" y="77"/>
                  <a:pt x="78" y="205"/>
                </a:cubicBezTo>
                <a:cubicBezTo>
                  <a:pt x="26" y="51"/>
                  <a:pt x="206" y="128"/>
                  <a:pt x="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7" name="Google Shape;7187;p41"/>
          <p:cNvSpPr/>
          <p:nvPr/>
        </p:nvSpPr>
        <p:spPr>
          <a:xfrm>
            <a:off x="3954875" y="2994450"/>
            <a:ext cx="4525" cy="10275"/>
          </a:xfrm>
          <a:custGeom>
            <a:avLst/>
            <a:gdLst/>
            <a:ahLst/>
            <a:cxnLst/>
            <a:rect l="l" t="t" r="r" b="b"/>
            <a:pathLst>
              <a:path w="181" h="411" extrusionOk="0">
                <a:moveTo>
                  <a:pt x="103" y="1"/>
                </a:moveTo>
                <a:lnTo>
                  <a:pt x="103" y="1"/>
                </a:lnTo>
                <a:cubicBezTo>
                  <a:pt x="1" y="78"/>
                  <a:pt x="103" y="206"/>
                  <a:pt x="1" y="206"/>
                </a:cubicBezTo>
                <a:lnTo>
                  <a:pt x="103" y="411"/>
                </a:lnTo>
                <a:cubicBezTo>
                  <a:pt x="26" y="206"/>
                  <a:pt x="180" y="155"/>
                  <a:pt x="1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8" name="Google Shape;7188;p41"/>
          <p:cNvSpPr/>
          <p:nvPr/>
        </p:nvSpPr>
        <p:spPr>
          <a:xfrm>
            <a:off x="3974750" y="2995100"/>
            <a:ext cx="2600" cy="1950"/>
          </a:xfrm>
          <a:custGeom>
            <a:avLst/>
            <a:gdLst/>
            <a:ahLst/>
            <a:cxnLst/>
            <a:rect l="l" t="t" r="r" b="b"/>
            <a:pathLst>
              <a:path w="104" h="78" extrusionOk="0">
                <a:moveTo>
                  <a:pt x="1" y="0"/>
                </a:moveTo>
                <a:lnTo>
                  <a:pt x="1" y="52"/>
                </a:lnTo>
                <a:lnTo>
                  <a:pt x="103" y="7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9" name="Google Shape;7189;p41"/>
          <p:cNvSpPr/>
          <p:nvPr/>
        </p:nvSpPr>
        <p:spPr>
          <a:xfrm>
            <a:off x="3974100" y="2996375"/>
            <a:ext cx="25" cy="1300"/>
          </a:xfrm>
          <a:custGeom>
            <a:avLst/>
            <a:gdLst/>
            <a:ahLst/>
            <a:cxnLst/>
            <a:rect l="l" t="t" r="r" b="b"/>
            <a:pathLst>
              <a:path w="1" h="52" extrusionOk="0">
                <a:moveTo>
                  <a:pt x="1" y="52"/>
                </a:move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0" name="Google Shape;7190;p41"/>
          <p:cNvSpPr/>
          <p:nvPr/>
        </p:nvSpPr>
        <p:spPr>
          <a:xfrm>
            <a:off x="3987575" y="2991250"/>
            <a:ext cx="1300" cy="2600"/>
          </a:xfrm>
          <a:custGeom>
            <a:avLst/>
            <a:gdLst/>
            <a:ahLst/>
            <a:cxnLst/>
            <a:rect l="l" t="t" r="r" b="b"/>
            <a:pathLst>
              <a:path w="52" h="104" extrusionOk="0">
                <a:moveTo>
                  <a:pt x="52" y="0"/>
                </a:moveTo>
                <a:lnTo>
                  <a:pt x="0" y="77"/>
                </a:lnTo>
                <a:lnTo>
                  <a:pt x="0" y="103"/>
                </a:lnTo>
                <a:lnTo>
                  <a:pt x="5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1" name="Google Shape;7191;p41"/>
          <p:cNvSpPr/>
          <p:nvPr/>
        </p:nvSpPr>
        <p:spPr>
          <a:xfrm>
            <a:off x="4034375" y="2993175"/>
            <a:ext cx="650" cy="675"/>
          </a:xfrm>
          <a:custGeom>
            <a:avLst/>
            <a:gdLst/>
            <a:ahLst/>
            <a:cxnLst/>
            <a:rect l="l" t="t" r="r" b="b"/>
            <a:pathLst>
              <a:path w="26" h="27" extrusionOk="0">
                <a:moveTo>
                  <a:pt x="26" y="0"/>
                </a:moveTo>
                <a:lnTo>
                  <a:pt x="0" y="26"/>
                </a:lnTo>
                <a:cubicBezTo>
                  <a:pt x="0" y="26"/>
                  <a:pt x="26" y="0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2" name="Google Shape;7192;p41"/>
          <p:cNvSpPr/>
          <p:nvPr/>
        </p:nvSpPr>
        <p:spPr>
          <a:xfrm>
            <a:off x="4045275" y="2990600"/>
            <a:ext cx="2325" cy="1375"/>
          </a:xfrm>
          <a:custGeom>
            <a:avLst/>
            <a:gdLst/>
            <a:ahLst/>
            <a:cxnLst/>
            <a:rect l="l" t="t" r="r" b="b"/>
            <a:pathLst>
              <a:path w="93" h="55" extrusionOk="0">
                <a:moveTo>
                  <a:pt x="0" y="1"/>
                </a:moveTo>
                <a:lnTo>
                  <a:pt x="0" y="1"/>
                </a:lnTo>
                <a:cubicBezTo>
                  <a:pt x="10" y="42"/>
                  <a:pt x="29" y="54"/>
                  <a:pt x="46" y="54"/>
                </a:cubicBezTo>
                <a:cubicBezTo>
                  <a:pt x="71" y="54"/>
                  <a:pt x="93" y="26"/>
                  <a:pt x="77" y="26"/>
                </a:cubicBezTo>
                <a:cubicBezTo>
                  <a:pt x="51" y="26"/>
                  <a:pt x="26" y="26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3" name="Google Shape;7193;p41"/>
          <p:cNvSpPr/>
          <p:nvPr/>
        </p:nvSpPr>
        <p:spPr>
          <a:xfrm>
            <a:off x="3827950" y="2993175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6"/>
                </a:moveTo>
                <a:lnTo>
                  <a:pt x="0" y="0"/>
                </a:lnTo>
                <a:cubicBezTo>
                  <a:pt x="0" y="26"/>
                  <a:pt x="0" y="26"/>
                  <a:pt x="0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4" name="Google Shape;7194;p41"/>
          <p:cNvSpPr/>
          <p:nvPr/>
        </p:nvSpPr>
        <p:spPr>
          <a:xfrm>
            <a:off x="3827300" y="2991725"/>
            <a:ext cx="1075" cy="2125"/>
          </a:xfrm>
          <a:custGeom>
            <a:avLst/>
            <a:gdLst/>
            <a:ahLst/>
            <a:cxnLst/>
            <a:rect l="l" t="t" r="r" b="b"/>
            <a:pathLst>
              <a:path w="43" h="85" extrusionOk="0">
                <a:moveTo>
                  <a:pt x="22" y="0"/>
                </a:moveTo>
                <a:cubicBezTo>
                  <a:pt x="17" y="0"/>
                  <a:pt x="10" y="2"/>
                  <a:pt x="1" y="7"/>
                </a:cubicBezTo>
                <a:lnTo>
                  <a:pt x="1" y="84"/>
                </a:lnTo>
                <a:cubicBezTo>
                  <a:pt x="22" y="42"/>
                  <a:pt x="43" y="0"/>
                  <a:pt x="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5" name="Google Shape;7195;p41"/>
          <p:cNvSpPr/>
          <p:nvPr/>
        </p:nvSpPr>
        <p:spPr>
          <a:xfrm>
            <a:off x="3990775" y="2993825"/>
            <a:ext cx="1300" cy="25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cubicBezTo>
                  <a:pt x="26" y="0"/>
                  <a:pt x="1" y="0"/>
                  <a:pt x="1" y="0"/>
                </a:cubicBezTo>
                <a:cubicBezTo>
                  <a:pt x="1" y="0"/>
                  <a:pt x="26" y="0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6" name="Google Shape;7196;p41"/>
          <p:cNvSpPr/>
          <p:nvPr/>
        </p:nvSpPr>
        <p:spPr>
          <a:xfrm>
            <a:off x="3978600" y="3004075"/>
            <a:ext cx="675" cy="650"/>
          </a:xfrm>
          <a:custGeom>
            <a:avLst/>
            <a:gdLst/>
            <a:ahLst/>
            <a:cxnLst/>
            <a:rect l="l" t="t" r="r" b="b"/>
            <a:pathLst>
              <a:path w="27" h="26" extrusionOk="0">
                <a:moveTo>
                  <a:pt x="26" y="0"/>
                </a:moveTo>
                <a:lnTo>
                  <a:pt x="26" y="0"/>
                </a:lnTo>
                <a:lnTo>
                  <a:pt x="0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7" name="Google Shape;7197;p41"/>
          <p:cNvSpPr/>
          <p:nvPr/>
        </p:nvSpPr>
        <p:spPr>
          <a:xfrm>
            <a:off x="3923475" y="2993175"/>
            <a:ext cx="650" cy="1300"/>
          </a:xfrm>
          <a:custGeom>
            <a:avLst/>
            <a:gdLst/>
            <a:ahLst/>
            <a:cxnLst/>
            <a:rect l="l" t="t" r="r" b="b"/>
            <a:pathLst>
              <a:path w="26" h="52" extrusionOk="0">
                <a:moveTo>
                  <a:pt x="26" y="0"/>
                </a:moveTo>
                <a:lnTo>
                  <a:pt x="0" y="52"/>
                </a:lnTo>
                <a:cubicBezTo>
                  <a:pt x="26" y="52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8" name="Google Shape;7198;p41"/>
          <p:cNvSpPr/>
          <p:nvPr/>
        </p:nvSpPr>
        <p:spPr>
          <a:xfrm>
            <a:off x="3899100" y="2997650"/>
            <a:ext cx="4525" cy="5175"/>
          </a:xfrm>
          <a:custGeom>
            <a:avLst/>
            <a:gdLst/>
            <a:ahLst/>
            <a:cxnLst/>
            <a:rect l="l" t="t" r="r" b="b"/>
            <a:pathLst>
              <a:path w="181" h="207" extrusionOk="0">
                <a:moveTo>
                  <a:pt x="78" y="1"/>
                </a:moveTo>
                <a:cubicBezTo>
                  <a:pt x="78" y="52"/>
                  <a:pt x="1" y="129"/>
                  <a:pt x="52" y="206"/>
                </a:cubicBezTo>
                <a:lnTo>
                  <a:pt x="180" y="103"/>
                </a:lnTo>
                <a:cubicBezTo>
                  <a:pt x="129" y="103"/>
                  <a:pt x="103" y="52"/>
                  <a:pt x="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99" name="Google Shape;7199;p41"/>
          <p:cNvSpPr/>
          <p:nvPr/>
        </p:nvSpPr>
        <p:spPr>
          <a:xfrm>
            <a:off x="3903600" y="2998950"/>
            <a:ext cx="1300" cy="1300"/>
          </a:xfrm>
          <a:custGeom>
            <a:avLst/>
            <a:gdLst/>
            <a:ahLst/>
            <a:cxnLst/>
            <a:rect l="l" t="t" r="r" b="b"/>
            <a:pathLst>
              <a:path w="52" h="52" extrusionOk="0">
                <a:moveTo>
                  <a:pt x="52" y="0"/>
                </a:moveTo>
                <a:lnTo>
                  <a:pt x="0" y="51"/>
                </a:lnTo>
                <a:cubicBezTo>
                  <a:pt x="26" y="26"/>
                  <a:pt x="52" y="26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00" name="Google Shape;7200;p41"/>
          <p:cNvSpPr/>
          <p:nvPr/>
        </p:nvSpPr>
        <p:spPr>
          <a:xfrm>
            <a:off x="3900400" y="2997025"/>
            <a:ext cx="650" cy="650"/>
          </a:xfrm>
          <a:custGeom>
            <a:avLst/>
            <a:gdLst/>
            <a:ahLst/>
            <a:cxnLst/>
            <a:rect l="l" t="t" r="r" b="b"/>
            <a:pathLst>
              <a:path w="26" h="26" extrusionOk="0">
                <a:moveTo>
                  <a:pt x="0" y="0"/>
                </a:moveTo>
                <a:cubicBezTo>
                  <a:pt x="26" y="26"/>
                  <a:pt x="26" y="26"/>
                  <a:pt x="26" y="26"/>
                </a:cubicBezTo>
                <a:cubicBezTo>
                  <a:pt x="26" y="26"/>
                  <a:pt x="26" y="2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01" name="Google Shape;7201;p41"/>
          <p:cNvSpPr/>
          <p:nvPr/>
        </p:nvSpPr>
        <p:spPr>
          <a:xfrm>
            <a:off x="3760000" y="2989975"/>
            <a:ext cx="1950" cy="1300"/>
          </a:xfrm>
          <a:custGeom>
            <a:avLst/>
            <a:gdLst/>
            <a:ahLst/>
            <a:cxnLst/>
            <a:rect l="l" t="t" r="r" b="b"/>
            <a:pathLst>
              <a:path w="78" h="52" extrusionOk="0">
                <a:moveTo>
                  <a:pt x="0" y="0"/>
                </a:moveTo>
                <a:lnTo>
                  <a:pt x="0" y="0"/>
                </a:lnTo>
                <a:cubicBezTo>
                  <a:pt x="26" y="26"/>
                  <a:pt x="52" y="51"/>
                  <a:pt x="77" y="5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02" name="Google Shape;7202;p41"/>
          <p:cNvSpPr/>
          <p:nvPr/>
        </p:nvSpPr>
        <p:spPr>
          <a:xfrm>
            <a:off x="3924750" y="3001500"/>
            <a:ext cx="1300" cy="2600"/>
          </a:xfrm>
          <a:custGeom>
            <a:avLst/>
            <a:gdLst/>
            <a:ahLst/>
            <a:cxnLst/>
            <a:rect l="l" t="t" r="r" b="b"/>
            <a:pathLst>
              <a:path w="52" h="104" extrusionOk="0">
                <a:moveTo>
                  <a:pt x="52" y="1"/>
                </a:moveTo>
                <a:lnTo>
                  <a:pt x="52" y="1"/>
                </a:lnTo>
                <a:cubicBezTo>
                  <a:pt x="26" y="26"/>
                  <a:pt x="0" y="78"/>
                  <a:pt x="0" y="103"/>
                </a:cubicBezTo>
                <a:cubicBezTo>
                  <a:pt x="52" y="52"/>
                  <a:pt x="52" y="26"/>
                  <a:pt x="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03" name="Google Shape;7203;p41"/>
          <p:cNvSpPr/>
          <p:nvPr/>
        </p:nvSpPr>
        <p:spPr>
          <a:xfrm>
            <a:off x="4125400" y="3002450"/>
            <a:ext cx="2600" cy="2275"/>
          </a:xfrm>
          <a:custGeom>
            <a:avLst/>
            <a:gdLst/>
            <a:ahLst/>
            <a:cxnLst/>
            <a:rect l="l" t="t" r="r" b="b"/>
            <a:pathLst>
              <a:path w="104" h="91" extrusionOk="0">
                <a:moveTo>
                  <a:pt x="81" y="0"/>
                </a:moveTo>
                <a:cubicBezTo>
                  <a:pt x="61" y="0"/>
                  <a:pt x="38" y="72"/>
                  <a:pt x="1" y="91"/>
                </a:cubicBezTo>
                <a:cubicBezTo>
                  <a:pt x="52" y="91"/>
                  <a:pt x="77" y="65"/>
                  <a:pt x="103" y="40"/>
                </a:cubicBezTo>
                <a:cubicBezTo>
                  <a:pt x="96" y="11"/>
                  <a:pt x="89" y="0"/>
                  <a:pt x="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0A774BC5-0663-482F-80C0-DAEFF600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64" y="1197831"/>
            <a:ext cx="3705361" cy="2747838"/>
          </a:xfrm>
        </p:spPr>
        <p:txBody>
          <a:bodyPr/>
          <a:lstStyle/>
          <a:p>
            <a:pPr marR="36195" indent="457200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chemeClr val="tx1"/>
                </a:solidFill>
                <a:effectLst/>
                <a:latin typeface="Stencil" panose="040409050D0802020404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br>
              <a:rPr lang="en-US" sz="3600" b="1" dirty="0">
                <a:solidFill>
                  <a:schemeClr val="tx1"/>
                </a:solidFill>
                <a:effectLst/>
                <a:latin typeface="Stencil" panose="040409050D0802020404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tx1"/>
                </a:solidFill>
                <a:effectLst/>
                <a:latin typeface="Stencil" panose="040409050D0802020404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NHỮNG VIỆC NÊN LÀM TRONG GIỜ RA CHƠI (TIẾT 1)</a:t>
            </a:r>
            <a:endParaRPr lang="en-US" sz="3600" dirty="0">
              <a:solidFill>
                <a:schemeClr val="tx1"/>
              </a:solidFill>
              <a:effectLst/>
              <a:latin typeface="Stencil" panose="040409050D0802020404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Mô hình giờ ra chơi trải nghiệm, sáng tạo tại Liên đội ...">
            <a:extLst>
              <a:ext uri="{FF2B5EF4-FFF2-40B4-BE49-F238E27FC236}">
                <a16:creationId xmlns:a16="http://schemas.microsoft.com/office/drawing/2014/main" id="{03116511-FECC-4303-A914-5CAF6707C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74" y="983337"/>
            <a:ext cx="4734475" cy="35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5"/>
    </mc:Choice>
    <mc:Fallback xmlns="">
      <p:transition spd="slow" advTm="1330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2" name="Google Shape;7302;p44"/>
          <p:cNvPicPr preferRelativeResize="0"/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5400000">
            <a:off x="3566885" y="192516"/>
            <a:ext cx="3106983" cy="6246634"/>
          </a:xfrm>
          <a:prstGeom prst="rect">
            <a:avLst/>
          </a:prstGeom>
          <a:noFill/>
          <a:ln>
            <a:noFill/>
          </a:ln>
        </p:spPr>
      </p:pic>
      <p:sp>
        <p:nvSpPr>
          <p:cNvPr id="7303" name="Google Shape;7303;p44"/>
          <p:cNvSpPr txBox="1">
            <a:spLocks noGrp="1"/>
          </p:cNvSpPr>
          <p:nvPr>
            <p:ph type="title"/>
          </p:nvPr>
        </p:nvSpPr>
        <p:spPr>
          <a:xfrm>
            <a:off x="689745" y="662130"/>
            <a:ext cx="7986203" cy="12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latin typeface="Bodoni MT Black" panose="02070A03080606020203" pitchFamily="18" charset="0"/>
              </a:rPr>
              <a:t>Khám phá</a:t>
            </a:r>
            <a:endParaRPr sz="8800" dirty="0">
              <a:latin typeface="Bodoni MT Black" panose="02070A03080606020203" pitchFamily="18" charset="0"/>
            </a:endParaRPr>
          </a:p>
        </p:txBody>
      </p:sp>
      <p:pic>
        <p:nvPicPr>
          <p:cNvPr id="11268" name="Picture 4" descr="Ghim trên 颜文字 GIF">
            <a:extLst>
              <a:ext uri="{FF2B5EF4-FFF2-40B4-BE49-F238E27FC236}">
                <a16:creationId xmlns:a16="http://schemas.microsoft.com/office/drawing/2014/main" id="{131B52A2-7107-4B8F-A575-6FBAA8C220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622" y="1512696"/>
            <a:ext cx="3258047" cy="325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7BEF57F-E36B-497D-8FAE-33AF38312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051" y="524242"/>
            <a:ext cx="1227521" cy="108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9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97">
        <p:split orient="vert"/>
      </p:transition>
    </mc:Choice>
    <mc:Fallback xmlns="">
      <p:transition spd="slow" advTm="1397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311EBD5-0859-4286-B269-44D0126E5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59" t="1895" r="1707" b="48106"/>
          <a:stretch/>
        </p:blipFill>
        <p:spPr>
          <a:xfrm>
            <a:off x="2002961" y="2926757"/>
            <a:ext cx="2621289" cy="1870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êu đề 2">
            <a:extLst>
              <a:ext uri="{FF2B5EF4-FFF2-40B4-BE49-F238E27FC236}">
                <a16:creationId xmlns:a16="http://schemas.microsoft.com/office/drawing/2014/main" id="{20872D57-3768-497D-80D7-2384E1A2D6BF}"/>
              </a:ext>
            </a:extLst>
          </p:cNvPr>
          <p:cNvSpPr txBox="1">
            <a:spLocks/>
          </p:cNvSpPr>
          <p:nvPr/>
        </p:nvSpPr>
        <p:spPr>
          <a:xfrm>
            <a:off x="1302318" y="152745"/>
            <a:ext cx="2490900" cy="54010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1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pPr algn="ctr"/>
            <a:r>
              <a:rPr lang="en-US" sz="1600" dirty="0" err="1">
                <a:latin typeface="+mn-lt"/>
              </a:rPr>
              <a:t>Mô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tả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nội</a:t>
            </a:r>
            <a:r>
              <a:rPr lang="en-US" sz="1600" dirty="0">
                <a:latin typeface="+mn-lt"/>
              </a:rPr>
              <a:t> dung ở </a:t>
            </a:r>
            <a:r>
              <a:rPr lang="en-US" sz="1600" dirty="0" err="1">
                <a:latin typeface="+mn-lt"/>
              </a:rPr>
              <a:t>mỗi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bức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tranh</a:t>
            </a:r>
            <a:endParaRPr lang="en-US" sz="1600" dirty="0">
              <a:latin typeface="+mn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ED15C02-4F88-48F1-99D8-726F1B7C12CF}"/>
              </a:ext>
            </a:extLst>
          </p:cNvPr>
          <p:cNvSpPr txBox="1"/>
          <p:nvPr/>
        </p:nvSpPr>
        <p:spPr>
          <a:xfrm>
            <a:off x="4441189" y="550818"/>
            <a:ext cx="441531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1600" b="1" dirty="0">
                <a:effectLst/>
                <a:latin typeface="+mn-lt"/>
                <a:ea typeface="Times New Roman" panose="02020603050405020304" pitchFamily="18" charset="0"/>
              </a:rPr>
              <a:t>H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ành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giờ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?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giờ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ra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chơi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?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lí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do</a:t>
            </a:r>
            <a:endParaRPr lang="en-US" sz="1600" b="1" dirty="0">
              <a:latin typeface="+mn-lt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90E0857-2A96-4689-86FB-13D6D11FA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566" b="50000"/>
          <a:stretch/>
        </p:blipFill>
        <p:spPr>
          <a:xfrm>
            <a:off x="-8326" y="1245508"/>
            <a:ext cx="2621289" cy="1870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C26CEBA-C6E4-4A52-B457-1E4CF41159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0" t="50999" r="49485" b="1746"/>
          <a:stretch/>
        </p:blipFill>
        <p:spPr>
          <a:xfrm>
            <a:off x="4441189" y="1281338"/>
            <a:ext cx="2591042" cy="1839181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9B7AD85B-F522-4D38-8449-8729037047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92" t="52570" r="3111" b="1630"/>
          <a:stretch/>
        </p:blipFill>
        <p:spPr>
          <a:xfrm>
            <a:off x="6438684" y="3005339"/>
            <a:ext cx="2417822" cy="1713646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7BA48E9D-3CA3-49E6-9215-0CA690CEA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5" y="106643"/>
            <a:ext cx="1001756" cy="888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68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38"/>
    </mc:Choice>
    <mc:Fallback xmlns="">
      <p:transition spd="slow" advTm="180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ũi tên: Hình ngũ giác 3">
            <a:extLst>
              <a:ext uri="{FF2B5EF4-FFF2-40B4-BE49-F238E27FC236}">
                <a16:creationId xmlns:a16="http://schemas.microsoft.com/office/drawing/2014/main" id="{236C58FD-AAD0-47DC-94FD-8570310A3003}"/>
              </a:ext>
            </a:extLst>
          </p:cNvPr>
          <p:cNvSpPr/>
          <p:nvPr/>
        </p:nvSpPr>
        <p:spPr>
          <a:xfrm>
            <a:off x="4731128" y="1014571"/>
            <a:ext cx="3864231" cy="845648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Các </a:t>
            </a:r>
            <a:r>
              <a:rPr lang="en-US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bạn</a:t>
            </a:r>
            <a:r>
              <a:rPr lang="en-US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học</a:t>
            </a:r>
            <a:r>
              <a:rPr lang="en-US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sinh</a:t>
            </a:r>
            <a:r>
              <a:rPr lang="en-US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đang</a:t>
            </a:r>
            <a:r>
              <a:rPr lang="en-US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nghe</a:t>
            </a:r>
            <a:r>
              <a:rPr lang="en-US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giảng</a:t>
            </a:r>
            <a:r>
              <a:rPr lang="en-US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và</a:t>
            </a:r>
            <a:r>
              <a:rPr lang="en-US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giơ</a:t>
            </a:r>
            <a:r>
              <a:rPr lang="en-US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tay</a:t>
            </a:r>
            <a:r>
              <a:rPr lang="en-US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xây</a:t>
            </a:r>
            <a:r>
              <a:rPr lang="en-US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dựng</a:t>
            </a:r>
            <a:r>
              <a:rPr lang="en-US" sz="1800" b="1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bài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Mũi tên: Hình ngũ giác 4">
            <a:extLst>
              <a:ext uri="{FF2B5EF4-FFF2-40B4-BE49-F238E27FC236}">
                <a16:creationId xmlns:a16="http://schemas.microsoft.com/office/drawing/2014/main" id="{A53C9FF9-DBD7-406A-A3F7-0CB7E61F7457}"/>
              </a:ext>
            </a:extLst>
          </p:cNvPr>
          <p:cNvSpPr/>
          <p:nvPr/>
        </p:nvSpPr>
        <p:spPr>
          <a:xfrm>
            <a:off x="5361302" y="2571750"/>
            <a:ext cx="3508065" cy="686372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</a:rPr>
              <a:t>Địa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điểm</a:t>
            </a:r>
            <a:r>
              <a:rPr lang="en-US" sz="1800" b="1" dirty="0">
                <a:solidFill>
                  <a:schemeClr val="tx1"/>
                </a:solidFill>
              </a:rPr>
              <a:t>: </a:t>
            </a:r>
            <a:r>
              <a:rPr lang="en-US" sz="1800" b="1" dirty="0" err="1">
                <a:solidFill>
                  <a:schemeClr val="tx1"/>
                </a:solidFill>
              </a:rPr>
              <a:t>trong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lớp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học</a:t>
            </a:r>
            <a:r>
              <a:rPr lang="en-US" sz="1800" b="1" dirty="0">
                <a:solidFill>
                  <a:schemeClr val="tx1"/>
                </a:solidFill>
              </a:rPr>
              <a:t>, </a:t>
            </a:r>
            <a:r>
              <a:rPr lang="en-US" sz="1800" b="1" dirty="0" err="1">
                <a:solidFill>
                  <a:schemeClr val="tx1"/>
                </a:solidFill>
              </a:rPr>
              <a:t>trong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giờ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học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Mũi tên: Phải 5">
            <a:extLst>
              <a:ext uri="{FF2B5EF4-FFF2-40B4-BE49-F238E27FC236}">
                <a16:creationId xmlns:a16="http://schemas.microsoft.com/office/drawing/2014/main" id="{C082A977-5CA6-42E8-BFCF-F47049017CD7}"/>
              </a:ext>
            </a:extLst>
          </p:cNvPr>
          <p:cNvSpPr/>
          <p:nvPr/>
        </p:nvSpPr>
        <p:spPr>
          <a:xfrm>
            <a:off x="4520434" y="4096579"/>
            <a:ext cx="611892" cy="240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4D94690-026F-4D27-9053-07E797608FD4}"/>
              </a:ext>
            </a:extLst>
          </p:cNvPr>
          <p:cNvSpPr txBox="1"/>
          <p:nvPr/>
        </p:nvSpPr>
        <p:spPr>
          <a:xfrm>
            <a:off x="5337631" y="3834969"/>
            <a:ext cx="35317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u="sng" dirty="0">
                <a:solidFill>
                  <a:srgbClr val="FF0000"/>
                </a:solidFill>
                <a:latin typeface="Candara" panose="020E0502030303020204" pitchFamily="34" charset="0"/>
              </a:rPr>
              <a:t>HÀNH ĐỘNG NÊN LÀM</a:t>
            </a:r>
          </a:p>
          <a:p>
            <a:pPr algn="ctr"/>
            <a:r>
              <a:rPr lang="en-US" sz="2800" b="1" i="1" u="sng" dirty="0">
                <a:solidFill>
                  <a:srgbClr val="FF0000"/>
                </a:solidFill>
                <a:latin typeface="Candara" panose="020E0502030303020204" pitchFamily="34" charset="0"/>
              </a:rPr>
              <a:t>TRONG GIỜ HỌC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8903C3C-26B0-432A-B187-1593B986B3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66" b="50000"/>
          <a:stretch/>
        </p:blipFill>
        <p:spPr>
          <a:xfrm>
            <a:off x="-86384" y="649100"/>
            <a:ext cx="4817513" cy="343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282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0875E47-DA1C-4827-986F-8F154F26B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59" t="1895" r="1707" b="48106"/>
          <a:stretch/>
        </p:blipFill>
        <p:spPr>
          <a:xfrm>
            <a:off x="274633" y="1085594"/>
            <a:ext cx="4456496" cy="318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Mũi tên: Hình ngũ giác 8">
            <a:extLst>
              <a:ext uri="{FF2B5EF4-FFF2-40B4-BE49-F238E27FC236}">
                <a16:creationId xmlns:a16="http://schemas.microsoft.com/office/drawing/2014/main" id="{5F474BA8-E9A8-46D8-B44A-78ACCF0FF8CC}"/>
              </a:ext>
            </a:extLst>
          </p:cNvPr>
          <p:cNvSpPr/>
          <p:nvPr/>
        </p:nvSpPr>
        <p:spPr>
          <a:xfrm>
            <a:off x="4731129" y="1014571"/>
            <a:ext cx="3361966" cy="845648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Ba </a:t>
            </a:r>
            <a:r>
              <a:rPr lang="vi-VN" sz="1800" b="1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bạn</a:t>
            </a:r>
            <a:r>
              <a:rPr lang="vi-VN" sz="18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đang </a:t>
            </a:r>
            <a:r>
              <a:rPr lang="vi-VN" sz="1800" b="1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trò</a:t>
            </a:r>
            <a:r>
              <a:rPr lang="vi-VN" sz="18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b="1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chuyện</a:t>
            </a:r>
            <a:r>
              <a:rPr lang="vi-VN" sz="18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b="1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với</a:t>
            </a:r>
            <a:r>
              <a:rPr lang="vi-VN" sz="18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nhau </a:t>
            </a:r>
            <a:r>
              <a:rPr lang="vi-VN" sz="1800" b="1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rất</a:t>
            </a:r>
            <a:r>
              <a:rPr lang="vi-VN" sz="18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vui v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ẻ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Mũi tên: Hình ngũ giác 9">
            <a:extLst>
              <a:ext uri="{FF2B5EF4-FFF2-40B4-BE49-F238E27FC236}">
                <a16:creationId xmlns:a16="http://schemas.microsoft.com/office/drawing/2014/main" id="{5E6E3AB3-D843-4DBA-A687-AB0C5C35E340}"/>
              </a:ext>
            </a:extLst>
          </p:cNvPr>
          <p:cNvSpPr/>
          <p:nvPr/>
        </p:nvSpPr>
        <p:spPr>
          <a:xfrm>
            <a:off x="5361302" y="2571750"/>
            <a:ext cx="3508065" cy="686372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</a:rPr>
              <a:t>Địa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điểm</a:t>
            </a:r>
            <a:r>
              <a:rPr lang="en-US" sz="1800" b="1" dirty="0">
                <a:solidFill>
                  <a:schemeClr val="tx1"/>
                </a:solidFill>
              </a:rPr>
              <a:t>: </a:t>
            </a:r>
            <a:r>
              <a:rPr lang="en-US" sz="1800" b="1" dirty="0" err="1">
                <a:solidFill>
                  <a:schemeClr val="tx1"/>
                </a:solidFill>
              </a:rPr>
              <a:t>trước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cửa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lớp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học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Mũi tên: Phải 10">
            <a:extLst>
              <a:ext uri="{FF2B5EF4-FFF2-40B4-BE49-F238E27FC236}">
                <a16:creationId xmlns:a16="http://schemas.microsoft.com/office/drawing/2014/main" id="{2598E19A-D2C2-4750-869D-B85198FB72FC}"/>
              </a:ext>
            </a:extLst>
          </p:cNvPr>
          <p:cNvSpPr/>
          <p:nvPr/>
        </p:nvSpPr>
        <p:spPr>
          <a:xfrm>
            <a:off x="4520434" y="4096579"/>
            <a:ext cx="611892" cy="240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52D7728-7FAD-404C-9A82-FA132D7D12D4}"/>
              </a:ext>
            </a:extLst>
          </p:cNvPr>
          <p:cNvSpPr txBox="1"/>
          <p:nvPr/>
        </p:nvSpPr>
        <p:spPr>
          <a:xfrm>
            <a:off x="5337631" y="3834969"/>
            <a:ext cx="35317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u="sng" dirty="0">
                <a:solidFill>
                  <a:srgbClr val="FF0000"/>
                </a:solidFill>
                <a:latin typeface="Candara" panose="020E0502030303020204" pitchFamily="34" charset="0"/>
              </a:rPr>
              <a:t>HÀNH ĐỘNG NÊN LÀM</a:t>
            </a:r>
          </a:p>
          <a:p>
            <a:pPr algn="ctr"/>
            <a:r>
              <a:rPr lang="en-US" sz="2800" b="1" i="1" u="sng" dirty="0">
                <a:solidFill>
                  <a:srgbClr val="FF0000"/>
                </a:solidFill>
                <a:latin typeface="Candara" panose="020E0502030303020204" pitchFamily="34" charset="0"/>
              </a:rPr>
              <a:t>GIỜ RA CHƠI</a:t>
            </a:r>
          </a:p>
        </p:txBody>
      </p:sp>
    </p:spTree>
    <p:extLst>
      <p:ext uri="{BB962C8B-B14F-4D97-AF65-F5344CB8AC3E}">
        <p14:creationId xmlns:p14="http://schemas.microsoft.com/office/powerpoint/2010/main" val="209009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5.9|95.1|8.1|6.8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5|20.4|6.4|5.1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.5|39.2|72.5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6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4|52.2|5.2|3"/>
</p:tagLst>
</file>

<file path=ppt/theme/theme1.xml><?xml version="1.0" encoding="utf-8"?>
<a:theme xmlns:a="http://schemas.openxmlformats.org/drawingml/2006/main" name="Handa Notebook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7884"/>
      </a:lt2>
      <a:accent1>
        <a:srgbClr val="FFB5BD"/>
      </a:accent1>
      <a:accent2>
        <a:srgbClr val="FFCF60"/>
      </a:accent2>
      <a:accent3>
        <a:srgbClr val="00426E"/>
      </a:accent3>
      <a:accent4>
        <a:srgbClr val="81C7C7"/>
      </a:accent4>
      <a:accent5>
        <a:srgbClr val="003D6A"/>
      </a:accent5>
      <a:accent6>
        <a:srgbClr val="A8BFCE"/>
      </a:accent6>
      <a:hlink>
        <a:srgbClr val="003D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2458</TotalTime>
  <Words>396</Words>
  <Application>Microsoft Office PowerPoint</Application>
  <PresentationFormat>On-screen Show (16:9)</PresentationFormat>
  <Paragraphs>68</Paragraphs>
  <Slides>18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Raleway</vt:lpstr>
      <vt:lpstr>Arial</vt:lpstr>
      <vt:lpstr>Times New Roman</vt:lpstr>
      <vt:lpstr>Hammersmith One</vt:lpstr>
      <vt:lpstr>Josefin Sans</vt:lpstr>
      <vt:lpstr>Candara</vt:lpstr>
      <vt:lpstr>Bodoni MT Black</vt:lpstr>
      <vt:lpstr>Adobe Gothic Std B</vt:lpstr>
      <vt:lpstr>Stencil</vt:lpstr>
      <vt:lpstr>Caveat Brush</vt:lpstr>
      <vt:lpstr>Handa Notebook Thesis by Slidesgo</vt:lpstr>
      <vt:lpstr>PowerPoint Presentation</vt:lpstr>
      <vt:lpstr>Khởi động</vt:lpstr>
      <vt:lpstr>PowerPoint Presentation</vt:lpstr>
      <vt:lpstr>PowerPoint Presentation</vt:lpstr>
      <vt:lpstr>BÀI 2:  NHỮNG VIỆC NÊN LÀM TRONG GIỜ RA CHƠI (TIẾT 1)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 thực tế:</vt:lpstr>
      <vt:lpstr>Kể tên các:</vt:lpstr>
      <vt:lpstr>Trò chơi: Chuyền</vt:lpstr>
      <vt:lpstr>PowerPoint Presentation</vt:lpstr>
      <vt:lpstr>Vẽ một bức tranh miêu tả lại giờ ra chơi của 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Handa Notebook  Thesis</dc:title>
  <dc:creator>Admin</dc:creator>
  <cp:lastModifiedBy>Hong Nhung Nguyen Thi</cp:lastModifiedBy>
  <cp:revision>54</cp:revision>
  <dcterms:modified xsi:type="dcterms:W3CDTF">2021-09-22T16:07:40Z</dcterms:modified>
</cp:coreProperties>
</file>