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13" r:id="rId2"/>
    <p:sldId id="275" r:id="rId3"/>
    <p:sldId id="276" r:id="rId4"/>
    <p:sldId id="263" r:id="rId5"/>
    <p:sldId id="264" r:id="rId6"/>
    <p:sldId id="267" r:id="rId7"/>
    <p:sldId id="265" r:id="rId8"/>
    <p:sldId id="266" r:id="rId9"/>
    <p:sldId id="272" r:id="rId10"/>
    <p:sldId id="27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00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1000" y="-3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494E12-D34D-4F4E-B712-FA9470D0E407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C0C145-3143-43C5-A726-03BDC1DCF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00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1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1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863640"/>
            <a:ext cx="9191294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647" y="359371"/>
            <a:ext cx="9649071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0" y="3839616"/>
            <a:ext cx="9145588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0" y="4090653"/>
            <a:ext cx="5588845" cy="193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1560078" y="2099351"/>
            <a:ext cx="6032445" cy="151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18" y="2782724"/>
            <a:ext cx="2853846" cy="381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39306" y="2297738"/>
            <a:ext cx="7056784" cy="3536954"/>
          </a:xfrm>
          <a:prstGeom prst="rect">
            <a:avLst/>
          </a:prstGeom>
        </p:spPr>
        <p:txBody>
          <a:bodyPr spcFirstLastPara="1" wrap="none" lIns="91276" tIns="45697" rIns="91276" bIns="45697" numCol="1" fromWordArt="1">
            <a:prstTxWarp prst="textArchUp">
              <a:avLst>
                <a:gd name="adj" fmla="val 11240792"/>
              </a:avLst>
            </a:prstTxWarp>
          </a:bodyPr>
          <a:lstStyle/>
          <a:p>
            <a:pPr algn="ctr" defTabSz="1216154">
              <a:lnSpc>
                <a:spcPct val="150000"/>
              </a:lnSpc>
            </a:pPr>
            <a:r>
              <a:rPr lang="en-US" sz="177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 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970961" y="3489137"/>
            <a:ext cx="5421715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51" tIns="60825" rIns="121651" bIns="60825" anchor="ctr"/>
          <a:lstStyle/>
          <a:p>
            <a:pPr algn="ctr" defTabSz="1621750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 – LỚP 1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1094" y="1404891"/>
            <a:ext cx="556968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49"/>
            <a:r>
              <a:rPr lang="en-US" sz="2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3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72F5F-7EED-4C54-B5D4-1E71CE3906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756" y="616847"/>
            <a:ext cx="2394527" cy="21340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C68D3-44D9-4BBF-93A3-18CC63E483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9414" flipH="1">
            <a:off x="-226049" y="652702"/>
            <a:ext cx="2420169" cy="220622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10282" y="-630339"/>
            <a:ext cx="609600" cy="609600"/>
          </a:xfrm>
          <a:prstGeom prst="rect">
            <a:avLst/>
          </a:prstGeom>
        </p:spPr>
      </p:pic>
      <p:pic>
        <p:nvPicPr>
          <p:cNvPr id="7" name="bensound-ukule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306155" y="-657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1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20000" numSld="999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8"/>
    </mc:Choice>
    <mc:Fallback xmlns="">
      <p:transition spd="slow" advTm="9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1024" descr="5%"/>
          <p:cNvSpPr>
            <a:spLocks noChangeArrowheads="1" noChangeShapeType="1" noTextEdit="1"/>
          </p:cNvSpPr>
          <p:nvPr/>
        </p:nvSpPr>
        <p:spPr bwMode="auto">
          <a:xfrm>
            <a:off x="2237831" y="1774216"/>
            <a:ext cx="4987925" cy="5862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GIÁO DỤC &amp; ĐÀO TẠO QUẬN LONG BIÊN</a:t>
            </a:r>
          </a:p>
        </p:txBody>
      </p:sp>
      <p:sp>
        <p:nvSpPr>
          <p:cNvPr id="6" name="WordArt 1025"/>
          <p:cNvSpPr>
            <a:spLocks noChangeArrowheads="1" noChangeShapeType="1" noTextEdit="1"/>
          </p:cNvSpPr>
          <p:nvPr/>
        </p:nvSpPr>
        <p:spPr bwMode="auto">
          <a:xfrm>
            <a:off x="1828801" y="2988291"/>
            <a:ext cx="5638800" cy="10787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455"/>
              </a:avLst>
            </a:prstTxWarp>
          </a:bodyPr>
          <a:lstStyle/>
          <a:p>
            <a:pPr algn="ctr"/>
            <a:r>
              <a:rPr lang="vi-VN" sz="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Môn: </a:t>
            </a:r>
            <a:r>
              <a:rPr lang="en-US" sz="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Đạo</a:t>
            </a:r>
            <a:r>
              <a:rPr lang="en-US" sz="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 </a:t>
            </a:r>
            <a:r>
              <a:rPr lang="en-US" sz="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đức</a:t>
            </a:r>
            <a:endParaRPr lang="vi-VN" sz="9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+mj-lt"/>
              <a:ea typeface="+mj-lt"/>
              <a:cs typeface="+mj-l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6"/>
    </mc:Choice>
    <mc:Fallback xmlns="">
      <p:transition spd="slow" advTm="5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0" descr="Picture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850900" y="2777032"/>
            <a:ext cx="6229350" cy="1752600"/>
          </a:xfrm>
        </p:spPr>
        <p:txBody>
          <a:bodyPr>
            <a:no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HP-087" pitchFamily="34" charset="0"/>
              </a:rPr>
              <a:t>Em</a:t>
            </a:r>
            <a:r>
              <a:rPr lang="en-US" sz="40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HP-087" pitchFamily="34" charset="0"/>
              </a:rPr>
              <a:t>giữ</a:t>
            </a:r>
            <a:r>
              <a:rPr lang="en-US" sz="40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HP-087" pitchFamily="34" charset="0"/>
              </a:rPr>
              <a:t>sạch</a:t>
            </a:r>
            <a:r>
              <a:rPr lang="en-US" sz="4000" dirty="0">
                <a:solidFill>
                  <a:srgbClr val="0000FF"/>
                </a:solidFill>
                <a:latin typeface="HP-087" pitchFamily="34" charset="0"/>
              </a:rPr>
              <a:t> </a:t>
            </a:r>
          </a:p>
          <a:p>
            <a:r>
              <a:rPr lang="en-US" sz="4000" dirty="0" err="1">
                <a:solidFill>
                  <a:srgbClr val="0000FF"/>
                </a:solidFill>
                <a:latin typeface="HP-087" pitchFamily="34" charset="0"/>
              </a:rPr>
              <a:t>răng</a:t>
            </a:r>
            <a:r>
              <a:rPr lang="en-US" sz="40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HP-087" pitchFamily="34" charset="0"/>
              </a:rPr>
              <a:t>miệng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3766" y="1951524"/>
            <a:ext cx="3371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6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29"/>
    </mc:Choice>
    <mc:Fallback xmlns="">
      <p:transition spd="slow" advTm="12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4827" y="6038955"/>
            <a:ext cx="3207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 ANH TÍ SÚN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" r="2603" b="18280"/>
          <a:stretch/>
        </p:blipFill>
        <p:spPr>
          <a:xfrm>
            <a:off x="290945" y="1371600"/>
            <a:ext cx="8615061" cy="450806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52"/>
    </mc:Choice>
    <mc:Fallback xmlns="">
      <p:transition spd="slow" advTm="8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8973" y="5868557"/>
            <a:ext cx="70615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sao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cần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giữ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vệ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răng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miệng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916C5D-CF8D-4D8D-9F80-24A4DABC0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1219200"/>
            <a:ext cx="8153399" cy="44958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69"/>
    </mc:Choice>
    <mc:Fallback xmlns="">
      <p:transition spd="slow" advTm="56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192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0655" y="5775252"/>
            <a:ext cx="4976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Em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chải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răng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như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thế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nào</a:t>
            </a:r>
            <a:r>
              <a:rPr lang="en-US" sz="3200" b="1" dirty="0">
                <a:solidFill>
                  <a:srgbClr val="0000FF"/>
                </a:solidFill>
              </a:rPr>
              <a:t> 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8DAD71-B993-472D-9162-062014F61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44" y="1143000"/>
            <a:ext cx="8472055" cy="44958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62"/>
    </mc:Choice>
    <mc:Fallback xmlns="">
      <p:transition spd="slow" advTm="72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9194" y="1354785"/>
            <a:ext cx="8968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F52811-7A48-4E07-AC6F-144362126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133600"/>
            <a:ext cx="7772400" cy="42672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57"/>
    </mc:Choice>
    <mc:Fallback xmlns="">
      <p:transition spd="slow" advTm="49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600" y="1472625"/>
            <a:ext cx="5149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3" name="Trapezoid 2"/>
          <p:cNvSpPr/>
          <p:nvPr/>
        </p:nvSpPr>
        <p:spPr>
          <a:xfrm>
            <a:off x="4114800" y="3810000"/>
            <a:ext cx="1295400" cy="762000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623CA9-41B4-4A5D-8603-C3CDD7D0F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2133600"/>
            <a:ext cx="6333636" cy="44958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94"/>
    </mc:Choice>
    <mc:Fallback xmlns="">
      <p:transition spd="slow" advTm="46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177" y="1219200"/>
            <a:ext cx="84671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4724400" y="2362200"/>
            <a:ext cx="3657600" cy="3276600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65902" y="2819399"/>
            <a:ext cx="343395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914400" y="2607003"/>
            <a:ext cx="2998662" cy="248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50"/>
    </mc:Choice>
    <mc:Fallback xmlns="">
      <p:transition spd="slow" advTm="19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150</Words>
  <Application>Microsoft Office PowerPoint</Application>
  <PresentationFormat>On-screen Show (4:3)</PresentationFormat>
  <Paragraphs>28</Paragraphs>
  <Slides>10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.VnUniverse</vt:lpstr>
      <vt:lpstr>Arial</vt:lpstr>
      <vt:lpstr>Calibri</vt:lpstr>
      <vt:lpstr>HP001 TD 4H</vt:lpstr>
      <vt:lpstr>HP-087</vt:lpstr>
      <vt:lpstr>HP-089</vt:lpstr>
      <vt:lpstr>Times New Roman</vt:lpstr>
      <vt:lpstr>Office Theme</vt:lpstr>
      <vt:lpstr>PowerPoint Presentation</vt:lpstr>
      <vt:lpstr>PowerPoint Presentation</vt:lpstr>
      <vt:lpstr>PowerPoint Presentation</vt:lpstr>
      <vt:lpstr>Khởi động</vt:lpstr>
      <vt:lpstr>Khám phá</vt:lpstr>
      <vt:lpstr>Khám phá</vt:lpstr>
      <vt:lpstr>Luyện tập</vt:lpstr>
      <vt:lpstr>Vận dụng</vt:lpstr>
      <vt:lpstr>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Hong Nhung Nguyen Thi</cp:lastModifiedBy>
  <cp:revision>24</cp:revision>
  <dcterms:created xsi:type="dcterms:W3CDTF">2006-08-16T00:00:00Z</dcterms:created>
  <dcterms:modified xsi:type="dcterms:W3CDTF">2021-09-22T15:59:21Z</dcterms:modified>
</cp:coreProperties>
</file>