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67" r:id="rId3"/>
    <p:sldId id="368" r:id="rId4"/>
    <p:sldId id="369" r:id="rId5"/>
    <p:sldId id="370" r:id="rId6"/>
    <p:sldId id="371" r:id="rId7"/>
    <p:sldId id="372" r:id="rId8"/>
    <p:sldId id="373" r:id="rId9"/>
    <p:sldId id="374" r:id="rId10"/>
    <p:sldId id="375" r:id="rId11"/>
    <p:sldId id="365" r:id="rId12"/>
    <p:sldId id="380" r:id="rId13"/>
    <p:sldId id="376" r:id="rId14"/>
    <p:sldId id="377" r:id="rId15"/>
    <p:sldId id="378" r:id="rId16"/>
    <p:sldId id="379" r:id="rId17"/>
    <p:sldId id="363" r:id="rId18"/>
    <p:sldId id="364" r:id="rId19"/>
    <p:sldId id="341" r:id="rId2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89A"/>
    <a:srgbClr val="E07235"/>
    <a:srgbClr val="EB54E9"/>
    <a:srgbClr val="D34CD6"/>
    <a:srgbClr val="D8F3FC"/>
    <a:srgbClr val="EF5F5F"/>
    <a:srgbClr val="9CDCF8"/>
    <a:srgbClr val="BED096"/>
    <a:srgbClr val="FDE59B"/>
    <a:srgbClr val="B34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8" autoAdjust="0"/>
    <p:restoredTop sz="94660"/>
  </p:normalViewPr>
  <p:slideViewPr>
    <p:cSldViewPr snapToGrid="0">
      <p:cViewPr varScale="1">
        <p:scale>
          <a:sx n="56" d="100"/>
          <a:sy n="56" d="100"/>
        </p:scale>
        <p:origin x="68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1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18" Type="http://schemas.openxmlformats.org/officeDocument/2006/relationships/image" Target="../media/image76.png"/><Relationship Id="rId3" Type="http://schemas.openxmlformats.org/officeDocument/2006/relationships/image" Target="../media/image61.png"/><Relationship Id="rId21" Type="http://schemas.openxmlformats.org/officeDocument/2006/relationships/image" Target="../media/image79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17" Type="http://schemas.openxmlformats.org/officeDocument/2006/relationships/image" Target="../media/image75.png"/><Relationship Id="rId25" Type="http://schemas.openxmlformats.org/officeDocument/2006/relationships/image" Target="../media/image83.png"/><Relationship Id="rId2" Type="http://schemas.openxmlformats.org/officeDocument/2006/relationships/image" Target="../media/image60.png"/><Relationship Id="rId16" Type="http://schemas.openxmlformats.org/officeDocument/2006/relationships/image" Target="../media/image74.png"/><Relationship Id="rId20" Type="http://schemas.openxmlformats.org/officeDocument/2006/relationships/image" Target="../media/image7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24" Type="http://schemas.openxmlformats.org/officeDocument/2006/relationships/image" Target="../media/image82.png"/><Relationship Id="rId5" Type="http://schemas.openxmlformats.org/officeDocument/2006/relationships/image" Target="../media/image63.png"/><Relationship Id="rId15" Type="http://schemas.openxmlformats.org/officeDocument/2006/relationships/image" Target="../media/image73.png"/><Relationship Id="rId23" Type="http://schemas.openxmlformats.org/officeDocument/2006/relationships/image" Target="../media/image81.png"/><Relationship Id="rId10" Type="http://schemas.openxmlformats.org/officeDocument/2006/relationships/image" Target="../media/image68.png"/><Relationship Id="rId19" Type="http://schemas.openxmlformats.org/officeDocument/2006/relationships/image" Target="../media/image77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Relationship Id="rId14" Type="http://schemas.openxmlformats.org/officeDocument/2006/relationships/image" Target="../media/image72.png"/><Relationship Id="rId22" Type="http://schemas.openxmlformats.org/officeDocument/2006/relationships/image" Target="../media/image8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18" Type="http://schemas.openxmlformats.org/officeDocument/2006/relationships/image" Target="../media/image7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17" Type="http://schemas.openxmlformats.org/officeDocument/2006/relationships/image" Target="../media/image75.png"/><Relationship Id="rId2" Type="http://schemas.openxmlformats.org/officeDocument/2006/relationships/image" Target="../media/image60.png"/><Relationship Id="rId16" Type="http://schemas.openxmlformats.org/officeDocument/2006/relationships/image" Target="../media/image74.png"/><Relationship Id="rId20" Type="http://schemas.openxmlformats.org/officeDocument/2006/relationships/image" Target="../media/image8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5" Type="http://schemas.openxmlformats.org/officeDocument/2006/relationships/image" Target="../media/image73.png"/><Relationship Id="rId10" Type="http://schemas.openxmlformats.org/officeDocument/2006/relationships/image" Target="../media/image68.png"/><Relationship Id="rId19" Type="http://schemas.openxmlformats.org/officeDocument/2006/relationships/image" Target="../media/image77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Relationship Id="rId14" Type="http://schemas.openxmlformats.org/officeDocument/2006/relationships/image" Target="../media/image7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3.png"/><Relationship Id="rId4" Type="http://schemas.openxmlformats.org/officeDocument/2006/relationships/image" Target="../media/image8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3.png"/><Relationship Id="rId4" Type="http://schemas.openxmlformats.org/officeDocument/2006/relationships/image" Target="../media/image8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5.xml"/><Relationship Id="rId6" Type="http://schemas.openxmlformats.org/officeDocument/2006/relationships/slide" Target="slide5.xm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slide" Target="slide7.xml"/><Relationship Id="rId4" Type="http://schemas.openxmlformats.org/officeDocument/2006/relationships/slide" Target="slide4.xml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10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0.png"/><Relationship Id="rId7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1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39.png"/><Relationship Id="rId7" Type="http://schemas.openxmlformats.org/officeDocument/2006/relationships/image" Target="../media/image4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CÁC SỐ TỪ 0 ĐẾN 10</a:t>
            </a:r>
            <a:endParaRPr lang="vi-VN" sz="36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325765" y="1612771"/>
            <a:ext cx="5525873" cy="262975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1</a:t>
            </a:r>
          </a:p>
          <a:p>
            <a:pPr algn="ctr">
              <a:lnSpc>
                <a:spcPct val="120000"/>
              </a:lnSpc>
            </a:pPr>
            <a:r>
              <a:rPr lang="en-US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Các số 6,7,8,9,10</a:t>
            </a:r>
          </a:p>
          <a:p>
            <a:pPr algn="ctr">
              <a:lnSpc>
                <a:spcPct val="120000"/>
              </a:lnSpc>
            </a:pPr>
            <a:r>
              <a:rPr lang="en-US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( Tiết 2)</a:t>
            </a:r>
            <a:endParaRPr lang="vi-VN" sz="48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D2F7FE-79AF-4F24-8E27-BE6BCCA606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01" b="23551"/>
          <a:stretch/>
        </p:blipFill>
        <p:spPr>
          <a:xfrm>
            <a:off x="4943060" y="4242530"/>
            <a:ext cx="2514119" cy="144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56899A-4229-4423-A88F-827E8A38D3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982" y="1999201"/>
            <a:ext cx="9147175" cy="15599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AAA3A9-9F1D-4FE6-A19B-5C4FE2C579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981" y="3559184"/>
            <a:ext cx="9147175" cy="15599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878F887-3116-42AF-86EA-C521D07D7F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395" y="2557850"/>
            <a:ext cx="960077" cy="7040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D9762A-5BB3-4503-BC7B-BBC551C88B4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3" t="20060" r="32078" b="22374"/>
          <a:stretch/>
        </p:blipFill>
        <p:spPr>
          <a:xfrm>
            <a:off x="6998724" y="2441848"/>
            <a:ext cx="798286" cy="8998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57BABA-A978-44E3-B8EA-0CFAF182BC9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8" t="18356" r="31008" b="20665"/>
          <a:stretch/>
        </p:blipFill>
        <p:spPr>
          <a:xfrm>
            <a:off x="7746210" y="2202363"/>
            <a:ext cx="820057" cy="965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BE6BD2-1BCF-440F-995B-EB1B8DF13D9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27" t="20444" r="30335" b="21328"/>
          <a:stretch/>
        </p:blipFill>
        <p:spPr>
          <a:xfrm>
            <a:off x="9204895" y="2267677"/>
            <a:ext cx="849086" cy="9216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1F47A7-F55B-4DD8-8002-FB640C7E613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4" t="19322" r="32000" b="21587"/>
          <a:stretch/>
        </p:blipFill>
        <p:spPr>
          <a:xfrm>
            <a:off x="2695239" y="3936820"/>
            <a:ext cx="798286" cy="9434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3EDA8B-C68C-411D-B514-D59CCB290A3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0" t="19821" r="30667" b="21088"/>
          <a:stretch/>
        </p:blipFill>
        <p:spPr>
          <a:xfrm>
            <a:off x="4886896" y="3769905"/>
            <a:ext cx="812800" cy="9434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54B4DE-61CB-49D6-88DF-92B0A603152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8" t="20416" r="32195" b="22957"/>
          <a:stretch/>
        </p:blipFill>
        <p:spPr>
          <a:xfrm>
            <a:off x="6323811" y="3762649"/>
            <a:ext cx="827314" cy="9361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275A2B-732B-4889-864F-0EE9DF31E7A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0" t="21513" r="33628" b="22072"/>
          <a:stretch/>
        </p:blipFill>
        <p:spPr>
          <a:xfrm>
            <a:off x="7797010" y="3755391"/>
            <a:ext cx="820057" cy="1008743"/>
          </a:xfrm>
          <a:prstGeom prst="rect">
            <a:avLst/>
          </a:prstGeom>
        </p:spPr>
      </p:pic>
      <p:sp>
        <p:nvSpPr>
          <p:cNvPr id="12" name="Rounded Rectangle 12">
            <a:extLst>
              <a:ext uri="{FF2B5EF4-FFF2-40B4-BE49-F238E27FC236}">
                <a16:creationId xmlns:a16="http://schemas.microsoft.com/office/drawing/2014/main" id="{A0D67D26-1EB1-42C9-856A-12B2B31790AE}"/>
              </a:ext>
            </a:extLst>
          </p:cNvPr>
          <p:cNvSpPr/>
          <p:nvPr/>
        </p:nvSpPr>
        <p:spPr>
          <a:xfrm>
            <a:off x="5674340" y="2683378"/>
            <a:ext cx="484185" cy="484185"/>
          </a:xfrm>
          <a:prstGeom prst="roundRect">
            <a:avLst/>
          </a:prstGeom>
          <a:solidFill>
            <a:srgbClr val="9BD19C"/>
          </a:solidFill>
          <a:ln>
            <a:solidFill>
              <a:srgbClr val="9DD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13" name="Rounded Rectangle 21">
            <a:extLst>
              <a:ext uri="{FF2B5EF4-FFF2-40B4-BE49-F238E27FC236}">
                <a16:creationId xmlns:a16="http://schemas.microsoft.com/office/drawing/2014/main" id="{3B9624AE-49D5-4C21-8376-65B23A0A664E}"/>
              </a:ext>
            </a:extLst>
          </p:cNvPr>
          <p:cNvSpPr/>
          <p:nvPr/>
        </p:nvSpPr>
        <p:spPr>
          <a:xfrm>
            <a:off x="7155774" y="2667785"/>
            <a:ext cx="484185" cy="484185"/>
          </a:xfrm>
          <a:prstGeom prst="roundRect">
            <a:avLst/>
          </a:prstGeom>
          <a:solidFill>
            <a:srgbClr val="FFD864"/>
          </a:solidFill>
          <a:ln>
            <a:solidFill>
              <a:srgbClr val="FFD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14" name="Rounded Rectangle 22">
            <a:extLst>
              <a:ext uri="{FF2B5EF4-FFF2-40B4-BE49-F238E27FC236}">
                <a16:creationId xmlns:a16="http://schemas.microsoft.com/office/drawing/2014/main" id="{5496C2CB-1408-4472-BB9C-B666BF2DF0A1}"/>
              </a:ext>
            </a:extLst>
          </p:cNvPr>
          <p:cNvSpPr/>
          <p:nvPr/>
        </p:nvSpPr>
        <p:spPr>
          <a:xfrm>
            <a:off x="7901676" y="2436577"/>
            <a:ext cx="484185" cy="484185"/>
          </a:xfrm>
          <a:prstGeom prst="roundRect">
            <a:avLst/>
          </a:prstGeom>
          <a:solidFill>
            <a:srgbClr val="F9A981"/>
          </a:solidFill>
          <a:ln>
            <a:solidFill>
              <a:srgbClr val="F9A9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15" name="Rounded Rectangle 23">
            <a:extLst>
              <a:ext uri="{FF2B5EF4-FFF2-40B4-BE49-F238E27FC236}">
                <a16:creationId xmlns:a16="http://schemas.microsoft.com/office/drawing/2014/main" id="{73BB4DB1-C718-475B-AC16-C12CEC883AC2}"/>
              </a:ext>
            </a:extLst>
          </p:cNvPr>
          <p:cNvSpPr/>
          <p:nvPr/>
        </p:nvSpPr>
        <p:spPr>
          <a:xfrm>
            <a:off x="9306495" y="2486413"/>
            <a:ext cx="645886" cy="484185"/>
          </a:xfrm>
          <a:prstGeom prst="roundRect">
            <a:avLst/>
          </a:prstGeom>
          <a:solidFill>
            <a:srgbClr val="FFE3A5"/>
          </a:solidFill>
          <a:ln>
            <a:solidFill>
              <a:srgbClr val="FFE3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C00000"/>
                </a:solidFill>
              </a:rPr>
              <a:t>10</a:t>
            </a:r>
          </a:p>
        </p:txBody>
      </p:sp>
      <p:sp>
        <p:nvSpPr>
          <p:cNvPr id="16" name="Rounded Rectangle 25">
            <a:extLst>
              <a:ext uri="{FF2B5EF4-FFF2-40B4-BE49-F238E27FC236}">
                <a16:creationId xmlns:a16="http://schemas.microsoft.com/office/drawing/2014/main" id="{7C96D90C-2974-4C38-B4CD-A5EBF7E4AF10}"/>
              </a:ext>
            </a:extLst>
          </p:cNvPr>
          <p:cNvSpPr/>
          <p:nvPr/>
        </p:nvSpPr>
        <p:spPr>
          <a:xfrm>
            <a:off x="2852289" y="4166441"/>
            <a:ext cx="484185" cy="484185"/>
          </a:xfrm>
          <a:prstGeom prst="roundRect">
            <a:avLst/>
          </a:prstGeom>
          <a:solidFill>
            <a:srgbClr val="F9C0BF"/>
          </a:solidFill>
          <a:ln>
            <a:solidFill>
              <a:srgbClr val="F9C0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17" name="Rounded Rectangle 26">
            <a:extLst>
              <a:ext uri="{FF2B5EF4-FFF2-40B4-BE49-F238E27FC236}">
                <a16:creationId xmlns:a16="http://schemas.microsoft.com/office/drawing/2014/main" id="{FD2B424A-78AE-48F8-ADDE-53AF71CFD634}"/>
              </a:ext>
            </a:extLst>
          </p:cNvPr>
          <p:cNvSpPr/>
          <p:nvPr/>
        </p:nvSpPr>
        <p:spPr>
          <a:xfrm>
            <a:off x="5051203" y="4017669"/>
            <a:ext cx="484185" cy="484185"/>
          </a:xfrm>
          <a:prstGeom prst="roundRect">
            <a:avLst/>
          </a:prstGeom>
          <a:solidFill>
            <a:srgbClr val="DCDCDD"/>
          </a:solidFill>
          <a:ln>
            <a:solidFill>
              <a:srgbClr val="DCDC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18" name="Rounded Rectangle 27">
            <a:extLst>
              <a:ext uri="{FF2B5EF4-FFF2-40B4-BE49-F238E27FC236}">
                <a16:creationId xmlns:a16="http://schemas.microsoft.com/office/drawing/2014/main" id="{27F99C26-D05B-4E65-BE4F-8D5540540204}"/>
              </a:ext>
            </a:extLst>
          </p:cNvPr>
          <p:cNvSpPr/>
          <p:nvPr/>
        </p:nvSpPr>
        <p:spPr>
          <a:xfrm>
            <a:off x="6515653" y="4014930"/>
            <a:ext cx="484185" cy="484185"/>
          </a:xfrm>
          <a:prstGeom prst="roundRect">
            <a:avLst/>
          </a:prstGeom>
          <a:solidFill>
            <a:srgbClr val="C6EAFB"/>
          </a:solidFill>
          <a:ln>
            <a:solidFill>
              <a:srgbClr val="C6EA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19" name="Rounded Rectangle 28">
            <a:extLst>
              <a:ext uri="{FF2B5EF4-FFF2-40B4-BE49-F238E27FC236}">
                <a16:creationId xmlns:a16="http://schemas.microsoft.com/office/drawing/2014/main" id="{71736D05-0CB2-4810-B7A4-E9606D3CCA3F}"/>
              </a:ext>
            </a:extLst>
          </p:cNvPr>
          <p:cNvSpPr/>
          <p:nvPr/>
        </p:nvSpPr>
        <p:spPr>
          <a:xfrm>
            <a:off x="7964945" y="4014930"/>
            <a:ext cx="484185" cy="484185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C00000"/>
                </a:solidFill>
              </a:rPr>
              <a:t>2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7110815-3B77-4BA5-A5FF-723B6EB2C74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93" y="382152"/>
            <a:ext cx="1523776" cy="761888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2A65AE51-9C4F-4B9F-A153-8992C01E7258}"/>
              </a:ext>
            </a:extLst>
          </p:cNvPr>
          <p:cNvGrpSpPr/>
          <p:nvPr/>
        </p:nvGrpSpPr>
        <p:grpSpPr>
          <a:xfrm>
            <a:off x="3472073" y="793953"/>
            <a:ext cx="6087160" cy="830997"/>
            <a:chOff x="5113689" y="693343"/>
            <a:chExt cx="6087160" cy="830997"/>
          </a:xfrm>
        </p:grpSpPr>
        <p:sp>
          <p:nvSpPr>
            <p:cNvPr id="23" name="Content Placeholder 2">
              <a:extLst>
                <a:ext uri="{FF2B5EF4-FFF2-40B4-BE49-F238E27FC236}">
                  <a16:creationId xmlns:a16="http://schemas.microsoft.com/office/drawing/2014/main" id="{1EDF0389-CEFD-4E3F-AF9A-B4395790E802}"/>
                </a:ext>
              </a:extLst>
            </p:cNvPr>
            <p:cNvSpPr txBox="1">
              <a:spLocks/>
            </p:cNvSpPr>
            <p:nvPr/>
          </p:nvSpPr>
          <p:spPr>
            <a:xfrm>
              <a:off x="5961325" y="958180"/>
              <a:ext cx="5239524" cy="431569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800" dirty="0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Chọn số thích h</a:t>
              </a:r>
              <a:r>
                <a:rPr lang="en-US" sz="2800" dirty="0">
                  <a:solidFill>
                    <a:srgbClr val="002060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ợp.</a:t>
              </a:r>
              <a:endParaRPr lang="en-GB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0F1F5813-403D-4E1C-A336-D9E58DB8A40C}"/>
                </a:ext>
              </a:extLst>
            </p:cNvPr>
            <p:cNvGrpSpPr/>
            <p:nvPr/>
          </p:nvGrpSpPr>
          <p:grpSpPr>
            <a:xfrm>
              <a:off x="5113689" y="693343"/>
              <a:ext cx="708441" cy="830997"/>
              <a:chOff x="3174278" y="237323"/>
              <a:chExt cx="605826" cy="830997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5B78C2A0-3F84-44C1-B437-23D76EDBC654}"/>
                  </a:ext>
                </a:extLst>
              </p:cNvPr>
              <p:cNvSpPr/>
              <p:nvPr/>
            </p:nvSpPr>
            <p:spPr>
              <a:xfrm>
                <a:off x="3174278" y="379826"/>
                <a:ext cx="605826" cy="605826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08CEDE4-12E5-4D2B-A295-895A303156E0}"/>
                  </a:ext>
                </a:extLst>
              </p:cNvPr>
              <p:cNvSpPr txBox="1"/>
              <p:nvPr/>
            </p:nvSpPr>
            <p:spPr>
              <a:xfrm>
                <a:off x="3228647" y="237323"/>
                <a:ext cx="30168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83510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5A85D1-042E-4B67-8DBB-0204ECBA77A8}"/>
              </a:ext>
            </a:extLst>
          </p:cNvPr>
          <p:cNvSpPr txBox="1"/>
          <p:nvPr/>
        </p:nvSpPr>
        <p:spPr>
          <a:xfrm>
            <a:off x="3140765" y="2581663"/>
            <a:ext cx="5910469" cy="1694674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en-US" sz="4400" dirty="0">
                <a:solidFill>
                  <a:srgbClr val="0070C0"/>
                </a:solidFill>
                <a:latin typeface="+mj-lt"/>
              </a:rPr>
              <a:t>Cùng thư giãn!</a:t>
            </a:r>
            <a:endParaRPr lang="vi-VN" sz="4400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9642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454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9">
            <a:extLst>
              <a:ext uri="{FF2B5EF4-FFF2-40B4-BE49-F238E27FC236}">
                <a16:creationId xmlns:a16="http://schemas.microsoft.com/office/drawing/2014/main" id="{AF970F05-EEDD-4E9B-A84E-BA7071526623}"/>
              </a:ext>
            </a:extLst>
          </p:cNvPr>
          <p:cNvSpPr/>
          <p:nvPr/>
        </p:nvSpPr>
        <p:spPr>
          <a:xfrm>
            <a:off x="8526348" y="2037177"/>
            <a:ext cx="1596571" cy="1596571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1">
            <a:extLst>
              <a:ext uri="{FF2B5EF4-FFF2-40B4-BE49-F238E27FC236}">
                <a16:creationId xmlns:a16="http://schemas.microsoft.com/office/drawing/2014/main" id="{4760A48D-6091-4B6F-8DFF-6F0A442B5E4C}"/>
              </a:ext>
            </a:extLst>
          </p:cNvPr>
          <p:cNvSpPr/>
          <p:nvPr/>
        </p:nvSpPr>
        <p:spPr>
          <a:xfrm>
            <a:off x="6746536" y="2029882"/>
            <a:ext cx="1596571" cy="1596571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ed Rectangle 20">
            <a:extLst>
              <a:ext uri="{FF2B5EF4-FFF2-40B4-BE49-F238E27FC236}">
                <a16:creationId xmlns:a16="http://schemas.microsoft.com/office/drawing/2014/main" id="{75803EB6-6BD4-4034-BD3E-3E3014CD074C}"/>
              </a:ext>
            </a:extLst>
          </p:cNvPr>
          <p:cNvSpPr/>
          <p:nvPr/>
        </p:nvSpPr>
        <p:spPr>
          <a:xfrm>
            <a:off x="4971259" y="2037177"/>
            <a:ext cx="1596571" cy="1596571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18">
            <a:extLst>
              <a:ext uri="{FF2B5EF4-FFF2-40B4-BE49-F238E27FC236}">
                <a16:creationId xmlns:a16="http://schemas.microsoft.com/office/drawing/2014/main" id="{20171E87-D1B7-47EB-B31C-53BFE2C068D7}"/>
              </a:ext>
            </a:extLst>
          </p:cNvPr>
          <p:cNvSpPr/>
          <p:nvPr/>
        </p:nvSpPr>
        <p:spPr>
          <a:xfrm>
            <a:off x="3195983" y="2037177"/>
            <a:ext cx="1596571" cy="1596571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112E47BE-7EFA-4140-B227-9145DDD47AD1}"/>
              </a:ext>
            </a:extLst>
          </p:cNvPr>
          <p:cNvSpPr/>
          <p:nvPr/>
        </p:nvSpPr>
        <p:spPr>
          <a:xfrm>
            <a:off x="1475130" y="2037177"/>
            <a:ext cx="1596571" cy="1596571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625516-A617-4BF8-891B-02A662FE94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757"/>
          <a:stretch/>
        </p:blipFill>
        <p:spPr>
          <a:xfrm>
            <a:off x="1523210" y="2029882"/>
            <a:ext cx="1582056" cy="14789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2FE9BD-EC01-4F33-92EF-81E1AEC5ED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61757"/>
          <a:stretch/>
        </p:blipFill>
        <p:spPr>
          <a:xfrm>
            <a:off x="3157882" y="2029882"/>
            <a:ext cx="1582056" cy="14789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98AA92-C632-4892-9DB9-9403E671B8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21" t="-491" r="40836" b="491"/>
          <a:stretch/>
        </p:blipFill>
        <p:spPr>
          <a:xfrm>
            <a:off x="4952209" y="2029882"/>
            <a:ext cx="1582056" cy="14789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33D4A48-9887-4B02-8E67-2BDEF1AE2D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59" t="-490" r="19998" b="490"/>
          <a:stretch/>
        </p:blipFill>
        <p:spPr>
          <a:xfrm>
            <a:off x="6746536" y="2029882"/>
            <a:ext cx="1582056" cy="14789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77318CB-1381-4B84-8855-E76D6FAFE9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61" r="-504"/>
          <a:stretch/>
        </p:blipFill>
        <p:spPr>
          <a:xfrm>
            <a:off x="8540863" y="2029882"/>
            <a:ext cx="1582056" cy="1478994"/>
          </a:xfrm>
          <a:prstGeom prst="rect">
            <a:avLst/>
          </a:prstGeom>
        </p:spPr>
      </p:pic>
      <p:sp>
        <p:nvSpPr>
          <p:cNvPr id="12" name="Rounded Rectangle 22">
            <a:extLst>
              <a:ext uri="{FF2B5EF4-FFF2-40B4-BE49-F238E27FC236}">
                <a16:creationId xmlns:a16="http://schemas.microsoft.com/office/drawing/2014/main" id="{E02A8760-3FF8-4FF7-B3D4-1766C28F4BD6}"/>
              </a:ext>
            </a:extLst>
          </p:cNvPr>
          <p:cNvSpPr/>
          <p:nvPr/>
        </p:nvSpPr>
        <p:spPr>
          <a:xfrm>
            <a:off x="5512213" y="4334682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1" b="1" dirty="0" err="1"/>
              <a:t>Đáp</a:t>
            </a:r>
            <a:r>
              <a:rPr lang="en-GB" sz="1801" b="1" dirty="0"/>
              <a:t> </a:t>
            </a:r>
            <a:r>
              <a:rPr lang="en-GB" sz="1801" b="1" dirty="0" err="1"/>
              <a:t>án</a:t>
            </a:r>
            <a:endParaRPr lang="en-GB" sz="1801" b="1" dirty="0"/>
          </a:p>
        </p:txBody>
      </p:sp>
      <p:sp>
        <p:nvSpPr>
          <p:cNvPr id="13" name="Rounded Rectangle 23">
            <a:extLst>
              <a:ext uri="{FF2B5EF4-FFF2-40B4-BE49-F238E27FC236}">
                <a16:creationId xmlns:a16="http://schemas.microsoft.com/office/drawing/2014/main" id="{17AAA476-A682-47C4-BEBC-F68C138AE626}"/>
              </a:ext>
            </a:extLst>
          </p:cNvPr>
          <p:cNvSpPr/>
          <p:nvPr/>
        </p:nvSpPr>
        <p:spPr>
          <a:xfrm>
            <a:off x="5512213" y="4334682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501" b="1" dirty="0"/>
              <a:t>3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782B72C-36F9-4966-8B21-0839F73FEC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38" y="369393"/>
            <a:ext cx="1523776" cy="761888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1A2EF2C8-A542-4BC4-82AF-5483B0386BFE}"/>
              </a:ext>
            </a:extLst>
          </p:cNvPr>
          <p:cNvGrpSpPr/>
          <p:nvPr/>
        </p:nvGrpSpPr>
        <p:grpSpPr>
          <a:xfrm>
            <a:off x="2980313" y="382952"/>
            <a:ext cx="6087160" cy="830997"/>
            <a:chOff x="5113689" y="693343"/>
            <a:chExt cx="6087160" cy="830997"/>
          </a:xfrm>
        </p:grpSpPr>
        <p:sp>
          <p:nvSpPr>
            <p:cNvPr id="17" name="Content Placeholder 2">
              <a:extLst>
                <a:ext uri="{FF2B5EF4-FFF2-40B4-BE49-F238E27FC236}">
                  <a16:creationId xmlns:a16="http://schemas.microsoft.com/office/drawing/2014/main" id="{ABA96663-B7D9-45D9-B45A-EE4AED365BE4}"/>
                </a:ext>
              </a:extLst>
            </p:cNvPr>
            <p:cNvSpPr txBox="1">
              <a:spLocks/>
            </p:cNvSpPr>
            <p:nvPr/>
          </p:nvSpPr>
          <p:spPr>
            <a:xfrm>
              <a:off x="5961325" y="958180"/>
              <a:ext cx="5239524" cy="431569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800" dirty="0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Có bao nhiêu con vật có 6 chân?</a:t>
              </a:r>
              <a:endParaRPr lang="en-GB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E76407A-8B3F-4042-80E3-395FD1F08775}"/>
                </a:ext>
              </a:extLst>
            </p:cNvPr>
            <p:cNvGrpSpPr/>
            <p:nvPr/>
          </p:nvGrpSpPr>
          <p:grpSpPr>
            <a:xfrm>
              <a:off x="5113689" y="693343"/>
              <a:ext cx="708441" cy="830997"/>
              <a:chOff x="3174278" y="237323"/>
              <a:chExt cx="605826" cy="830997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453C2EEC-C5A0-4A6C-9EA2-C2AC2CE1CF62}"/>
                  </a:ext>
                </a:extLst>
              </p:cNvPr>
              <p:cNvSpPr/>
              <p:nvPr/>
            </p:nvSpPr>
            <p:spPr>
              <a:xfrm>
                <a:off x="3174278" y="379826"/>
                <a:ext cx="605826" cy="605826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0C6B18A-ABD3-436F-A53C-C115D41A7707}"/>
                  </a:ext>
                </a:extLst>
              </p:cNvPr>
              <p:cNvSpPr txBox="1"/>
              <p:nvPr/>
            </p:nvSpPr>
            <p:spPr>
              <a:xfrm>
                <a:off x="3228647" y="237323"/>
                <a:ext cx="30168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5979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9">
            <a:extLst>
              <a:ext uri="{FF2B5EF4-FFF2-40B4-BE49-F238E27FC236}">
                <a16:creationId xmlns:a16="http://schemas.microsoft.com/office/drawing/2014/main" id="{2ED231AC-B901-4002-B0E2-41C3EB21AE99}"/>
              </a:ext>
            </a:extLst>
          </p:cNvPr>
          <p:cNvSpPr/>
          <p:nvPr/>
        </p:nvSpPr>
        <p:spPr>
          <a:xfrm>
            <a:off x="8269187" y="2242026"/>
            <a:ext cx="1596571" cy="1596571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1">
            <a:extLst>
              <a:ext uri="{FF2B5EF4-FFF2-40B4-BE49-F238E27FC236}">
                <a16:creationId xmlns:a16="http://schemas.microsoft.com/office/drawing/2014/main" id="{798919F6-5775-4C15-9F79-84FC281FFE3D}"/>
              </a:ext>
            </a:extLst>
          </p:cNvPr>
          <p:cNvSpPr/>
          <p:nvPr/>
        </p:nvSpPr>
        <p:spPr>
          <a:xfrm>
            <a:off x="6489375" y="2234731"/>
            <a:ext cx="1596571" cy="1596571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ed Rectangle 20">
            <a:extLst>
              <a:ext uri="{FF2B5EF4-FFF2-40B4-BE49-F238E27FC236}">
                <a16:creationId xmlns:a16="http://schemas.microsoft.com/office/drawing/2014/main" id="{F37F5F70-DA79-49FA-B4CB-6FC4079D7205}"/>
              </a:ext>
            </a:extLst>
          </p:cNvPr>
          <p:cNvSpPr/>
          <p:nvPr/>
        </p:nvSpPr>
        <p:spPr>
          <a:xfrm>
            <a:off x="4714098" y="2242026"/>
            <a:ext cx="1596571" cy="1596571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18">
            <a:extLst>
              <a:ext uri="{FF2B5EF4-FFF2-40B4-BE49-F238E27FC236}">
                <a16:creationId xmlns:a16="http://schemas.microsoft.com/office/drawing/2014/main" id="{8EDA7C08-72B3-4920-BDE3-AD21E6E14855}"/>
              </a:ext>
            </a:extLst>
          </p:cNvPr>
          <p:cNvSpPr/>
          <p:nvPr/>
        </p:nvSpPr>
        <p:spPr>
          <a:xfrm>
            <a:off x="2938822" y="2242026"/>
            <a:ext cx="1596571" cy="1596571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C8C813F2-4444-453D-AC70-BA4C23BAA63F}"/>
              </a:ext>
            </a:extLst>
          </p:cNvPr>
          <p:cNvSpPr/>
          <p:nvPr/>
        </p:nvSpPr>
        <p:spPr>
          <a:xfrm>
            <a:off x="1217969" y="2242026"/>
            <a:ext cx="1596571" cy="1596571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3CD0E7-5401-437E-A5A3-F43E25A446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757"/>
          <a:stretch/>
        </p:blipFill>
        <p:spPr>
          <a:xfrm>
            <a:off x="1266049" y="2234731"/>
            <a:ext cx="1582056" cy="14789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436809-01B6-457F-8EE0-5D08D8ABB3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61757"/>
          <a:stretch/>
        </p:blipFill>
        <p:spPr>
          <a:xfrm>
            <a:off x="2900721" y="2234731"/>
            <a:ext cx="1582056" cy="14789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B1F8FCF-D128-4009-8748-0278E10299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21" t="-491" r="40836" b="491"/>
          <a:stretch/>
        </p:blipFill>
        <p:spPr>
          <a:xfrm>
            <a:off x="4695048" y="2234731"/>
            <a:ext cx="1582056" cy="14789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DE228E2-6B9B-4EBC-B7F6-FD3C7308C7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59" t="-490" r="19998" b="490"/>
          <a:stretch/>
        </p:blipFill>
        <p:spPr>
          <a:xfrm>
            <a:off x="6489375" y="2234731"/>
            <a:ext cx="1582056" cy="14789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1F3D44A-F060-463D-8627-6C7085ABDB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61" r="-504"/>
          <a:stretch/>
        </p:blipFill>
        <p:spPr>
          <a:xfrm>
            <a:off x="8283702" y="2234731"/>
            <a:ext cx="1582056" cy="1478994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137F47A-8DA1-4B41-8CC4-36965932FE59}"/>
              </a:ext>
            </a:extLst>
          </p:cNvPr>
          <p:cNvSpPr/>
          <p:nvPr/>
        </p:nvSpPr>
        <p:spPr>
          <a:xfrm>
            <a:off x="5978349" y="4490239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1" b="1" dirty="0" err="1"/>
              <a:t>Đáp</a:t>
            </a:r>
            <a:r>
              <a:rPr lang="en-GB" sz="1801" b="1" dirty="0"/>
              <a:t> </a:t>
            </a:r>
            <a:r>
              <a:rPr lang="en-GB" sz="1801" b="1" dirty="0" err="1"/>
              <a:t>án</a:t>
            </a:r>
            <a:endParaRPr lang="en-GB" sz="1801" b="1" dirty="0"/>
          </a:p>
        </p:txBody>
      </p:sp>
      <p:sp>
        <p:nvSpPr>
          <p:cNvPr id="14" name="Rounded Rectangle 17">
            <a:extLst>
              <a:ext uri="{FF2B5EF4-FFF2-40B4-BE49-F238E27FC236}">
                <a16:creationId xmlns:a16="http://schemas.microsoft.com/office/drawing/2014/main" id="{4A01BFC8-036F-4E99-8913-7D23546C94B5}"/>
              </a:ext>
            </a:extLst>
          </p:cNvPr>
          <p:cNvSpPr/>
          <p:nvPr/>
        </p:nvSpPr>
        <p:spPr>
          <a:xfrm>
            <a:off x="5978349" y="4490239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501" b="1" dirty="0"/>
              <a:t>2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0217655-A99F-4655-82B4-25594DAD8D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98" y="374610"/>
            <a:ext cx="1523776" cy="761888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1D7693CD-7CAA-4AF1-B642-BCC904B81670}"/>
              </a:ext>
            </a:extLst>
          </p:cNvPr>
          <p:cNvGrpSpPr/>
          <p:nvPr/>
        </p:nvGrpSpPr>
        <p:grpSpPr>
          <a:xfrm>
            <a:off x="2980313" y="382952"/>
            <a:ext cx="6087160" cy="830997"/>
            <a:chOff x="5113689" y="693343"/>
            <a:chExt cx="6087160" cy="830997"/>
          </a:xfrm>
        </p:grpSpPr>
        <p:sp>
          <p:nvSpPr>
            <p:cNvPr id="17" name="Content Placeholder 2">
              <a:extLst>
                <a:ext uri="{FF2B5EF4-FFF2-40B4-BE49-F238E27FC236}">
                  <a16:creationId xmlns:a16="http://schemas.microsoft.com/office/drawing/2014/main" id="{0E31CAE8-DBA8-4265-913E-C52D6DCDB03B}"/>
                </a:ext>
              </a:extLst>
            </p:cNvPr>
            <p:cNvSpPr txBox="1">
              <a:spLocks/>
            </p:cNvSpPr>
            <p:nvPr/>
          </p:nvSpPr>
          <p:spPr>
            <a:xfrm>
              <a:off x="5961325" y="958180"/>
              <a:ext cx="5239524" cy="431569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800" dirty="0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Có bao nhiêu con vật có 8 chân?</a:t>
              </a:r>
              <a:endParaRPr lang="en-GB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FAF738C-1903-48B6-A626-8FC95CCA8E03}"/>
                </a:ext>
              </a:extLst>
            </p:cNvPr>
            <p:cNvGrpSpPr/>
            <p:nvPr/>
          </p:nvGrpSpPr>
          <p:grpSpPr>
            <a:xfrm>
              <a:off x="5113689" y="693343"/>
              <a:ext cx="708441" cy="830997"/>
              <a:chOff x="3174278" y="237323"/>
              <a:chExt cx="605826" cy="830997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94586587-0F9A-46EE-8704-2975221012DA}"/>
                  </a:ext>
                </a:extLst>
              </p:cNvPr>
              <p:cNvSpPr/>
              <p:nvPr/>
            </p:nvSpPr>
            <p:spPr>
              <a:xfrm>
                <a:off x="3174278" y="379826"/>
                <a:ext cx="605826" cy="605826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CF96A02-E8AA-44A4-99DC-2447C12E21AE}"/>
                  </a:ext>
                </a:extLst>
              </p:cNvPr>
              <p:cNvSpPr txBox="1"/>
              <p:nvPr/>
            </p:nvSpPr>
            <p:spPr>
              <a:xfrm>
                <a:off x="3228647" y="237323"/>
                <a:ext cx="30168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3407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902A8B-FD05-4719-9F73-BA9247FFC3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2" t="3753" r="6008" b="6064"/>
          <a:stretch/>
        </p:blipFill>
        <p:spPr>
          <a:xfrm>
            <a:off x="4399722" y="1572884"/>
            <a:ext cx="6219370" cy="43760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281090-2695-437B-8F26-C8F257BB2B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631" y="1652711"/>
            <a:ext cx="874604" cy="7982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D42858E-9D55-4360-8D91-FEA46DD44C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664" y="2050679"/>
            <a:ext cx="865110" cy="3603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29901D-24B7-4F59-9E70-A06C02C9A1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391" y="1741655"/>
            <a:ext cx="865110" cy="3603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7DA2F4-081E-446C-892F-A04EE144A3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4" y="2271426"/>
            <a:ext cx="865110" cy="3603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854263-0A53-41FE-8DFC-BEB50DB65B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073" y="1950256"/>
            <a:ext cx="728709" cy="3035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3831EA-8FC5-4DFA-BCF0-67A6D5397D1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366" y="1810345"/>
            <a:ext cx="535323" cy="2230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299292-9F06-4FBA-B8E6-01F84A29EE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092" y="2232046"/>
            <a:ext cx="865110" cy="3603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84C6687-E84C-4E98-AFD7-1E2228CBC6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325" y="1852847"/>
            <a:ext cx="535323" cy="2230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8EB3B0-E10B-4CE8-82CE-F5F816C6CEC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973" y="2928835"/>
            <a:ext cx="396352" cy="6238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B4CA50E-CC0C-4F41-A53A-FE764055C4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129" y="2707390"/>
            <a:ext cx="396352" cy="6238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7ADF22A-FF93-41BF-8FC8-FA0FCCF5FF1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215" y="2885552"/>
            <a:ext cx="283167" cy="4457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9FA03CF-7C0E-4202-8A36-5CEBE488D9A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059" y="2828371"/>
            <a:ext cx="396352" cy="6238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81562EF-B6B8-4DA0-A195-E02C61C84CA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238" y="2864544"/>
            <a:ext cx="283167" cy="44572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E457AC6-D1CA-46C7-B4D7-5FB1125DB13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398" y="2801659"/>
            <a:ext cx="473561" cy="74542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02EC2D1-F6F2-4A46-BE23-80E384AC434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785" y="2707390"/>
            <a:ext cx="570325" cy="8977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4248D2C-7CD0-4DC9-8A57-AE2E66FC572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858" y="3017916"/>
            <a:ext cx="283167" cy="44572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27EAE48-DE53-4D82-B296-BCE03C6CFA5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405" y="4922397"/>
            <a:ext cx="476651" cy="36082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0F26B13-84BA-49BD-99E2-24FA8E31311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471" y="4405709"/>
            <a:ext cx="497107" cy="32634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4A529D4-DBFE-432E-9842-C8A6FBFEDF3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52" y="4658681"/>
            <a:ext cx="527969" cy="34660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09D91D5-C14D-4275-A99D-30031A96942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24" y="4922397"/>
            <a:ext cx="604385" cy="45697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784E981-B312-4C14-8D7B-3A785722E65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089" y="4888244"/>
            <a:ext cx="598143" cy="45225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6D88BAD-EB22-4811-9A78-68CE6CB2C9F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804" y="4554366"/>
            <a:ext cx="624433" cy="34369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09A03BA-AD53-41A5-92A6-57B5C02E015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411" y="4621488"/>
            <a:ext cx="467488" cy="42099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0FD6AF6-F5EB-46B7-8EC5-54695E7FE9F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05993" y="5003763"/>
            <a:ext cx="493538" cy="44445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43CF289-F297-483A-A39B-9D8F982EA7E1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295" y="4323469"/>
            <a:ext cx="525658" cy="397448"/>
          </a:xfrm>
          <a:prstGeom prst="rect">
            <a:avLst/>
          </a:prstGeom>
        </p:spPr>
      </p:pic>
      <p:sp>
        <p:nvSpPr>
          <p:cNvPr id="28" name="Rounded Rectangle 41">
            <a:extLst>
              <a:ext uri="{FF2B5EF4-FFF2-40B4-BE49-F238E27FC236}">
                <a16:creationId xmlns:a16="http://schemas.microsoft.com/office/drawing/2014/main" id="{15FFB657-8D45-4A02-A4ED-AC65CA487A7F}"/>
              </a:ext>
            </a:extLst>
          </p:cNvPr>
          <p:cNvSpPr/>
          <p:nvPr/>
        </p:nvSpPr>
        <p:spPr>
          <a:xfrm>
            <a:off x="1576360" y="2123085"/>
            <a:ext cx="807942" cy="516822"/>
          </a:xfrm>
          <a:prstGeom prst="round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GB" sz="4000" b="1" dirty="0"/>
              <a:t>?</a:t>
            </a:r>
          </a:p>
        </p:txBody>
      </p:sp>
      <p:sp>
        <p:nvSpPr>
          <p:cNvPr id="29" name="Rounded Rectangle 42">
            <a:extLst>
              <a:ext uri="{FF2B5EF4-FFF2-40B4-BE49-F238E27FC236}">
                <a16:creationId xmlns:a16="http://schemas.microsoft.com/office/drawing/2014/main" id="{178EE8E8-F3EC-42A1-91B0-5954C13AE08A}"/>
              </a:ext>
            </a:extLst>
          </p:cNvPr>
          <p:cNvSpPr/>
          <p:nvPr/>
        </p:nvSpPr>
        <p:spPr>
          <a:xfrm>
            <a:off x="1562513" y="2120316"/>
            <a:ext cx="824628" cy="5274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8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67EA2CF-612D-4B00-A7B9-695CF3098880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55" y="2223025"/>
            <a:ext cx="286520" cy="451004"/>
          </a:xfrm>
          <a:prstGeom prst="rect">
            <a:avLst/>
          </a:prstGeom>
        </p:spPr>
      </p:pic>
      <p:sp>
        <p:nvSpPr>
          <p:cNvPr id="31" name="Rounded Rectangle 44">
            <a:extLst>
              <a:ext uri="{FF2B5EF4-FFF2-40B4-BE49-F238E27FC236}">
                <a16:creationId xmlns:a16="http://schemas.microsoft.com/office/drawing/2014/main" id="{D241CEA6-2CB1-43A3-88DA-143B4ED013E6}"/>
              </a:ext>
            </a:extLst>
          </p:cNvPr>
          <p:cNvSpPr/>
          <p:nvPr/>
        </p:nvSpPr>
        <p:spPr>
          <a:xfrm>
            <a:off x="1561830" y="4463459"/>
            <a:ext cx="807942" cy="516822"/>
          </a:xfrm>
          <a:prstGeom prst="round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GB" sz="4000" b="1" dirty="0"/>
              <a:t>?</a:t>
            </a:r>
          </a:p>
        </p:txBody>
      </p:sp>
      <p:sp>
        <p:nvSpPr>
          <p:cNvPr id="32" name="Rounded Rectangle 45">
            <a:extLst>
              <a:ext uri="{FF2B5EF4-FFF2-40B4-BE49-F238E27FC236}">
                <a16:creationId xmlns:a16="http://schemas.microsoft.com/office/drawing/2014/main" id="{F3E37225-6250-44D4-A8AD-C37E8F407E9F}"/>
              </a:ext>
            </a:extLst>
          </p:cNvPr>
          <p:cNvSpPr/>
          <p:nvPr/>
        </p:nvSpPr>
        <p:spPr>
          <a:xfrm>
            <a:off x="1547983" y="4460690"/>
            <a:ext cx="824628" cy="5274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0</a:t>
            </a:r>
          </a:p>
        </p:txBody>
      </p:sp>
      <p:sp>
        <p:nvSpPr>
          <p:cNvPr id="33" name="Rounded Rectangle 46">
            <a:extLst>
              <a:ext uri="{FF2B5EF4-FFF2-40B4-BE49-F238E27FC236}">
                <a16:creationId xmlns:a16="http://schemas.microsoft.com/office/drawing/2014/main" id="{1FC92550-5D15-4736-8FFA-4D6219C4F5A1}"/>
              </a:ext>
            </a:extLst>
          </p:cNvPr>
          <p:cNvSpPr/>
          <p:nvPr/>
        </p:nvSpPr>
        <p:spPr>
          <a:xfrm>
            <a:off x="1576360" y="3294256"/>
            <a:ext cx="807942" cy="516822"/>
          </a:xfrm>
          <a:prstGeom prst="round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GB" sz="4000" b="1" dirty="0"/>
              <a:t>?</a:t>
            </a:r>
          </a:p>
        </p:txBody>
      </p:sp>
      <p:sp>
        <p:nvSpPr>
          <p:cNvPr id="34" name="Rounded Rectangle 47">
            <a:extLst>
              <a:ext uri="{FF2B5EF4-FFF2-40B4-BE49-F238E27FC236}">
                <a16:creationId xmlns:a16="http://schemas.microsoft.com/office/drawing/2014/main" id="{E4C344DC-93A1-4095-8E8D-190DB564D263}"/>
              </a:ext>
            </a:extLst>
          </p:cNvPr>
          <p:cNvSpPr/>
          <p:nvPr/>
        </p:nvSpPr>
        <p:spPr>
          <a:xfrm>
            <a:off x="1562513" y="3291487"/>
            <a:ext cx="824628" cy="5274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7</a:t>
            </a:r>
          </a:p>
        </p:txBody>
      </p:sp>
      <p:sp>
        <p:nvSpPr>
          <p:cNvPr id="35" name="Rounded Rectangle 48">
            <a:extLst>
              <a:ext uri="{FF2B5EF4-FFF2-40B4-BE49-F238E27FC236}">
                <a16:creationId xmlns:a16="http://schemas.microsoft.com/office/drawing/2014/main" id="{37355AB3-0ACE-4C56-9880-DE0A14DA0DD1}"/>
              </a:ext>
            </a:extLst>
          </p:cNvPr>
          <p:cNvSpPr/>
          <p:nvPr/>
        </p:nvSpPr>
        <p:spPr>
          <a:xfrm>
            <a:off x="1568442" y="2708257"/>
            <a:ext cx="807942" cy="516822"/>
          </a:xfrm>
          <a:prstGeom prst="round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GB" sz="4000" b="1" dirty="0"/>
              <a:t>?</a:t>
            </a:r>
          </a:p>
        </p:txBody>
      </p:sp>
      <p:sp>
        <p:nvSpPr>
          <p:cNvPr id="36" name="Rounded Rectangle 49">
            <a:extLst>
              <a:ext uri="{FF2B5EF4-FFF2-40B4-BE49-F238E27FC236}">
                <a16:creationId xmlns:a16="http://schemas.microsoft.com/office/drawing/2014/main" id="{45AE76E8-C30D-41A5-B52E-D9EFB6D10490}"/>
              </a:ext>
            </a:extLst>
          </p:cNvPr>
          <p:cNvSpPr/>
          <p:nvPr/>
        </p:nvSpPr>
        <p:spPr>
          <a:xfrm>
            <a:off x="1554595" y="2705488"/>
            <a:ext cx="824628" cy="5274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1</a:t>
            </a:r>
          </a:p>
        </p:txBody>
      </p:sp>
      <p:sp>
        <p:nvSpPr>
          <p:cNvPr id="37" name="Rounded Rectangle 50">
            <a:extLst>
              <a:ext uri="{FF2B5EF4-FFF2-40B4-BE49-F238E27FC236}">
                <a16:creationId xmlns:a16="http://schemas.microsoft.com/office/drawing/2014/main" id="{29DC2B05-66A4-4D50-8E3E-7A229ACCD247}"/>
              </a:ext>
            </a:extLst>
          </p:cNvPr>
          <p:cNvSpPr/>
          <p:nvPr/>
        </p:nvSpPr>
        <p:spPr>
          <a:xfrm>
            <a:off x="1577635" y="3877461"/>
            <a:ext cx="807942" cy="516822"/>
          </a:xfrm>
          <a:prstGeom prst="round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GB" sz="4000" b="1" dirty="0"/>
              <a:t>?</a:t>
            </a:r>
          </a:p>
        </p:txBody>
      </p:sp>
      <p:sp>
        <p:nvSpPr>
          <p:cNvPr id="38" name="Rounded Rectangle 51">
            <a:extLst>
              <a:ext uri="{FF2B5EF4-FFF2-40B4-BE49-F238E27FC236}">
                <a16:creationId xmlns:a16="http://schemas.microsoft.com/office/drawing/2014/main" id="{E1EE791C-D31E-4372-BBB5-8B4B5A632738}"/>
              </a:ext>
            </a:extLst>
          </p:cNvPr>
          <p:cNvSpPr/>
          <p:nvPr/>
        </p:nvSpPr>
        <p:spPr>
          <a:xfrm>
            <a:off x="1563788" y="3874692"/>
            <a:ext cx="824628" cy="5274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9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A1B10DCB-3586-44DD-B940-D0E6DCA47DD6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415" y="2817978"/>
            <a:ext cx="472688" cy="43144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78F9368-0385-4871-B750-53496F88122A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415" y="3512859"/>
            <a:ext cx="636678" cy="26522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5891D81B-8C0D-42B4-81D7-D110F99E7EE9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389" y="4103584"/>
            <a:ext cx="408430" cy="26813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D3130759-2D7C-4AE6-AAC1-857BB9C475CF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292" y="4618338"/>
            <a:ext cx="418097" cy="36194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7B022F15-B379-4EC4-A2A6-43515DE13485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01" y="277623"/>
            <a:ext cx="2398033" cy="1199018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5F8D5CDF-423A-4E80-A136-2CC7F56FD548}"/>
              </a:ext>
            </a:extLst>
          </p:cNvPr>
          <p:cNvGrpSpPr/>
          <p:nvPr/>
        </p:nvGrpSpPr>
        <p:grpSpPr>
          <a:xfrm>
            <a:off x="7253109" y="382626"/>
            <a:ext cx="6087160" cy="830997"/>
            <a:chOff x="5113689" y="693343"/>
            <a:chExt cx="6087160" cy="830997"/>
          </a:xfrm>
        </p:grpSpPr>
        <p:sp>
          <p:nvSpPr>
            <p:cNvPr id="46" name="Content Placeholder 2">
              <a:extLst>
                <a:ext uri="{FF2B5EF4-FFF2-40B4-BE49-F238E27FC236}">
                  <a16:creationId xmlns:a16="http://schemas.microsoft.com/office/drawing/2014/main" id="{30030FD9-F0E6-43CE-BC31-A9B00A28A27F}"/>
                </a:ext>
              </a:extLst>
            </p:cNvPr>
            <p:cNvSpPr txBox="1">
              <a:spLocks/>
            </p:cNvSpPr>
            <p:nvPr/>
          </p:nvSpPr>
          <p:spPr>
            <a:xfrm>
              <a:off x="5961325" y="958180"/>
              <a:ext cx="5239524" cy="431569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800" dirty="0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Số ?</a:t>
              </a:r>
              <a:endParaRPr lang="en-GB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FFE27001-CEB4-4B90-8B63-F37770147B35}"/>
                </a:ext>
              </a:extLst>
            </p:cNvPr>
            <p:cNvGrpSpPr/>
            <p:nvPr/>
          </p:nvGrpSpPr>
          <p:grpSpPr>
            <a:xfrm>
              <a:off x="5113689" y="693343"/>
              <a:ext cx="708441" cy="830997"/>
              <a:chOff x="3174278" y="237323"/>
              <a:chExt cx="605826" cy="830997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4329FBCE-FFB0-4CAA-8BA9-98604C2942D8}"/>
                  </a:ext>
                </a:extLst>
              </p:cNvPr>
              <p:cNvSpPr/>
              <p:nvPr/>
            </p:nvSpPr>
            <p:spPr>
              <a:xfrm>
                <a:off x="3174278" y="379826"/>
                <a:ext cx="605826" cy="605826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86D62BE-DD8B-4208-B8A8-8ADF156A00D5}"/>
                  </a:ext>
                </a:extLst>
              </p:cNvPr>
              <p:cNvSpPr txBox="1"/>
              <p:nvPr/>
            </p:nvSpPr>
            <p:spPr>
              <a:xfrm>
                <a:off x="3228647" y="237323"/>
                <a:ext cx="30168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657227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29" grpId="0" animBg="1"/>
      <p:bldP spid="32" grpId="0" animBg="1"/>
      <p:bldP spid="34" grpId="0" animBg="1"/>
      <p:bldP spid="36" grpId="0" animBg="1"/>
      <p:bldP spid="3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48775B-BF75-426C-A882-17A0CF33A5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2" t="3753" r="6008" b="6064"/>
          <a:stretch/>
        </p:blipFill>
        <p:spPr>
          <a:xfrm>
            <a:off x="4999856" y="1263272"/>
            <a:ext cx="5566228" cy="43760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BFE168-7F93-4AB0-80BF-1E30E6DD4E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623" y="1343099"/>
            <a:ext cx="874604" cy="7982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C08A697-9AE2-471D-9855-8CA985D1B3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656" y="1701311"/>
            <a:ext cx="865110" cy="3603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4DCDCD-9BB3-4E47-8B2A-A6EEA3D55C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383" y="1432043"/>
            <a:ext cx="865110" cy="3603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545E51-51D6-4109-AB61-44C718FE4C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566" y="1961814"/>
            <a:ext cx="865110" cy="3603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296C33-F65D-40DB-B864-A9DC2C82D4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065" y="1640644"/>
            <a:ext cx="728709" cy="3035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18D2B0-6A85-4183-94A2-F9C4C327E80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358" y="1500733"/>
            <a:ext cx="535323" cy="2230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4F3241-806E-4F3A-BCD5-242DAAFDC7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084" y="1922434"/>
            <a:ext cx="865110" cy="3603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8FACFF-ECB1-49CA-BEBA-8CB61F2754A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317" y="1543235"/>
            <a:ext cx="535323" cy="2230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67E937-4591-4B54-8A65-C866ED9BFA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965" y="2619223"/>
            <a:ext cx="396352" cy="6238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E0C1F3-F0A9-4EA6-8AFD-240A9771376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121" y="2397778"/>
            <a:ext cx="396352" cy="6238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C7F0237-60FE-411B-8553-3AD5DF8C640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207" y="2575940"/>
            <a:ext cx="283167" cy="4457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94CD638-72E3-4C7D-ABC7-1A36363D5B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051" y="2518759"/>
            <a:ext cx="396352" cy="6238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4DC0C5D-EF27-46D4-B6D4-86E1907013D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230" y="2554932"/>
            <a:ext cx="283167" cy="44572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4A73E59-7ED7-4DC1-A4CE-1D19BA95252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390" y="2492047"/>
            <a:ext cx="473561" cy="74542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F8FAE57-C9C8-4A5A-AD27-F31D44219BF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777" y="2397778"/>
            <a:ext cx="570325" cy="8977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60B05AB-1601-49C5-AC1C-EFB813628F0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850" y="2708304"/>
            <a:ext cx="283167" cy="44572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D798E38-8634-4D10-984F-5336AA0273F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397" y="4612785"/>
            <a:ext cx="476651" cy="36082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F6C881A-2BA3-4F22-802D-8FEF8A8980E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963" y="4208018"/>
            <a:ext cx="497107" cy="32634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C93916D-C8E6-4280-84B7-61E85573410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844" y="4349069"/>
            <a:ext cx="527969" cy="34660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9FC3D38-C378-4912-A3D7-8785D28915D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016" y="4612785"/>
            <a:ext cx="604385" cy="45697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94AECE9-4FD4-4C35-B86C-8C4FE7C47E4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081" y="4578632"/>
            <a:ext cx="598143" cy="45225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B127731-D1E5-4C07-A8FE-DDF90B4F9C0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796" y="4244754"/>
            <a:ext cx="624433" cy="34369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F7D0E74-D913-41B1-B899-2D8D9344DCE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403" y="4311876"/>
            <a:ext cx="467488" cy="42099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40D2B71-807C-4438-8C00-21D804675D82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52985" y="4694151"/>
            <a:ext cx="493538" cy="44445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58C2643-C33F-4977-A23C-B0C3DD8E0A0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287" y="4013857"/>
            <a:ext cx="525658" cy="397448"/>
          </a:xfrm>
          <a:prstGeom prst="rect">
            <a:avLst/>
          </a:prstGeom>
        </p:spPr>
      </p:pic>
      <p:sp>
        <p:nvSpPr>
          <p:cNvPr id="28" name="Rounded Rectangle 41">
            <a:extLst>
              <a:ext uri="{FF2B5EF4-FFF2-40B4-BE49-F238E27FC236}">
                <a16:creationId xmlns:a16="http://schemas.microsoft.com/office/drawing/2014/main" id="{C8C55D30-66FF-4677-AEB4-7E8FCEAFDC44}"/>
              </a:ext>
            </a:extLst>
          </p:cNvPr>
          <p:cNvSpPr/>
          <p:nvPr/>
        </p:nvSpPr>
        <p:spPr>
          <a:xfrm>
            <a:off x="2151759" y="3893979"/>
            <a:ext cx="1203655" cy="1254854"/>
          </a:xfrm>
          <a:prstGeom prst="round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GB" sz="5000" b="1" dirty="0"/>
              <a:t>?</a:t>
            </a:r>
          </a:p>
        </p:txBody>
      </p:sp>
      <p:sp>
        <p:nvSpPr>
          <p:cNvPr id="29" name="Rounded Rectangle 42">
            <a:extLst>
              <a:ext uri="{FF2B5EF4-FFF2-40B4-BE49-F238E27FC236}">
                <a16:creationId xmlns:a16="http://schemas.microsoft.com/office/drawing/2014/main" id="{FD952A23-27CF-4D47-9BD3-0D04477AC60D}"/>
              </a:ext>
            </a:extLst>
          </p:cNvPr>
          <p:cNvSpPr/>
          <p:nvPr/>
        </p:nvSpPr>
        <p:spPr>
          <a:xfrm>
            <a:off x="2146692" y="3893978"/>
            <a:ext cx="1228513" cy="12807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000" dirty="0"/>
              <a:t>6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DB86610-0A27-498D-A06A-C7BF0AAFC51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17" y="327428"/>
            <a:ext cx="1536516" cy="768259"/>
          </a:xfrm>
          <a:prstGeom prst="rect">
            <a:avLst/>
          </a:prstGeom>
        </p:spPr>
      </p:pic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5466E351-1754-4855-8EC2-0456065C715D}"/>
              </a:ext>
            </a:extLst>
          </p:cNvPr>
          <p:cNvSpPr txBox="1">
            <a:spLocks/>
          </p:cNvSpPr>
          <p:nvPr/>
        </p:nvSpPr>
        <p:spPr>
          <a:xfrm>
            <a:off x="834329" y="2417304"/>
            <a:ext cx="4093232" cy="1011696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300" dirty="0" err="1">
                <a:solidFill>
                  <a:srgbClr val="40505E"/>
                </a:solidFill>
                <a:latin typeface="+mj-lt"/>
                <a:cs typeface="Lato Heavy" panose="020F0502020204030203" pitchFamily="34" charset="0"/>
              </a:rPr>
              <a:t>Trong</a:t>
            </a:r>
            <a:r>
              <a:rPr lang="en-US" sz="3300" dirty="0">
                <a:solidFill>
                  <a:srgbClr val="40505E"/>
                </a:solidFill>
                <a:latin typeface="+mj-lt"/>
                <a:cs typeface="Lato Heavy" panose="020F0502020204030203" pitchFamily="34" charset="0"/>
              </a:rPr>
              <a:t> </a:t>
            </a:r>
            <a:r>
              <a:rPr lang="en-US" sz="3300" dirty="0" err="1">
                <a:solidFill>
                  <a:srgbClr val="40505E"/>
                </a:solidFill>
                <a:latin typeface="+mj-lt"/>
                <a:cs typeface="Lato Heavy" panose="020F0502020204030203" pitchFamily="34" charset="0"/>
              </a:rPr>
              <a:t>tranh</a:t>
            </a:r>
            <a:r>
              <a:rPr lang="en-US" sz="3300" dirty="0">
                <a:solidFill>
                  <a:srgbClr val="40505E"/>
                </a:solidFill>
                <a:latin typeface="+mj-lt"/>
                <a:cs typeface="Lato Heavy" panose="020F0502020204030203" pitchFamily="34" charset="0"/>
              </a:rPr>
              <a:t> </a:t>
            </a:r>
            <a:r>
              <a:rPr lang="en-US" sz="3300" dirty="0" err="1">
                <a:solidFill>
                  <a:srgbClr val="40505E"/>
                </a:solidFill>
                <a:latin typeface="+mj-lt"/>
                <a:cs typeface="Lato Heavy" panose="020F0502020204030203" pitchFamily="34" charset="0"/>
              </a:rPr>
              <a:t>có</a:t>
            </a:r>
            <a:r>
              <a:rPr lang="en-US" sz="3300" dirty="0">
                <a:solidFill>
                  <a:srgbClr val="40505E"/>
                </a:solidFill>
                <a:latin typeface="+mj-lt"/>
                <a:cs typeface="Lato Heavy" panose="020F0502020204030203" pitchFamily="34" charset="0"/>
              </a:rPr>
              <a:t> </a:t>
            </a:r>
            <a:r>
              <a:rPr lang="en-US" sz="3300" dirty="0" err="1">
                <a:solidFill>
                  <a:srgbClr val="40505E"/>
                </a:solidFill>
                <a:latin typeface="+mj-lt"/>
                <a:cs typeface="Lato Heavy" panose="020F0502020204030203" pitchFamily="34" charset="0"/>
              </a:rPr>
              <a:t>bao</a:t>
            </a:r>
            <a:r>
              <a:rPr lang="en-US" sz="3300" dirty="0">
                <a:solidFill>
                  <a:srgbClr val="40505E"/>
                </a:solidFill>
                <a:latin typeface="+mj-lt"/>
                <a:cs typeface="Lato Heavy" panose="020F0502020204030203" pitchFamily="34" charset="0"/>
              </a:rPr>
              <a:t> </a:t>
            </a:r>
            <a:r>
              <a:rPr lang="en-US" sz="3300" dirty="0" err="1">
                <a:solidFill>
                  <a:srgbClr val="40505E"/>
                </a:solidFill>
                <a:latin typeface="+mj-lt"/>
                <a:cs typeface="Lato Heavy" panose="020F0502020204030203" pitchFamily="34" charset="0"/>
              </a:rPr>
              <a:t>nhiêu</a:t>
            </a:r>
            <a:r>
              <a:rPr lang="en-US" sz="3300" dirty="0">
                <a:solidFill>
                  <a:srgbClr val="40505E"/>
                </a:solidFill>
                <a:latin typeface="+mj-lt"/>
                <a:cs typeface="Lato Heavy" panose="020F0502020204030203" pitchFamily="34" charset="0"/>
              </a:rPr>
              <a:t> con </a:t>
            </a:r>
            <a:r>
              <a:rPr lang="en-US" sz="3300" dirty="0" err="1">
                <a:solidFill>
                  <a:srgbClr val="40505E"/>
                </a:solidFill>
                <a:latin typeface="+mj-lt"/>
                <a:cs typeface="Lato Heavy" panose="020F0502020204030203" pitchFamily="34" charset="0"/>
              </a:rPr>
              <a:t>thỏ</a:t>
            </a:r>
            <a:r>
              <a:rPr lang="en-US" sz="3300" dirty="0">
                <a:solidFill>
                  <a:srgbClr val="40505E"/>
                </a:solidFill>
                <a:latin typeface="+mj-lt"/>
                <a:cs typeface="Lato Heavy" panose="020F0502020204030203" pitchFamily="34" charset="0"/>
              </a:rPr>
              <a:t>?</a:t>
            </a:r>
            <a:endParaRPr lang="en-GB" sz="3300" dirty="0">
              <a:solidFill>
                <a:srgbClr val="40505E"/>
              </a:solidFill>
              <a:latin typeface="+mj-lt"/>
              <a:cs typeface="Lato Heavy" panose="020F0502020204030203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B6F7647-283F-4C4B-9FD5-55A61D0CB6BD}"/>
              </a:ext>
            </a:extLst>
          </p:cNvPr>
          <p:cNvGrpSpPr/>
          <p:nvPr/>
        </p:nvGrpSpPr>
        <p:grpSpPr>
          <a:xfrm>
            <a:off x="7296522" y="196895"/>
            <a:ext cx="6087160" cy="830997"/>
            <a:chOff x="5113689" y="693343"/>
            <a:chExt cx="6087160" cy="830997"/>
          </a:xfrm>
        </p:grpSpPr>
        <p:sp>
          <p:nvSpPr>
            <p:cNvPr id="34" name="Content Placeholder 2">
              <a:extLst>
                <a:ext uri="{FF2B5EF4-FFF2-40B4-BE49-F238E27FC236}">
                  <a16:creationId xmlns:a16="http://schemas.microsoft.com/office/drawing/2014/main" id="{692E8609-3F80-4496-AFA6-03B5AF893D89}"/>
                </a:ext>
              </a:extLst>
            </p:cNvPr>
            <p:cNvSpPr txBox="1">
              <a:spLocks/>
            </p:cNvSpPr>
            <p:nvPr/>
          </p:nvSpPr>
          <p:spPr>
            <a:xfrm>
              <a:off x="5961325" y="958180"/>
              <a:ext cx="5239524" cy="431569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800" dirty="0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Số ?</a:t>
              </a:r>
              <a:endParaRPr lang="en-GB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B40A797A-1172-41C7-AEF8-F8B4B2132C64}"/>
                </a:ext>
              </a:extLst>
            </p:cNvPr>
            <p:cNvGrpSpPr/>
            <p:nvPr/>
          </p:nvGrpSpPr>
          <p:grpSpPr>
            <a:xfrm>
              <a:off x="5113689" y="693343"/>
              <a:ext cx="708441" cy="830997"/>
              <a:chOff x="3174278" y="237323"/>
              <a:chExt cx="605826" cy="830997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9B477BFA-865B-4D8D-9CDE-F50B5E0AC24F}"/>
                  </a:ext>
                </a:extLst>
              </p:cNvPr>
              <p:cNvSpPr/>
              <p:nvPr/>
            </p:nvSpPr>
            <p:spPr>
              <a:xfrm>
                <a:off x="3174278" y="379826"/>
                <a:ext cx="605826" cy="605826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234AE4F-3178-4894-8EC5-2872C21B0440}"/>
                  </a:ext>
                </a:extLst>
              </p:cNvPr>
              <p:cNvSpPr txBox="1"/>
              <p:nvPr/>
            </p:nvSpPr>
            <p:spPr>
              <a:xfrm>
                <a:off x="3228647" y="237323"/>
                <a:ext cx="30168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4369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5">
            <a:extLst>
              <a:ext uri="{FF2B5EF4-FFF2-40B4-BE49-F238E27FC236}">
                <a16:creationId xmlns:a16="http://schemas.microsoft.com/office/drawing/2014/main" id="{827C4F4F-520E-4FF9-9CF7-4B7A00B4371D}"/>
              </a:ext>
            </a:extLst>
          </p:cNvPr>
          <p:cNvSpPr/>
          <p:nvPr/>
        </p:nvSpPr>
        <p:spPr>
          <a:xfrm>
            <a:off x="7395584" y="2002014"/>
            <a:ext cx="638628" cy="638628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6B6AFB-8981-4B65-B7FA-0E1B41E137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21" y="2718883"/>
            <a:ext cx="6018090" cy="3379238"/>
          </a:xfrm>
          <a:prstGeom prst="rect">
            <a:avLst/>
          </a:prstGeom>
        </p:spPr>
      </p:pic>
      <p:sp>
        <p:nvSpPr>
          <p:cNvPr id="4" name="Rounded Rectangle 41">
            <a:extLst>
              <a:ext uri="{FF2B5EF4-FFF2-40B4-BE49-F238E27FC236}">
                <a16:creationId xmlns:a16="http://schemas.microsoft.com/office/drawing/2014/main" id="{A089AE08-AC6B-4958-A5F1-80FF199C6930}"/>
              </a:ext>
            </a:extLst>
          </p:cNvPr>
          <p:cNvSpPr/>
          <p:nvPr/>
        </p:nvSpPr>
        <p:spPr>
          <a:xfrm>
            <a:off x="7477340" y="2083770"/>
            <a:ext cx="475116" cy="47511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3B6BDD"/>
                </a:solidFill>
              </a:rPr>
              <a:t>A.</a:t>
            </a:r>
          </a:p>
        </p:txBody>
      </p:sp>
      <p:sp>
        <p:nvSpPr>
          <p:cNvPr id="5" name="Rounded Rectangle 42">
            <a:extLst>
              <a:ext uri="{FF2B5EF4-FFF2-40B4-BE49-F238E27FC236}">
                <a16:creationId xmlns:a16="http://schemas.microsoft.com/office/drawing/2014/main" id="{4CADB610-8DB5-4E30-9C12-4FACA053860A}"/>
              </a:ext>
            </a:extLst>
          </p:cNvPr>
          <p:cNvSpPr/>
          <p:nvPr/>
        </p:nvSpPr>
        <p:spPr>
          <a:xfrm>
            <a:off x="7395584" y="3467956"/>
            <a:ext cx="638628" cy="638628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43">
            <a:extLst>
              <a:ext uri="{FF2B5EF4-FFF2-40B4-BE49-F238E27FC236}">
                <a16:creationId xmlns:a16="http://schemas.microsoft.com/office/drawing/2014/main" id="{942633DC-FFF0-4497-98DE-3361944BED85}"/>
              </a:ext>
            </a:extLst>
          </p:cNvPr>
          <p:cNvSpPr/>
          <p:nvPr/>
        </p:nvSpPr>
        <p:spPr>
          <a:xfrm>
            <a:off x="7477340" y="3549712"/>
            <a:ext cx="475116" cy="47511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3B6BDD"/>
                </a:solidFill>
              </a:rPr>
              <a:t>B.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EC8016-F0E6-4510-8816-F91A1F7365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567" y="1725726"/>
            <a:ext cx="1624370" cy="11912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7E2BEE-B9B0-4C79-A998-8EC51E6AB9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567" y="3164189"/>
            <a:ext cx="1696790" cy="12443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638ECF-CBE0-4105-B1C3-35AF62EF51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90" y="351031"/>
            <a:ext cx="1536516" cy="768259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B8685C5-EF25-4FD2-A1AC-B8BA79978F1B}"/>
              </a:ext>
            </a:extLst>
          </p:cNvPr>
          <p:cNvSpPr txBox="1">
            <a:spLocks/>
          </p:cNvSpPr>
          <p:nvPr/>
        </p:nvSpPr>
        <p:spPr>
          <a:xfrm>
            <a:off x="1029066" y="1510604"/>
            <a:ext cx="5066933" cy="33489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000" dirty="0">
                <a:solidFill>
                  <a:srgbClr val="40505E"/>
                </a:solidFill>
                <a:latin typeface="+mj-lt"/>
                <a:cs typeface="Lato Heavy" panose="020F0502020204030203" pitchFamily="34" charset="0"/>
              </a:rPr>
              <a:t>a) </a:t>
            </a:r>
            <a:r>
              <a:rPr lang="en-GB" sz="3000" dirty="0" err="1">
                <a:solidFill>
                  <a:srgbClr val="40505E"/>
                </a:solidFill>
                <a:latin typeface="+mj-lt"/>
                <a:cs typeface="Lato Heavy" panose="020F0502020204030203" pitchFamily="34" charset="0"/>
              </a:rPr>
              <a:t>Trên</a:t>
            </a:r>
            <a:r>
              <a:rPr lang="en-GB" sz="3000" dirty="0">
                <a:solidFill>
                  <a:srgbClr val="40505E"/>
                </a:solidFill>
                <a:latin typeface="+mj-lt"/>
                <a:cs typeface="Lato Heavy" panose="020F0502020204030203" pitchFamily="34" charset="0"/>
              </a:rPr>
              <a:t> </a:t>
            </a:r>
            <a:r>
              <a:rPr lang="en-GB" sz="3000" dirty="0" err="1">
                <a:solidFill>
                  <a:srgbClr val="40505E"/>
                </a:solidFill>
                <a:latin typeface="+mj-lt"/>
                <a:cs typeface="Lato Heavy" panose="020F0502020204030203" pitchFamily="34" charset="0"/>
              </a:rPr>
              <a:t>đĩa</a:t>
            </a:r>
            <a:r>
              <a:rPr lang="en-GB" sz="3000" dirty="0">
                <a:solidFill>
                  <a:srgbClr val="40505E"/>
                </a:solidFill>
                <a:latin typeface="+mj-lt"/>
                <a:cs typeface="Lato Heavy" panose="020F0502020204030203" pitchFamily="34" charset="0"/>
              </a:rPr>
              <a:t> </a:t>
            </a:r>
            <a:r>
              <a:rPr lang="en-GB" sz="3000" dirty="0" err="1">
                <a:solidFill>
                  <a:srgbClr val="40505E"/>
                </a:solidFill>
                <a:latin typeface="+mj-lt"/>
                <a:cs typeface="Lato Heavy" panose="020F0502020204030203" pitchFamily="34" charset="0"/>
              </a:rPr>
              <a:t>có</a:t>
            </a:r>
            <a:r>
              <a:rPr lang="en-GB" sz="3000" dirty="0">
                <a:solidFill>
                  <a:srgbClr val="40505E"/>
                </a:solidFill>
                <a:latin typeface="+mj-lt"/>
                <a:cs typeface="Lato Heavy" panose="020F0502020204030203" pitchFamily="34" charset="0"/>
              </a:rPr>
              <a:t> 6 </a:t>
            </a:r>
            <a:r>
              <a:rPr lang="en-GB" sz="3000" dirty="0" err="1">
                <a:solidFill>
                  <a:srgbClr val="40505E"/>
                </a:solidFill>
                <a:latin typeface="+mj-lt"/>
                <a:cs typeface="Lato Heavy" panose="020F0502020204030203" pitchFamily="34" charset="0"/>
              </a:rPr>
              <a:t>cái</a:t>
            </a:r>
            <a:r>
              <a:rPr lang="en-GB" sz="3000" dirty="0">
                <a:solidFill>
                  <a:srgbClr val="40505E"/>
                </a:solidFill>
                <a:latin typeface="+mj-lt"/>
                <a:cs typeface="Lato Heavy" panose="020F0502020204030203" pitchFamily="34" charset="0"/>
              </a:rPr>
              <a:t> </a:t>
            </a:r>
            <a:r>
              <a:rPr lang="en-GB" sz="3000" dirty="0" err="1">
                <a:solidFill>
                  <a:srgbClr val="40505E"/>
                </a:solidFill>
                <a:latin typeface="+mj-lt"/>
                <a:cs typeface="Lato Heavy" panose="020F0502020204030203" pitchFamily="34" charset="0"/>
              </a:rPr>
              <a:t>bánh</a:t>
            </a:r>
            <a:endParaRPr lang="en-GB" sz="3000" dirty="0">
              <a:solidFill>
                <a:srgbClr val="40505E"/>
              </a:solidFill>
              <a:latin typeface="+mj-lt"/>
              <a:cs typeface="Lato Heavy" panose="020F0502020204030203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A1223E7-2442-4FDA-A0D6-C6402374BB36}"/>
              </a:ext>
            </a:extLst>
          </p:cNvPr>
          <p:cNvGrpSpPr/>
          <p:nvPr/>
        </p:nvGrpSpPr>
        <p:grpSpPr>
          <a:xfrm>
            <a:off x="2980313" y="382952"/>
            <a:ext cx="6087160" cy="830997"/>
            <a:chOff x="5113689" y="693343"/>
            <a:chExt cx="6087160" cy="830997"/>
          </a:xfrm>
        </p:grpSpPr>
        <p:sp>
          <p:nvSpPr>
            <p:cNvPr id="13" name="Content Placeholder 2">
              <a:extLst>
                <a:ext uri="{FF2B5EF4-FFF2-40B4-BE49-F238E27FC236}">
                  <a16:creationId xmlns:a16="http://schemas.microsoft.com/office/drawing/2014/main" id="{A6E59D3E-B844-4414-8EC5-30FB910EDD12}"/>
                </a:ext>
              </a:extLst>
            </p:cNvPr>
            <p:cNvSpPr txBox="1">
              <a:spLocks/>
            </p:cNvSpPr>
            <p:nvPr/>
          </p:nvSpPr>
          <p:spPr>
            <a:xfrm>
              <a:off x="5961325" y="958180"/>
              <a:ext cx="5239524" cy="431569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800" dirty="0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Hãy cho thêm bánh lên đĩa để:</a:t>
              </a:r>
              <a:endParaRPr lang="en-GB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0EAAA1B-23C0-46A6-91C8-D68A163416FE}"/>
                </a:ext>
              </a:extLst>
            </p:cNvPr>
            <p:cNvGrpSpPr/>
            <p:nvPr/>
          </p:nvGrpSpPr>
          <p:grpSpPr>
            <a:xfrm>
              <a:off x="5113689" y="693343"/>
              <a:ext cx="708441" cy="830997"/>
              <a:chOff x="3174278" y="237323"/>
              <a:chExt cx="605826" cy="830997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D10CDD9E-AB68-47F3-B44C-948C56BC757A}"/>
                  </a:ext>
                </a:extLst>
              </p:cNvPr>
              <p:cNvSpPr/>
              <p:nvPr/>
            </p:nvSpPr>
            <p:spPr>
              <a:xfrm>
                <a:off x="3174278" y="379826"/>
                <a:ext cx="605826" cy="605826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4B4A029-1887-4B27-88CD-43EC126D63AE}"/>
                  </a:ext>
                </a:extLst>
              </p:cNvPr>
              <p:cNvSpPr txBox="1"/>
              <p:nvPr/>
            </p:nvSpPr>
            <p:spPr>
              <a:xfrm>
                <a:off x="3228647" y="237323"/>
                <a:ext cx="30168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3228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6297 L -0.10299 -0.1331 C -0.12461 -0.17639 -0.1569 -0.19977 -0.19023 -0.19977 C -0.22903 -0.19977 -0.2595 -0.17639 -0.28073 -0.1331 L -0.38333 0.06297 " pathEditMode="relative" rAng="0" ptsTypes="AAA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67" y="-1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5">
            <a:extLst>
              <a:ext uri="{FF2B5EF4-FFF2-40B4-BE49-F238E27FC236}">
                <a16:creationId xmlns:a16="http://schemas.microsoft.com/office/drawing/2014/main" id="{1A690233-C1DD-4FBF-8F6A-13B9F63DB6EB}"/>
              </a:ext>
            </a:extLst>
          </p:cNvPr>
          <p:cNvSpPr/>
          <p:nvPr/>
        </p:nvSpPr>
        <p:spPr>
          <a:xfrm>
            <a:off x="7734376" y="2647944"/>
            <a:ext cx="638628" cy="638628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C0263A-0C15-43B0-B0C7-B0D1A402C2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28" y="2921852"/>
            <a:ext cx="5965075" cy="33755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B05CF2-52FA-47F2-82ED-CD99C33E15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211" y="3954322"/>
            <a:ext cx="2331495" cy="1709762"/>
          </a:xfrm>
          <a:prstGeom prst="rect">
            <a:avLst/>
          </a:prstGeom>
        </p:spPr>
      </p:pic>
      <p:sp>
        <p:nvSpPr>
          <p:cNvPr id="5" name="Rounded Rectangle 41">
            <a:extLst>
              <a:ext uri="{FF2B5EF4-FFF2-40B4-BE49-F238E27FC236}">
                <a16:creationId xmlns:a16="http://schemas.microsoft.com/office/drawing/2014/main" id="{CBDB3243-DAE3-4769-8F39-98016D6DFACB}"/>
              </a:ext>
            </a:extLst>
          </p:cNvPr>
          <p:cNvSpPr/>
          <p:nvPr/>
        </p:nvSpPr>
        <p:spPr>
          <a:xfrm>
            <a:off x="7816132" y="2729700"/>
            <a:ext cx="475116" cy="47511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3B6BDD"/>
                </a:solidFill>
              </a:rPr>
              <a:t>A.</a:t>
            </a:r>
          </a:p>
        </p:txBody>
      </p:sp>
      <p:sp>
        <p:nvSpPr>
          <p:cNvPr id="6" name="Rounded Rectangle 42">
            <a:extLst>
              <a:ext uri="{FF2B5EF4-FFF2-40B4-BE49-F238E27FC236}">
                <a16:creationId xmlns:a16="http://schemas.microsoft.com/office/drawing/2014/main" id="{7A28F9A8-963B-4E7B-B20D-D906B29D5D50}"/>
              </a:ext>
            </a:extLst>
          </p:cNvPr>
          <p:cNvSpPr/>
          <p:nvPr/>
        </p:nvSpPr>
        <p:spPr>
          <a:xfrm>
            <a:off x="7687131" y="3454704"/>
            <a:ext cx="638628" cy="638628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43">
            <a:extLst>
              <a:ext uri="{FF2B5EF4-FFF2-40B4-BE49-F238E27FC236}">
                <a16:creationId xmlns:a16="http://schemas.microsoft.com/office/drawing/2014/main" id="{883608AD-338F-488E-86A1-005B41029889}"/>
              </a:ext>
            </a:extLst>
          </p:cNvPr>
          <p:cNvSpPr/>
          <p:nvPr/>
        </p:nvSpPr>
        <p:spPr>
          <a:xfrm>
            <a:off x="7842747" y="4429596"/>
            <a:ext cx="475116" cy="47511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3B6BDD"/>
                </a:solidFill>
              </a:rPr>
              <a:t>B.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A21CDB-8895-4E19-9367-434F913D11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515" y="1409210"/>
            <a:ext cx="2360191" cy="17308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81E70F3-597E-4426-808F-11070F389A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29" y="326209"/>
            <a:ext cx="1536516" cy="768259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E8D9C3D-4185-453A-9851-4A317B5A846D}"/>
              </a:ext>
            </a:extLst>
          </p:cNvPr>
          <p:cNvSpPr txBox="1">
            <a:spLocks/>
          </p:cNvSpPr>
          <p:nvPr/>
        </p:nvSpPr>
        <p:spPr>
          <a:xfrm>
            <a:off x="1102346" y="1479506"/>
            <a:ext cx="5338820" cy="33489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000" dirty="0">
                <a:solidFill>
                  <a:srgbClr val="40505E"/>
                </a:solidFill>
                <a:latin typeface="+mj-lt"/>
                <a:cs typeface="Lato Heavy" panose="020F0502020204030203" pitchFamily="34" charset="0"/>
              </a:rPr>
              <a:t>b) </a:t>
            </a:r>
            <a:r>
              <a:rPr lang="en-GB" sz="3000" dirty="0" err="1">
                <a:solidFill>
                  <a:srgbClr val="40505E"/>
                </a:solidFill>
                <a:latin typeface="+mj-lt"/>
                <a:cs typeface="Lato Heavy" panose="020F0502020204030203" pitchFamily="34" charset="0"/>
              </a:rPr>
              <a:t>Trên</a:t>
            </a:r>
            <a:r>
              <a:rPr lang="en-GB" sz="3000" dirty="0">
                <a:solidFill>
                  <a:srgbClr val="40505E"/>
                </a:solidFill>
                <a:latin typeface="+mj-lt"/>
                <a:cs typeface="Lato Heavy" panose="020F0502020204030203" pitchFamily="34" charset="0"/>
              </a:rPr>
              <a:t> </a:t>
            </a:r>
            <a:r>
              <a:rPr lang="en-GB" sz="3000" dirty="0" err="1">
                <a:solidFill>
                  <a:srgbClr val="40505E"/>
                </a:solidFill>
                <a:latin typeface="+mj-lt"/>
                <a:cs typeface="Lato Heavy" panose="020F0502020204030203" pitchFamily="34" charset="0"/>
              </a:rPr>
              <a:t>đĩa</a:t>
            </a:r>
            <a:r>
              <a:rPr lang="en-GB" sz="3000" dirty="0">
                <a:solidFill>
                  <a:srgbClr val="40505E"/>
                </a:solidFill>
                <a:latin typeface="+mj-lt"/>
                <a:cs typeface="Lato Heavy" panose="020F0502020204030203" pitchFamily="34" charset="0"/>
              </a:rPr>
              <a:t> </a:t>
            </a:r>
            <a:r>
              <a:rPr lang="en-GB" sz="3000" dirty="0" err="1">
                <a:solidFill>
                  <a:srgbClr val="40505E"/>
                </a:solidFill>
                <a:latin typeface="+mj-lt"/>
                <a:cs typeface="Lato Heavy" panose="020F0502020204030203" pitchFamily="34" charset="0"/>
              </a:rPr>
              <a:t>có</a:t>
            </a:r>
            <a:r>
              <a:rPr lang="en-GB" sz="3000" dirty="0">
                <a:solidFill>
                  <a:srgbClr val="40505E"/>
                </a:solidFill>
                <a:latin typeface="+mj-lt"/>
                <a:cs typeface="Lato Heavy" panose="020F0502020204030203" pitchFamily="34" charset="0"/>
              </a:rPr>
              <a:t> 9 </a:t>
            </a:r>
            <a:r>
              <a:rPr lang="en-GB" sz="3000" dirty="0" err="1">
                <a:solidFill>
                  <a:srgbClr val="40505E"/>
                </a:solidFill>
                <a:latin typeface="+mj-lt"/>
                <a:cs typeface="Lato Heavy" panose="020F0502020204030203" pitchFamily="34" charset="0"/>
              </a:rPr>
              <a:t>cái</a:t>
            </a:r>
            <a:r>
              <a:rPr lang="en-GB" sz="3000" dirty="0">
                <a:solidFill>
                  <a:srgbClr val="40505E"/>
                </a:solidFill>
                <a:latin typeface="+mj-lt"/>
                <a:cs typeface="Lato Heavy" panose="020F0502020204030203" pitchFamily="34" charset="0"/>
              </a:rPr>
              <a:t> </a:t>
            </a:r>
            <a:r>
              <a:rPr lang="en-GB" sz="3000" dirty="0" err="1">
                <a:solidFill>
                  <a:srgbClr val="40505E"/>
                </a:solidFill>
                <a:latin typeface="+mj-lt"/>
                <a:cs typeface="Lato Heavy" panose="020F0502020204030203" pitchFamily="34" charset="0"/>
              </a:rPr>
              <a:t>bánh</a:t>
            </a:r>
            <a:endParaRPr lang="en-GB" sz="3000" dirty="0">
              <a:solidFill>
                <a:srgbClr val="40505E"/>
              </a:solidFill>
              <a:latin typeface="+mj-lt"/>
              <a:cs typeface="Lato Heavy" panose="020F0502020204030203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ADA34A7-F80A-4FF7-A7A7-673911A3E7C6}"/>
              </a:ext>
            </a:extLst>
          </p:cNvPr>
          <p:cNvGrpSpPr/>
          <p:nvPr/>
        </p:nvGrpSpPr>
        <p:grpSpPr>
          <a:xfrm>
            <a:off x="3531785" y="398116"/>
            <a:ext cx="6087160" cy="830997"/>
            <a:chOff x="5113689" y="693343"/>
            <a:chExt cx="6087160" cy="830997"/>
          </a:xfrm>
        </p:grpSpPr>
        <p:sp>
          <p:nvSpPr>
            <p:cNvPr id="13" name="Content Placeholder 2">
              <a:extLst>
                <a:ext uri="{FF2B5EF4-FFF2-40B4-BE49-F238E27FC236}">
                  <a16:creationId xmlns:a16="http://schemas.microsoft.com/office/drawing/2014/main" id="{F186991B-B9BC-4FC0-BA35-3FB060907124}"/>
                </a:ext>
              </a:extLst>
            </p:cNvPr>
            <p:cNvSpPr txBox="1">
              <a:spLocks/>
            </p:cNvSpPr>
            <p:nvPr/>
          </p:nvSpPr>
          <p:spPr>
            <a:xfrm>
              <a:off x="5961325" y="958180"/>
              <a:ext cx="5239524" cy="431569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800" dirty="0">
                  <a:solidFill>
                    <a:srgbClr val="002060"/>
                  </a:solidFill>
                  <a:uFillTx/>
                  <a:latin typeface="Lato" panose="020F0502020204030203" pitchFamily="34" charset="0"/>
                  <a:cs typeface="Lato" panose="020F0502020204030203" pitchFamily="34" charset="0"/>
                </a:rPr>
                <a:t>Hãy cho thêm bánh lên đĩa để:</a:t>
              </a:r>
              <a:endParaRPr lang="en-GB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77AD0A1-A9E6-4A0C-9876-6B91C8DEC828}"/>
                </a:ext>
              </a:extLst>
            </p:cNvPr>
            <p:cNvGrpSpPr/>
            <p:nvPr/>
          </p:nvGrpSpPr>
          <p:grpSpPr>
            <a:xfrm>
              <a:off x="5113689" y="693343"/>
              <a:ext cx="708441" cy="830997"/>
              <a:chOff x="3174278" y="237323"/>
              <a:chExt cx="605826" cy="830997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E7CC0B48-D78B-4571-971D-49331577C802}"/>
                  </a:ext>
                </a:extLst>
              </p:cNvPr>
              <p:cNvSpPr/>
              <p:nvPr/>
            </p:nvSpPr>
            <p:spPr>
              <a:xfrm>
                <a:off x="3174278" y="379826"/>
                <a:ext cx="605826" cy="605826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9F743B9-FA43-4284-ADEE-E88CB5F35091}"/>
                  </a:ext>
                </a:extLst>
              </p:cNvPr>
              <p:cNvSpPr txBox="1"/>
              <p:nvPr/>
            </p:nvSpPr>
            <p:spPr>
              <a:xfrm>
                <a:off x="3228647" y="237323"/>
                <a:ext cx="30168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8856636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0.01042 L -0.48698 0.3539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86" y="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39BA65E0-C671-4006-9C8F-5324B62F06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0660" y="198784"/>
            <a:ext cx="10283687" cy="59560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21DF41-553A-48E0-9969-61633D449CE0}"/>
              </a:ext>
            </a:extLst>
          </p:cNvPr>
          <p:cNvSpPr txBox="1"/>
          <p:nvPr/>
        </p:nvSpPr>
        <p:spPr>
          <a:xfrm>
            <a:off x="3074505" y="3286539"/>
            <a:ext cx="5644158" cy="772538"/>
          </a:xfrm>
          <a:prstGeom prst="rect">
            <a:avLst/>
          </a:prstGeom>
          <a:noFill/>
        </p:spPr>
        <p:txBody>
          <a:bodyPr wrap="square" rtlCol="0">
            <a:prstTxWarp prst="textCurveUp">
              <a:avLst/>
            </a:prstTxWarp>
            <a:spAutoFit/>
          </a:bodyPr>
          <a:lstStyle/>
          <a:p>
            <a:pPr algn="ctr"/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Thank you!</a:t>
            </a:r>
            <a:endParaRPr lang="vi-VN" sz="6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5304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02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">
            <a:hlinkClick r:id="rId2" action="ppaction://hlinksldjump"/>
            <a:extLst>
              <a:ext uri="{FF2B5EF4-FFF2-40B4-BE49-F238E27FC236}">
                <a16:creationId xmlns:a16="http://schemas.microsoft.com/office/drawing/2014/main" id="{9DC15543-57D8-448E-98DC-A35DD86B4800}"/>
              </a:ext>
            </a:extLst>
          </p:cNvPr>
          <p:cNvSpPr/>
          <p:nvPr/>
        </p:nvSpPr>
        <p:spPr>
          <a:xfrm>
            <a:off x="1702095" y="2419267"/>
            <a:ext cx="2098595" cy="162908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pic>
        <p:nvPicPr>
          <p:cNvPr id="3" name="Picture 2">
            <a:hlinkClick r:id="rId2" action="ppaction://hlinksldjump"/>
            <a:extLst>
              <a:ext uri="{FF2B5EF4-FFF2-40B4-BE49-F238E27FC236}">
                <a16:creationId xmlns:a16="http://schemas.microsoft.com/office/drawing/2014/main" id="{C2C22AAD-F2F2-406F-98EB-599B3C627A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472" y="2533668"/>
            <a:ext cx="1784578" cy="1308691"/>
          </a:xfrm>
          <a:prstGeom prst="rect">
            <a:avLst/>
          </a:prstGeom>
        </p:spPr>
      </p:pic>
      <p:sp>
        <p:nvSpPr>
          <p:cNvPr id="4" name="Rounded Rectangle 7">
            <a:hlinkClick r:id="rId4" action="ppaction://hlinksldjump"/>
            <a:extLst>
              <a:ext uri="{FF2B5EF4-FFF2-40B4-BE49-F238E27FC236}">
                <a16:creationId xmlns:a16="http://schemas.microsoft.com/office/drawing/2014/main" id="{FDCA0EE5-0230-496E-8FC1-D7CBC93EF981}"/>
              </a:ext>
            </a:extLst>
          </p:cNvPr>
          <p:cNvSpPr/>
          <p:nvPr/>
        </p:nvSpPr>
        <p:spPr>
          <a:xfrm>
            <a:off x="4726322" y="2345521"/>
            <a:ext cx="2098595" cy="158225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pic>
        <p:nvPicPr>
          <p:cNvPr id="5" name="Picture 4">
            <a:hlinkClick r:id="rId4" action="ppaction://hlinksldjump"/>
            <a:extLst>
              <a:ext uri="{FF2B5EF4-FFF2-40B4-BE49-F238E27FC236}">
                <a16:creationId xmlns:a16="http://schemas.microsoft.com/office/drawing/2014/main" id="{6B6B24D4-D208-4D7F-8768-AF52D417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571" y="2419267"/>
            <a:ext cx="1777341" cy="1422926"/>
          </a:xfrm>
          <a:prstGeom prst="rect">
            <a:avLst/>
          </a:prstGeom>
        </p:spPr>
      </p:pic>
      <p:sp>
        <p:nvSpPr>
          <p:cNvPr id="6" name="Rounded Rectangle 11">
            <a:hlinkClick r:id="rId6" action="ppaction://hlinksldjump"/>
            <a:extLst>
              <a:ext uri="{FF2B5EF4-FFF2-40B4-BE49-F238E27FC236}">
                <a16:creationId xmlns:a16="http://schemas.microsoft.com/office/drawing/2014/main" id="{CD45B750-C73A-4323-81E2-14E98536F99A}"/>
              </a:ext>
            </a:extLst>
          </p:cNvPr>
          <p:cNvSpPr/>
          <p:nvPr/>
        </p:nvSpPr>
        <p:spPr>
          <a:xfrm>
            <a:off x="7890087" y="2322895"/>
            <a:ext cx="2098594" cy="1494412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pic>
        <p:nvPicPr>
          <p:cNvPr id="7" name="Picture 6">
            <a:hlinkClick r:id="rId6" action="ppaction://hlinksldjump"/>
            <a:extLst>
              <a:ext uri="{FF2B5EF4-FFF2-40B4-BE49-F238E27FC236}">
                <a16:creationId xmlns:a16="http://schemas.microsoft.com/office/drawing/2014/main" id="{68FEB557-08C1-4E8C-B469-05F9825E81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22632" y="2322895"/>
            <a:ext cx="1800903" cy="1320663"/>
          </a:xfrm>
          <a:prstGeom prst="rect">
            <a:avLst/>
          </a:prstGeom>
        </p:spPr>
      </p:pic>
      <p:sp>
        <p:nvSpPr>
          <p:cNvPr id="8" name="Rounded Rectangle 17">
            <a:hlinkClick r:id="rId8" action="ppaction://hlinksldjump"/>
            <a:extLst>
              <a:ext uri="{FF2B5EF4-FFF2-40B4-BE49-F238E27FC236}">
                <a16:creationId xmlns:a16="http://schemas.microsoft.com/office/drawing/2014/main" id="{5A5C61CD-CB2A-4D50-B456-B80A6538CF4C}"/>
              </a:ext>
            </a:extLst>
          </p:cNvPr>
          <p:cNvSpPr/>
          <p:nvPr/>
        </p:nvSpPr>
        <p:spPr>
          <a:xfrm>
            <a:off x="1673232" y="4438733"/>
            <a:ext cx="2098595" cy="162908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pic>
        <p:nvPicPr>
          <p:cNvPr id="9" name="Picture 8">
            <a:hlinkClick r:id="rId8" action="ppaction://hlinksldjump"/>
            <a:extLst>
              <a:ext uri="{FF2B5EF4-FFF2-40B4-BE49-F238E27FC236}">
                <a16:creationId xmlns:a16="http://schemas.microsoft.com/office/drawing/2014/main" id="{7DE00E86-0DE9-4760-8798-6FC8A1DC54C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613" y="4538878"/>
            <a:ext cx="1868589" cy="1370299"/>
          </a:xfrm>
          <a:prstGeom prst="rect">
            <a:avLst/>
          </a:prstGeom>
        </p:spPr>
      </p:pic>
      <p:sp>
        <p:nvSpPr>
          <p:cNvPr id="10" name="Rounded Rectangle 22">
            <a:hlinkClick r:id="rId10" action="ppaction://hlinksldjump"/>
            <a:extLst>
              <a:ext uri="{FF2B5EF4-FFF2-40B4-BE49-F238E27FC236}">
                <a16:creationId xmlns:a16="http://schemas.microsoft.com/office/drawing/2014/main" id="{72F3535E-530E-4798-86B4-88E943DE1B0C}"/>
              </a:ext>
            </a:extLst>
          </p:cNvPr>
          <p:cNvSpPr/>
          <p:nvPr/>
        </p:nvSpPr>
        <p:spPr>
          <a:xfrm>
            <a:off x="4770448" y="4536835"/>
            <a:ext cx="2098595" cy="152893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pic>
        <p:nvPicPr>
          <p:cNvPr id="11" name="Picture 10">
            <a:hlinkClick r:id="rId10" action="ppaction://hlinksldjump"/>
            <a:extLst>
              <a:ext uri="{FF2B5EF4-FFF2-40B4-BE49-F238E27FC236}">
                <a16:creationId xmlns:a16="http://schemas.microsoft.com/office/drawing/2014/main" id="{27539EA0-C32D-4CD4-89CD-B32521CA8A4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322" y="4758106"/>
            <a:ext cx="1969173" cy="1223004"/>
          </a:xfrm>
          <a:prstGeom prst="rect">
            <a:avLst/>
          </a:prstGeom>
        </p:spPr>
      </p:pic>
      <p:sp>
        <p:nvSpPr>
          <p:cNvPr id="12" name="Rounded Rectangle 26">
            <a:hlinkClick r:id="" action="ppaction://noaction"/>
            <a:extLst>
              <a:ext uri="{FF2B5EF4-FFF2-40B4-BE49-F238E27FC236}">
                <a16:creationId xmlns:a16="http://schemas.microsoft.com/office/drawing/2014/main" id="{D3BC068F-9B40-4986-9871-0EAAA6AE7A1B}"/>
              </a:ext>
            </a:extLst>
          </p:cNvPr>
          <p:cNvSpPr/>
          <p:nvPr/>
        </p:nvSpPr>
        <p:spPr>
          <a:xfrm>
            <a:off x="8022632" y="4588958"/>
            <a:ext cx="1967196" cy="152893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pic>
        <p:nvPicPr>
          <p:cNvPr id="13" name="Picture 12">
            <a:hlinkClick r:id="rId12" action="ppaction://hlinksldjump"/>
            <a:extLst>
              <a:ext uri="{FF2B5EF4-FFF2-40B4-BE49-F238E27FC236}">
                <a16:creationId xmlns:a16="http://schemas.microsoft.com/office/drawing/2014/main" id="{57AA99E6-8D05-4D3C-8CD0-0F94AFB598F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416" y="4706141"/>
            <a:ext cx="1689119" cy="12386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888F36B-3003-431C-B1FA-DD3F625D577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48" y="229212"/>
            <a:ext cx="2571962" cy="128598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7E38C957-74C3-4ECE-9507-14EE8C327AC2}"/>
              </a:ext>
            </a:extLst>
          </p:cNvPr>
          <p:cNvGrpSpPr/>
          <p:nvPr/>
        </p:nvGrpSpPr>
        <p:grpSpPr>
          <a:xfrm>
            <a:off x="2967432" y="468253"/>
            <a:ext cx="6011543" cy="830997"/>
            <a:chOff x="5113689" y="693343"/>
            <a:chExt cx="6011543" cy="830997"/>
          </a:xfrm>
        </p:grpSpPr>
        <p:sp>
          <p:nvSpPr>
            <p:cNvPr id="17" name="Content Placeholder 2">
              <a:extLst>
                <a:ext uri="{FF2B5EF4-FFF2-40B4-BE49-F238E27FC236}">
                  <a16:creationId xmlns:a16="http://schemas.microsoft.com/office/drawing/2014/main" id="{954EAC17-63B1-426C-9191-301354AC846C}"/>
                </a:ext>
              </a:extLst>
            </p:cNvPr>
            <p:cNvSpPr txBox="1">
              <a:spLocks/>
            </p:cNvSpPr>
            <p:nvPr/>
          </p:nvSpPr>
          <p:spPr>
            <a:xfrm>
              <a:off x="5885708" y="835846"/>
              <a:ext cx="5239524" cy="431569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800" dirty="0">
                  <a:solidFill>
                    <a:srgbClr val="002060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Đếm số con vật trong hình</a:t>
              </a:r>
              <a:endParaRPr lang="en-GB" sz="28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A29F14C-1DA4-470D-A7DC-D93CDD1B9422}"/>
                </a:ext>
              </a:extLst>
            </p:cNvPr>
            <p:cNvGrpSpPr/>
            <p:nvPr/>
          </p:nvGrpSpPr>
          <p:grpSpPr>
            <a:xfrm>
              <a:off x="5113689" y="693343"/>
              <a:ext cx="708441" cy="830997"/>
              <a:chOff x="3174278" y="237323"/>
              <a:chExt cx="605826" cy="830997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DC3EE8C5-877C-433C-98AC-B0FB35B1A0EA}"/>
                  </a:ext>
                </a:extLst>
              </p:cNvPr>
              <p:cNvSpPr/>
              <p:nvPr/>
            </p:nvSpPr>
            <p:spPr>
              <a:xfrm>
                <a:off x="3174278" y="379826"/>
                <a:ext cx="605826" cy="605826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4ADB631-D0B0-4F8B-815A-0416958A4DC9}"/>
                  </a:ext>
                </a:extLst>
              </p:cNvPr>
              <p:cNvSpPr txBox="1"/>
              <p:nvPr/>
            </p:nvSpPr>
            <p:spPr>
              <a:xfrm>
                <a:off x="3228647" y="237323"/>
                <a:ext cx="30168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5167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9">
            <a:extLst>
              <a:ext uri="{FF2B5EF4-FFF2-40B4-BE49-F238E27FC236}">
                <a16:creationId xmlns:a16="http://schemas.microsoft.com/office/drawing/2014/main" id="{3507F96A-EB65-4BEC-99D4-D56AEC7F4C14}"/>
              </a:ext>
            </a:extLst>
          </p:cNvPr>
          <p:cNvSpPr/>
          <p:nvPr/>
        </p:nvSpPr>
        <p:spPr>
          <a:xfrm>
            <a:off x="867570" y="1819841"/>
            <a:ext cx="4017217" cy="2136374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con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vật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hình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7C3B6A56-5B01-4CEC-8F52-E70DC925F267}"/>
              </a:ext>
            </a:extLst>
          </p:cNvPr>
          <p:cNvSpPr/>
          <p:nvPr/>
        </p:nvSpPr>
        <p:spPr>
          <a:xfrm>
            <a:off x="5761073" y="1819840"/>
            <a:ext cx="4543252" cy="298216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FB5A11-69F8-4B17-BCD2-2A10061176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588" y="2191028"/>
            <a:ext cx="3547353" cy="22397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6FD203-AEAC-4B80-B451-072961DDC5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3682" y="4358230"/>
            <a:ext cx="1964529" cy="19645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AFAE4A-63C6-4E07-863F-AF7D4815A0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296" y="2250733"/>
            <a:ext cx="1023246" cy="8357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C33AE1-0C7F-4A44-BF6A-D7DA57B995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630" y="2995247"/>
            <a:ext cx="1108577" cy="9247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415524-0469-4858-9432-E650AF9985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634" y="2642129"/>
            <a:ext cx="964247" cy="888620"/>
          </a:xfrm>
          <a:prstGeom prst="rect">
            <a:avLst/>
          </a:prstGeom>
        </p:spPr>
      </p:pic>
      <p:sp>
        <p:nvSpPr>
          <p:cNvPr id="9" name="Rounded Rectangle 2">
            <a:extLst>
              <a:ext uri="{FF2B5EF4-FFF2-40B4-BE49-F238E27FC236}">
                <a16:creationId xmlns:a16="http://schemas.microsoft.com/office/drawing/2014/main" id="{123E99CA-9D35-4A32-9437-6F7933CCE339}"/>
              </a:ext>
            </a:extLst>
          </p:cNvPr>
          <p:cNvSpPr/>
          <p:nvPr/>
        </p:nvSpPr>
        <p:spPr>
          <a:xfrm>
            <a:off x="9659592" y="4179945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1" b="1" dirty="0" err="1"/>
              <a:t>Đáp</a:t>
            </a:r>
            <a:r>
              <a:rPr lang="en-GB" sz="1801" b="1" dirty="0"/>
              <a:t> </a:t>
            </a:r>
            <a:r>
              <a:rPr lang="en-GB" sz="1801" b="1" dirty="0" err="1"/>
              <a:t>án</a:t>
            </a:r>
            <a:endParaRPr lang="en-GB" sz="1801" b="1" dirty="0"/>
          </a:p>
        </p:txBody>
      </p:sp>
      <p:sp>
        <p:nvSpPr>
          <p:cNvPr id="10" name="Rounded Rectangle 13">
            <a:extLst>
              <a:ext uri="{FF2B5EF4-FFF2-40B4-BE49-F238E27FC236}">
                <a16:creationId xmlns:a16="http://schemas.microsoft.com/office/drawing/2014/main" id="{F836FFEA-60A0-411F-8C20-BFDA2769AD02}"/>
              </a:ext>
            </a:extLst>
          </p:cNvPr>
          <p:cNvSpPr/>
          <p:nvPr/>
        </p:nvSpPr>
        <p:spPr>
          <a:xfrm>
            <a:off x="9659592" y="4179945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501" b="1" dirty="0"/>
              <a:t>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830A95B-69BB-45D9-AFB2-CBAB385B1CE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59" y="448976"/>
            <a:ext cx="1523776" cy="76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74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63624E-8 -1.73712E-6 L -7.63624E-8 -1.73712E-6 C 0.00174 -0.00185 0.00365 -0.0034 0.00556 -0.00525 C 0.01111 -0.00988 0.02066 -0.00556 0.02448 -0.00525 C 0.02569 -0.00463 0.02725 -0.00556 0.02795 -0.0037 C 0.02847 -0.00247 0.02656 -0.00185 0.02586 -0.00124 C 0.025 -0.00062 0.02395 -1.73712E-6 0.02309 -1.73712E-6 C 0.01632 0.00031 0.00382 -1.73712E-6 -7.63624E-8 -1.73712E-6 Z " pathEditMode="relative" ptsTypes="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11871E-6 -4.56649E-7 L 8.11871E-6 -4.56649E-7 C 0.00261 -0.00185 0.00521 -0.00401 0.00782 -0.00587 C 0.01337 -0.00926 0.00886 -0.00463 0.01337 -0.00988 C 0.02031 -0.00957 0.02708 -0.00957 0.03402 -0.00864 C 0.03506 -0.00833 0.03645 -0.00864 0.03715 -0.0071 C 0.03784 -0.00587 0.03767 -0.0034 0.03801 -0.00155 C 0.03767 0.00031 0.03767 0.00247 0.03715 0.00432 C 0.03628 0.00648 0.03367 0.00771 0.03246 0.00864 C 0.0276 0.00802 0.02291 0.00833 0.01806 0.00709 C 0.01736 0.00679 0.01719 0.00493 0.01649 0.00432 C 0.0158 0.00339 0.01493 0.00308 0.01424 0.00277 C 0.01285 0.00216 0.01146 0.00185 0.01025 0.00123 C 0.00938 0.00092 0.00868 -4.56649E-7 0.00782 -4.56649E-7 C 0.00521 -0.00031 0.00122 -4.56649E-7 8.11871E-6 -4.56649E-7 Z " pathEditMode="relative" ptsTypes="AAAAAAAAAAAAAAA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6106E-6 -2.25548E-6 L 6.16106E-6 -2.25548E-6 C 0.00225 -0.00031 0.00469 -0.00062 0.00712 -0.00123 C 0.00869 -0.00185 0.01181 -0.00401 0.01181 -0.00401 C 0.01389 -0.0037 0.01754 -0.00339 0.01979 -0.00123 C 0.02066 -0.00062 0.02135 0.00062 0.02222 0.00154 C 0.02188 0.00278 0.02222 0.00525 0.02135 0.00555 C 0.01407 0.00771 0.01476 0.00463 0.01025 0.00278 C 0.00886 0.00216 0.00764 0.00185 0.00626 0.00154 C 0.00539 0.00093 0.00105 0.00031 6.16106E-6 -2.25548E-6 Z " pathEditMode="relative" ptsTypes="AAAAAAAAAA">
                                      <p:cBhvr>
                                        <p:cTn id="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9">
            <a:extLst>
              <a:ext uri="{FF2B5EF4-FFF2-40B4-BE49-F238E27FC236}">
                <a16:creationId xmlns:a16="http://schemas.microsoft.com/office/drawing/2014/main" id="{14C32619-CEF2-4D61-8AE8-7889B5916E47}"/>
              </a:ext>
            </a:extLst>
          </p:cNvPr>
          <p:cNvSpPr/>
          <p:nvPr/>
        </p:nvSpPr>
        <p:spPr>
          <a:xfrm>
            <a:off x="1031223" y="2051255"/>
            <a:ext cx="3793256" cy="203218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con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vật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hình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F08A3C71-EBD7-4ABD-BB9E-D81C10EA4F3D}"/>
              </a:ext>
            </a:extLst>
          </p:cNvPr>
          <p:cNvSpPr/>
          <p:nvPr/>
        </p:nvSpPr>
        <p:spPr>
          <a:xfrm>
            <a:off x="5575543" y="1723330"/>
            <a:ext cx="4543252" cy="298216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D3A52D-C6C7-4CB9-BB25-A0353571FF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533" y="1945335"/>
            <a:ext cx="3967690" cy="25051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E39CD9-CF20-46B1-AEB0-40CC372E96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5514" y="4354295"/>
            <a:ext cx="1964529" cy="1964529"/>
          </a:xfrm>
          <a:prstGeom prst="rect">
            <a:avLst/>
          </a:prstGeom>
        </p:spPr>
      </p:pic>
      <p:sp>
        <p:nvSpPr>
          <p:cNvPr id="6" name="Rounded Rectangle 15">
            <a:extLst>
              <a:ext uri="{FF2B5EF4-FFF2-40B4-BE49-F238E27FC236}">
                <a16:creationId xmlns:a16="http://schemas.microsoft.com/office/drawing/2014/main" id="{81F6FC1E-FDE3-449A-93D3-29588DBB34D4}"/>
              </a:ext>
            </a:extLst>
          </p:cNvPr>
          <p:cNvSpPr/>
          <p:nvPr/>
        </p:nvSpPr>
        <p:spPr>
          <a:xfrm>
            <a:off x="9474062" y="4083435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1" b="1" dirty="0" err="1"/>
              <a:t>Đáp</a:t>
            </a:r>
            <a:r>
              <a:rPr lang="en-GB" sz="1801" b="1" dirty="0"/>
              <a:t> </a:t>
            </a:r>
            <a:r>
              <a:rPr lang="en-GB" sz="1801" b="1" dirty="0" err="1"/>
              <a:t>án</a:t>
            </a:r>
            <a:endParaRPr lang="en-GB" sz="1801" b="1" dirty="0"/>
          </a:p>
        </p:txBody>
      </p:sp>
      <p:sp>
        <p:nvSpPr>
          <p:cNvPr id="7" name="Rounded Rectangle 16">
            <a:extLst>
              <a:ext uri="{FF2B5EF4-FFF2-40B4-BE49-F238E27FC236}">
                <a16:creationId xmlns:a16="http://schemas.microsoft.com/office/drawing/2014/main" id="{990AC0A1-452C-4DD2-8162-32623DB7E0A9}"/>
              </a:ext>
            </a:extLst>
          </p:cNvPr>
          <p:cNvSpPr/>
          <p:nvPr/>
        </p:nvSpPr>
        <p:spPr>
          <a:xfrm>
            <a:off x="9474062" y="4083435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501" b="1" dirty="0"/>
              <a:t>6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12A1A3-5E38-4FAD-AC96-6710638628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334" y="2174016"/>
            <a:ext cx="591670" cy="7660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5E34BC-D3DC-4F41-BB7C-39DBA8E775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105" y="2140501"/>
            <a:ext cx="840000" cy="6957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70891E-D257-4A9A-9ECA-93696E366B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855" y="3155390"/>
            <a:ext cx="1049521" cy="8221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00EDB1C-8C88-4278-B495-4180F250B28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647" y="3017436"/>
            <a:ext cx="855110" cy="7055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2C5005D-FB14-45D8-AF18-80D96EB6BB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233" y="2306741"/>
            <a:ext cx="840000" cy="6957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9928034-E80F-46E4-BD68-659288D5B62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76019" y="2861899"/>
            <a:ext cx="875222" cy="7055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1BEC36D-9448-4C6B-B6DA-5E31F3C7274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0" y="402855"/>
            <a:ext cx="1523776" cy="76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011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9">
            <a:extLst>
              <a:ext uri="{FF2B5EF4-FFF2-40B4-BE49-F238E27FC236}">
                <a16:creationId xmlns:a16="http://schemas.microsoft.com/office/drawing/2014/main" id="{EAFE721D-15F2-46D5-A37E-CD1D55011310}"/>
              </a:ext>
            </a:extLst>
          </p:cNvPr>
          <p:cNvSpPr/>
          <p:nvPr/>
        </p:nvSpPr>
        <p:spPr>
          <a:xfrm>
            <a:off x="936688" y="1975032"/>
            <a:ext cx="4041060" cy="205003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con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vật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hình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B7A728A8-0B67-47DC-A0BA-6196C3443B97}"/>
              </a:ext>
            </a:extLst>
          </p:cNvPr>
          <p:cNvSpPr/>
          <p:nvPr/>
        </p:nvSpPr>
        <p:spPr>
          <a:xfrm>
            <a:off x="5761073" y="1664957"/>
            <a:ext cx="4543252" cy="298216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D09B5C-9455-40ED-84BE-D99C6A55C4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61757" y="1975032"/>
            <a:ext cx="3796920" cy="23973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CB5F6B-0818-4673-A640-3570CEAA32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6575" y="4280238"/>
            <a:ext cx="1964529" cy="1964529"/>
          </a:xfrm>
          <a:prstGeom prst="rect">
            <a:avLst/>
          </a:prstGeom>
        </p:spPr>
      </p:pic>
      <p:sp>
        <p:nvSpPr>
          <p:cNvPr id="6" name="Rounded Rectangle 22">
            <a:extLst>
              <a:ext uri="{FF2B5EF4-FFF2-40B4-BE49-F238E27FC236}">
                <a16:creationId xmlns:a16="http://schemas.microsoft.com/office/drawing/2014/main" id="{3BB8B8A3-4A31-4473-B8D9-33F50686FE0E}"/>
              </a:ext>
            </a:extLst>
          </p:cNvPr>
          <p:cNvSpPr/>
          <p:nvPr/>
        </p:nvSpPr>
        <p:spPr>
          <a:xfrm>
            <a:off x="9659592" y="4025062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1" b="1" dirty="0" err="1"/>
              <a:t>Đáp</a:t>
            </a:r>
            <a:r>
              <a:rPr lang="en-GB" sz="1801" b="1" dirty="0"/>
              <a:t> </a:t>
            </a:r>
            <a:r>
              <a:rPr lang="en-GB" sz="1801" b="1" dirty="0" err="1"/>
              <a:t>án</a:t>
            </a:r>
            <a:endParaRPr lang="en-GB" sz="1801" b="1" dirty="0"/>
          </a:p>
        </p:txBody>
      </p:sp>
      <p:sp>
        <p:nvSpPr>
          <p:cNvPr id="7" name="Rounded Rectangle 23">
            <a:extLst>
              <a:ext uri="{FF2B5EF4-FFF2-40B4-BE49-F238E27FC236}">
                <a16:creationId xmlns:a16="http://schemas.microsoft.com/office/drawing/2014/main" id="{9D1A48BA-B5A7-4257-8DE1-28370BD08929}"/>
              </a:ext>
            </a:extLst>
          </p:cNvPr>
          <p:cNvSpPr/>
          <p:nvPr/>
        </p:nvSpPr>
        <p:spPr>
          <a:xfrm>
            <a:off x="9659592" y="4025062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501" b="1" dirty="0"/>
              <a:t>10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F837C8-B6B9-41BD-9BCF-1D39D70314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464" y="2831935"/>
            <a:ext cx="655540" cy="5867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B62906-86E4-46CE-B4A3-6E31C6C700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153" y="2713350"/>
            <a:ext cx="864310" cy="7053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1DF8029-15B0-4EFA-98B8-0B93DE345DF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172" y="3505980"/>
            <a:ext cx="745296" cy="3999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A9B379-61B7-4EFA-8AE8-5BBD8429BD0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252" y="3054657"/>
            <a:ext cx="808857" cy="4929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C6A14A3-D3ED-4F95-9DEB-55000CD0141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147" y="2102798"/>
            <a:ext cx="787548" cy="7678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3A24B88-9013-45A9-9CCB-2EE6FCFE791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400" y="2118273"/>
            <a:ext cx="842119" cy="6890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CEF8548-A8F9-4AEB-868E-619C38EE3CF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416" y="2276471"/>
            <a:ext cx="854493" cy="6984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42EFF54-F4F7-4DC9-827E-999E2352420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219" y="2789922"/>
            <a:ext cx="551490" cy="7630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91B2255-6080-4F5F-975D-12FA63F9AEE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913" y="2647885"/>
            <a:ext cx="805794" cy="5698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D7489B6-B57F-4F19-AC8F-87528A394FA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267" y="3167232"/>
            <a:ext cx="546297" cy="78284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0C4A4B0-AF30-4CD6-9053-20FB3612C51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56" y="270123"/>
            <a:ext cx="1523776" cy="76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485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9">
            <a:extLst>
              <a:ext uri="{FF2B5EF4-FFF2-40B4-BE49-F238E27FC236}">
                <a16:creationId xmlns:a16="http://schemas.microsoft.com/office/drawing/2014/main" id="{196FFAD7-F191-4FC1-8364-BE16E1C98548}"/>
              </a:ext>
            </a:extLst>
          </p:cNvPr>
          <p:cNvSpPr/>
          <p:nvPr/>
        </p:nvSpPr>
        <p:spPr>
          <a:xfrm>
            <a:off x="1494922" y="2031822"/>
            <a:ext cx="3875407" cy="2065423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con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vật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hình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EF305186-E21A-4DF1-92BA-790C7B20D36E}"/>
              </a:ext>
            </a:extLst>
          </p:cNvPr>
          <p:cNvSpPr/>
          <p:nvPr/>
        </p:nvSpPr>
        <p:spPr>
          <a:xfrm>
            <a:off x="5858908" y="1653368"/>
            <a:ext cx="4543252" cy="298216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F0C118-833D-44D5-B7AD-9E6F386F39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063" y="1920991"/>
            <a:ext cx="3875407" cy="24469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159B87-E95D-43DD-9A1E-285923C561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1896" y="4164296"/>
            <a:ext cx="1964529" cy="1964529"/>
          </a:xfrm>
          <a:prstGeom prst="rect">
            <a:avLst/>
          </a:prstGeom>
        </p:spPr>
      </p:pic>
      <p:sp>
        <p:nvSpPr>
          <p:cNvPr id="6" name="Rounded Rectangle 18">
            <a:extLst>
              <a:ext uri="{FF2B5EF4-FFF2-40B4-BE49-F238E27FC236}">
                <a16:creationId xmlns:a16="http://schemas.microsoft.com/office/drawing/2014/main" id="{78350D58-0409-43BC-9E8B-4C7187D774E3}"/>
              </a:ext>
            </a:extLst>
          </p:cNvPr>
          <p:cNvSpPr/>
          <p:nvPr/>
        </p:nvSpPr>
        <p:spPr>
          <a:xfrm>
            <a:off x="9757427" y="4013473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1" b="1" dirty="0" err="1"/>
              <a:t>Đáp</a:t>
            </a:r>
            <a:r>
              <a:rPr lang="en-GB" sz="1801" b="1" dirty="0"/>
              <a:t> </a:t>
            </a:r>
            <a:r>
              <a:rPr lang="en-GB" sz="1801" b="1" dirty="0" err="1"/>
              <a:t>án</a:t>
            </a:r>
            <a:endParaRPr lang="en-GB" sz="1801" b="1" dirty="0"/>
          </a:p>
        </p:txBody>
      </p:sp>
      <p:sp>
        <p:nvSpPr>
          <p:cNvPr id="7" name="Rounded Rectangle 19">
            <a:extLst>
              <a:ext uri="{FF2B5EF4-FFF2-40B4-BE49-F238E27FC236}">
                <a16:creationId xmlns:a16="http://schemas.microsoft.com/office/drawing/2014/main" id="{798E8790-D5FB-4A5C-B13B-2C6F6707CCDF}"/>
              </a:ext>
            </a:extLst>
          </p:cNvPr>
          <p:cNvSpPr/>
          <p:nvPr/>
        </p:nvSpPr>
        <p:spPr>
          <a:xfrm>
            <a:off x="9757427" y="4013473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501" b="1" dirty="0"/>
              <a:t>7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9AB45A-8893-4686-A8AC-9CE51E017C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264" y="2986926"/>
            <a:ext cx="856432" cy="6166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F15A12-DBBF-4EC6-B696-957E2D564A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472" y="2874978"/>
            <a:ext cx="675071" cy="5389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C9A55FA-7329-4630-B387-070841A2ED9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968" y="2377461"/>
            <a:ext cx="747008" cy="4145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72F588-21DF-46EC-9B98-692E501AAE7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992" y="2314003"/>
            <a:ext cx="689052" cy="4520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BE4E71D-5C32-41A2-9AA7-EBFF6E25302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53557" y="2519508"/>
            <a:ext cx="723656" cy="5450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FE138A1-B843-4580-BAFE-F82E3E56D5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171" y="2777495"/>
            <a:ext cx="675071" cy="53894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3331AA3-BB9A-45B2-9F78-8AADC915263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097" y="3192012"/>
            <a:ext cx="824974" cy="6238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846A6B0-55F3-430A-99E4-76C742A3BC3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2" y="348231"/>
            <a:ext cx="1523776" cy="76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0399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8129E-6 -1.35143E-6 L 1.88129E-6 -1.35143E-6 C 0.00226 -0.00185 0.00469 -0.00401 0.00711 -0.00555 C 0.0125 -0.00895 0.02239 -0.00586 0.02621 -0.00555 C 0.02586 -0.00432 0.02603 -0.00216 0.02534 -0.00154 C 0.02395 0.00031 0.02048 0.00154 0.02048 0.00154 C 0.01631 0.00093 0.01215 0.00062 0.00781 -1.35143E-6 C -0.00295 -0.00216 0.00121 -1.35143E-6 1.88129E-6 -1.35143E-6 Z " pathEditMode="relative" ptsTypes="AAAAAAAA">
                                      <p:cBhvr>
                                        <p:cTn id="3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1017E-6 4.39062E-6 L -7.1017E-6 4.39062E-6 C 0.00225 -0.00062 0.00468 -0.00093 0.00711 -0.00155 C 0.00833 -0.00185 0.00971 -0.00278 0.01093 -0.00278 C 0.01492 -0.00278 0.01891 -0.00185 0.0229 -0.00155 C 0.02308 4.39062E-6 0.02377 0.00123 0.02377 0.00277 C 0.02377 0.0145 0.01943 0.00802 0.01336 0.00709 C 0.01266 0.00679 0.0118 0.00617 0.01093 0.00586 C 0.00971 0.00524 0.00833 0.00524 0.00711 0.00432 C 0.00607 0.00339 0.00572 0.00092 0.00468 4.39062E-6 C 0.00312 -0.00124 0.00069 4.39062E-6 -7.1017E-6 4.39062E-6 Z " pathEditMode="relative" ptsTypes="AAAAAAAAAAA">
                                      <p:cBhvr>
                                        <p:cTn id="3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1531E-6 -1.59519E-6 L -3.91531E-6 -1.59519E-6 C 0.00504 -0.0037 0.0059 -0.00617 0.01094 -0.00308 C 0.01163 -0.00247 0.01198 -0.00123 0.01267 -1.59519E-6 C 0.01198 0.00278 0.01232 0.00648 0.01094 0.00833 C 0.01024 0.00926 0.00937 0.00617 0.00868 0.00556 C 0.00764 0.00432 0.00642 0.0037 0.00538 0.00278 C 0.00486 0.00185 0.00452 0.00062 0.00382 -1.59519E-6 C 0.00313 -0.00092 0.00052 -1.59519E-6 -3.91531E-6 -1.59519E-6 Z " pathEditMode="relative" ptsTypes="AAAAAAAAA">
                                      <p:cBhvr>
                                        <p:cTn id="3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9">
            <a:extLst>
              <a:ext uri="{FF2B5EF4-FFF2-40B4-BE49-F238E27FC236}">
                <a16:creationId xmlns:a16="http://schemas.microsoft.com/office/drawing/2014/main" id="{CF96CFD2-7F39-490B-AC41-CF7217FB6ED9}"/>
              </a:ext>
            </a:extLst>
          </p:cNvPr>
          <p:cNvSpPr/>
          <p:nvPr/>
        </p:nvSpPr>
        <p:spPr>
          <a:xfrm>
            <a:off x="1313673" y="1935197"/>
            <a:ext cx="3607882" cy="2564454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con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vật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hình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1CB306BE-A6F7-40CA-B0E6-E780DEF073D2}"/>
              </a:ext>
            </a:extLst>
          </p:cNvPr>
          <p:cNvSpPr/>
          <p:nvPr/>
        </p:nvSpPr>
        <p:spPr>
          <a:xfrm>
            <a:off x="5754521" y="1628520"/>
            <a:ext cx="4543252" cy="298216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3B5DDF-B804-4B99-BBFD-9969563892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0707" y="4480289"/>
            <a:ext cx="1964529" cy="19645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CFE908-1D63-43B3-B412-36C241D8C0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966" y="1864021"/>
            <a:ext cx="3955235" cy="2497320"/>
          </a:xfrm>
          <a:prstGeom prst="rect">
            <a:avLst/>
          </a:prstGeom>
        </p:spPr>
      </p:pic>
      <p:sp>
        <p:nvSpPr>
          <p:cNvPr id="6" name="Rounded Rectangle 17">
            <a:extLst>
              <a:ext uri="{FF2B5EF4-FFF2-40B4-BE49-F238E27FC236}">
                <a16:creationId xmlns:a16="http://schemas.microsoft.com/office/drawing/2014/main" id="{8F34B513-2EE9-400E-A9D6-4F46B8109236}"/>
              </a:ext>
            </a:extLst>
          </p:cNvPr>
          <p:cNvSpPr/>
          <p:nvPr/>
        </p:nvSpPr>
        <p:spPr>
          <a:xfrm>
            <a:off x="9653040" y="3988625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1" b="1" dirty="0" err="1"/>
              <a:t>Đáp</a:t>
            </a:r>
            <a:r>
              <a:rPr lang="en-GB" sz="1801" b="1" dirty="0"/>
              <a:t> </a:t>
            </a:r>
            <a:r>
              <a:rPr lang="en-GB" sz="1801" b="1" dirty="0" err="1"/>
              <a:t>án</a:t>
            </a:r>
            <a:endParaRPr lang="en-GB" sz="1801" b="1" dirty="0"/>
          </a:p>
        </p:txBody>
      </p:sp>
      <p:sp>
        <p:nvSpPr>
          <p:cNvPr id="7" name="Rounded Rectangle 18">
            <a:extLst>
              <a:ext uri="{FF2B5EF4-FFF2-40B4-BE49-F238E27FC236}">
                <a16:creationId xmlns:a16="http://schemas.microsoft.com/office/drawing/2014/main" id="{736538DE-297A-4DBF-A5A3-C44B5A366387}"/>
              </a:ext>
            </a:extLst>
          </p:cNvPr>
          <p:cNvSpPr/>
          <p:nvPr/>
        </p:nvSpPr>
        <p:spPr>
          <a:xfrm>
            <a:off x="9653040" y="3988625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501" b="1" dirty="0"/>
              <a:t>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F5ED90-6132-47AD-ACE0-A13356C2A0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735" y="2133768"/>
            <a:ext cx="641489" cy="14336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86FC13-47AB-4280-A6F0-301E80440A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769" y="2474127"/>
            <a:ext cx="841830" cy="12909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B3E3B0-BCD6-4F4B-9EC9-EE966344976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547" y="2074136"/>
            <a:ext cx="714104" cy="12842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0D084F0-DE13-4671-AEAD-0D7A493BF1D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377" y="2266966"/>
            <a:ext cx="526174" cy="13445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015316-3426-4F29-9602-6180BC01C42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60" y="413182"/>
            <a:ext cx="1523776" cy="76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81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9">
            <a:extLst>
              <a:ext uri="{FF2B5EF4-FFF2-40B4-BE49-F238E27FC236}">
                <a16:creationId xmlns:a16="http://schemas.microsoft.com/office/drawing/2014/main" id="{08F4D61D-1F24-4D93-A1A0-7C43479FDE43}"/>
              </a:ext>
            </a:extLst>
          </p:cNvPr>
          <p:cNvSpPr/>
          <p:nvPr/>
        </p:nvSpPr>
        <p:spPr>
          <a:xfrm>
            <a:off x="771153" y="2165509"/>
            <a:ext cx="4428533" cy="191079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con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vật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hình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13F95140-59DE-4699-B48E-8B7113F1B0DE}"/>
              </a:ext>
            </a:extLst>
          </p:cNvPr>
          <p:cNvSpPr/>
          <p:nvPr/>
        </p:nvSpPr>
        <p:spPr>
          <a:xfrm>
            <a:off x="5694812" y="1833091"/>
            <a:ext cx="4543252" cy="298216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A78835-4070-4422-A64A-A0A30C50A1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0962" y="4565912"/>
            <a:ext cx="1964529" cy="19645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8F8491-ED3D-473C-BA77-BCC2E3683E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257" y="2068592"/>
            <a:ext cx="3955235" cy="2497320"/>
          </a:xfrm>
          <a:prstGeom prst="rect">
            <a:avLst/>
          </a:prstGeom>
        </p:spPr>
      </p:pic>
      <p:sp>
        <p:nvSpPr>
          <p:cNvPr id="6" name="Rounded Rectangle 17">
            <a:extLst>
              <a:ext uri="{FF2B5EF4-FFF2-40B4-BE49-F238E27FC236}">
                <a16:creationId xmlns:a16="http://schemas.microsoft.com/office/drawing/2014/main" id="{31EBFF7B-5E0C-4777-8003-765FAB953F83}"/>
              </a:ext>
            </a:extLst>
          </p:cNvPr>
          <p:cNvSpPr/>
          <p:nvPr/>
        </p:nvSpPr>
        <p:spPr>
          <a:xfrm>
            <a:off x="9593331" y="4193196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1" b="1" dirty="0" err="1"/>
              <a:t>Đáp</a:t>
            </a:r>
            <a:r>
              <a:rPr lang="en-GB" sz="1801" b="1" dirty="0"/>
              <a:t> </a:t>
            </a:r>
            <a:r>
              <a:rPr lang="en-GB" sz="1801" b="1" dirty="0" err="1"/>
              <a:t>án</a:t>
            </a:r>
            <a:endParaRPr lang="en-GB" sz="1801" b="1" dirty="0"/>
          </a:p>
        </p:txBody>
      </p:sp>
      <p:sp>
        <p:nvSpPr>
          <p:cNvPr id="7" name="Rounded Rectangle 18">
            <a:extLst>
              <a:ext uri="{FF2B5EF4-FFF2-40B4-BE49-F238E27FC236}">
                <a16:creationId xmlns:a16="http://schemas.microsoft.com/office/drawing/2014/main" id="{1F87734E-A2C0-4D00-B8DE-414D41E4C74A}"/>
              </a:ext>
            </a:extLst>
          </p:cNvPr>
          <p:cNvSpPr/>
          <p:nvPr/>
        </p:nvSpPr>
        <p:spPr>
          <a:xfrm>
            <a:off x="9593331" y="4193196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501" b="1" dirty="0"/>
              <a:t>8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27FAD8-3484-4EF2-9445-78788F1230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806" y="2719052"/>
            <a:ext cx="708025" cy="4018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70C90A-9B3D-40C6-9963-4D68A4EF5F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207" y="3011969"/>
            <a:ext cx="737054" cy="4183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DBD72C-2477-4016-923B-79E20A4FFB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172" y="3220809"/>
            <a:ext cx="868136" cy="4189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887EB9A-9EE6-4976-844C-7E996BCDD37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324" y="3569908"/>
            <a:ext cx="834850" cy="4029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C06A2E0-8966-4E9D-81AA-0C7F03C1C47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694" y="2561140"/>
            <a:ext cx="694024" cy="4508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2A4F3C5-B8BA-4AA6-87FD-8CADD1AB461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738" y="2809053"/>
            <a:ext cx="834850" cy="4029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691D436-1A94-4155-A3CC-2598EA6932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945" y="3155479"/>
            <a:ext cx="708025" cy="4018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2FC0BDE-EF99-404A-BE0D-BC62A7D121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522" y="3596252"/>
            <a:ext cx="708025" cy="4018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C1BFCC6-39EC-44D8-BDD6-44A47C14D49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39" y="448226"/>
            <a:ext cx="1523776" cy="76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10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1181</TotalTime>
  <Words>224</Words>
  <Application>Microsoft Office PowerPoint</Application>
  <PresentationFormat>Widescreen</PresentationFormat>
  <Paragraphs>72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Lato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Hong Nhung Nguyen Thi</cp:lastModifiedBy>
  <cp:revision>145</cp:revision>
  <dcterms:created xsi:type="dcterms:W3CDTF">2021-06-02T01:34:28Z</dcterms:created>
  <dcterms:modified xsi:type="dcterms:W3CDTF">2021-09-22T14:57:38Z</dcterms:modified>
</cp:coreProperties>
</file>