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  <p:sldMasterId id="2147483911" r:id="rId6"/>
  </p:sldMasterIdLst>
  <p:notesMasterIdLst>
    <p:notesMasterId r:id="rId23"/>
  </p:notesMasterIdLst>
  <p:sldIdLst>
    <p:sldId id="3401" r:id="rId7"/>
    <p:sldId id="2007577095" r:id="rId8"/>
    <p:sldId id="2007577107" r:id="rId9"/>
    <p:sldId id="308" r:id="rId10"/>
    <p:sldId id="320" r:id="rId11"/>
    <p:sldId id="2007577113" r:id="rId12"/>
    <p:sldId id="2007577114" r:id="rId13"/>
    <p:sldId id="2007577115" r:id="rId14"/>
    <p:sldId id="2007577116" r:id="rId15"/>
    <p:sldId id="2007577122" r:id="rId16"/>
    <p:sldId id="2007577117" r:id="rId17"/>
    <p:sldId id="2007577118" r:id="rId18"/>
    <p:sldId id="2007577120" r:id="rId19"/>
    <p:sldId id="2007577119" r:id="rId20"/>
    <p:sldId id="2007577121" r:id="rId21"/>
    <p:sldId id="51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CDFF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0" autoAdjust="0"/>
    <p:restoredTop sz="91440" autoAdjust="0"/>
  </p:normalViewPr>
  <p:slideViewPr>
    <p:cSldViewPr snapToGrid="0">
      <p:cViewPr>
        <p:scale>
          <a:sx n="34" d="100"/>
          <a:sy n="34" d="100"/>
        </p:scale>
        <p:origin x="1756" y="4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91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5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00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37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54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83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5.gi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6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9494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27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294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054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898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940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034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543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244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060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61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75.png"/><Relationship Id="rId3" Type="http://schemas.openxmlformats.org/officeDocument/2006/relationships/audio" Target="../media/media2.mp3"/><Relationship Id="rId7" Type="http://schemas.openxmlformats.org/officeDocument/2006/relationships/image" Target="../media/image70.png"/><Relationship Id="rId12" Type="http://schemas.openxmlformats.org/officeDocument/2006/relationships/image" Target="../media/image74.png"/><Relationship Id="rId2" Type="http://schemas.microsoft.com/office/2007/relationships/media" Target="../media/media2.mp3"/><Relationship Id="rId1" Type="http://schemas.openxmlformats.org/officeDocument/2006/relationships/tags" Target="../tags/tag5.xml"/><Relationship Id="rId6" Type="http://schemas.openxmlformats.org/officeDocument/2006/relationships/image" Target="../media/image69.png"/><Relationship Id="rId11" Type="http://schemas.openxmlformats.org/officeDocument/2006/relationships/image" Target="../media/image73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72.png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71.png"/><Relationship Id="rId1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83.gif"/><Relationship Id="rId12" Type="http://schemas.openxmlformats.org/officeDocument/2006/relationships/image" Target="../media/image88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2.gif"/><Relationship Id="rId11" Type="http://schemas.openxmlformats.org/officeDocument/2006/relationships/image" Target="../media/image87.gif"/><Relationship Id="rId5" Type="http://schemas.openxmlformats.org/officeDocument/2006/relationships/image" Target="../media/image81.gif"/><Relationship Id="rId10" Type="http://schemas.openxmlformats.org/officeDocument/2006/relationships/image" Target="../media/image86.gif"/><Relationship Id="rId4" Type="http://schemas.openxmlformats.org/officeDocument/2006/relationships/audio" Target="../media/audio1.wav"/><Relationship Id="rId9" Type="http://schemas.openxmlformats.org/officeDocument/2006/relationships/image" Target="../media/image8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78.jpe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1659168" y="1565038"/>
            <a:ext cx="82792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HungarianSonata-HoaTau-3089080">
            <a:hlinkClick r:id="" action="ppaction://media"/>
            <a:extLst>
              <a:ext uri="{FF2B5EF4-FFF2-40B4-BE49-F238E27FC236}">
                <a16:creationId xmlns:a16="http://schemas.microsoft.com/office/drawing/2014/main" id="{5AE61985-7FFD-4B51-BAA9-5C95F495C5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3364" y="618555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98">
        <p14:ferris dir="l"/>
      </p:transition>
    </mc:Choice>
    <mc:Fallback xmlns="">
      <p:transition spd="slow" advTm="111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6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1219253" y="533400"/>
            <a:ext cx="9226551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711200" y="838200"/>
            <a:ext cx="4557184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6299200" y="1828800"/>
            <a:ext cx="4572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267200"/>
            <a:ext cx="10668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16933" y="0"/>
            <a:ext cx="12192000" cy="7010400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984638" y="3203842"/>
            <a:ext cx="893763" cy="1191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0" y="228600"/>
            <a:ext cx="121708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8400" y="-233363"/>
            <a:ext cx="10668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4800" y="762004"/>
            <a:ext cx="10668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on-Heo-Dat-Be-N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89600" y="31242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4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82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45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54AF272D-26CB-4794-A2E6-C8D73CFFA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142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8C036B-A9F4-4E3F-9905-7B44ABDDD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08E5D9-433F-4E6A-9483-5401CEB7D7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61" t="21316" r="961" b="59592"/>
          <a:stretch/>
        </p:blipFill>
        <p:spPr>
          <a:xfrm>
            <a:off x="-504734" y="1402671"/>
            <a:ext cx="13201467" cy="3960440"/>
          </a:xfr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553AFA1-15A9-488B-B050-82CF7739D647}"/>
              </a:ext>
            </a:extLst>
          </p:cNvPr>
          <p:cNvSpPr/>
          <p:nvPr/>
        </p:nvSpPr>
        <p:spPr>
          <a:xfrm>
            <a:off x="8880310" y="3864132"/>
            <a:ext cx="1056117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22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033DB45-F563-4CAC-867C-84D21CEEEB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" t="40550" r="375" b="21651"/>
          <a:stretch/>
        </p:blipFill>
        <p:spPr>
          <a:xfrm>
            <a:off x="1680401" y="413005"/>
            <a:ext cx="8192467" cy="641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16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545">
        <p14:ferris dir="l"/>
      </p:transition>
    </mc:Choice>
    <mc:Fallback xmlns="">
      <p:transition spd="slow" advTm="96545">
        <p:fade/>
      </p:transition>
    </mc:Fallback>
  </mc:AlternateContent>
  <p:extLst>
    <p:ext uri="{E180D4A7-C9FB-4DFB-919C-405C955672EB}">
      <p14:showEvtLst xmlns:p14="http://schemas.microsoft.com/office/powerpoint/2010/main">
        <p14:triggerEvt type="onClick" time="51357" objId="17"/>
        <p14:triggerEvt type="onClick" time="55841" objId="18"/>
        <p14:triggerEvt type="onClick" time="60251" objId="19"/>
        <p14:triggerEvt type="onClick" time="64195" objId="20"/>
        <p14:triggerEvt type="onClick" time="69440" objId="21"/>
        <p14:triggerEvt type="onClick" time="73496" objId="22"/>
        <p14:triggerEvt type="onClick" time="77415" objId="24"/>
        <p14:triggerEvt type="onClick" time="80403" objId="25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8470" y="437322"/>
            <a:ext cx="9740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a.Hình</a:t>
            </a:r>
            <a:r>
              <a:rPr lang="en-US" sz="3200" dirty="0"/>
              <a:t> </a:t>
            </a:r>
            <a:r>
              <a:rPr lang="en-US" sz="3200" dirty="0" err="1"/>
              <a:t>khối</a:t>
            </a:r>
            <a:r>
              <a:rPr lang="en-US" sz="3200" dirty="0"/>
              <a:t> </a:t>
            </a:r>
            <a:r>
              <a:rPr lang="en-US" sz="3200" dirty="0" err="1"/>
              <a:t>thích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đặt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dấu</a:t>
            </a:r>
            <a:r>
              <a:rPr lang="en-US" sz="3200" dirty="0"/>
              <a:t> ?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?</a:t>
            </a:r>
          </a:p>
        </p:txBody>
      </p:sp>
      <p:pic>
        <p:nvPicPr>
          <p:cNvPr id="5122" name="Picture 2" descr="C:\Users\sony\Desktop\1dc9f3f53d40f61eaf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998" y="1510748"/>
            <a:ext cx="8301289" cy="355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553AFA1-15A9-488B-B050-82CF7739D647}"/>
              </a:ext>
            </a:extLst>
          </p:cNvPr>
          <p:cNvSpPr/>
          <p:nvPr/>
        </p:nvSpPr>
        <p:spPr>
          <a:xfrm>
            <a:off x="6713241" y="4187687"/>
            <a:ext cx="792088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0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8470" y="437322"/>
            <a:ext cx="9740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b.Hình</a:t>
            </a:r>
            <a:r>
              <a:rPr lang="en-US" sz="3200" dirty="0"/>
              <a:t> </a:t>
            </a:r>
            <a:r>
              <a:rPr lang="en-US" sz="3200" dirty="0" err="1"/>
              <a:t>khối</a:t>
            </a:r>
            <a:r>
              <a:rPr lang="en-US" sz="3200" dirty="0"/>
              <a:t> </a:t>
            </a:r>
            <a:r>
              <a:rPr lang="en-US" sz="3200" dirty="0" err="1"/>
              <a:t>thích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đặt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dấu</a:t>
            </a:r>
            <a:r>
              <a:rPr lang="en-US" sz="3200" dirty="0"/>
              <a:t> ?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?</a:t>
            </a:r>
          </a:p>
        </p:txBody>
      </p:sp>
      <p:pic>
        <p:nvPicPr>
          <p:cNvPr id="6147" name="Picture 3" descr="C:\Users\sony\Desktop\8a6b5de69353580d01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82" y="1295399"/>
            <a:ext cx="10159035" cy="257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553AFA1-15A9-488B-B050-82CF7739D647}"/>
              </a:ext>
            </a:extLst>
          </p:cNvPr>
          <p:cNvSpPr/>
          <p:nvPr/>
        </p:nvSpPr>
        <p:spPr>
          <a:xfrm>
            <a:off x="2645692" y="3101651"/>
            <a:ext cx="792088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7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F33DC-02EA-42C6-9591-51CACEE56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20B1B-F744-4419-B215-260F63392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33DB45-F563-4CAC-867C-84D21CEEEB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" t="40550" r="375" b="21651"/>
          <a:stretch/>
        </p:blipFill>
        <p:spPr>
          <a:xfrm>
            <a:off x="-17151" y="0"/>
            <a:ext cx="12432704" cy="729745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B5A55A7-9896-43F2-B3E3-25482C158CA4}"/>
              </a:ext>
            </a:extLst>
          </p:cNvPr>
          <p:cNvSpPr/>
          <p:nvPr/>
        </p:nvSpPr>
        <p:spPr>
          <a:xfrm>
            <a:off x="6672064" y="3284984"/>
            <a:ext cx="57606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52A9801-2A9F-46F5-8F1C-9044718C8458}"/>
              </a:ext>
            </a:extLst>
          </p:cNvPr>
          <p:cNvSpPr/>
          <p:nvPr/>
        </p:nvSpPr>
        <p:spPr>
          <a:xfrm>
            <a:off x="3503712" y="6309320"/>
            <a:ext cx="57606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1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6F44753-FA4C-422C-B309-0A8514A142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61">
        <p14:ferris dir="l"/>
      </p:transition>
    </mc:Choice>
    <mc:Fallback xmlns="">
      <p:transition spd="slow" advTm="349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588173" y="271064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14 :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Khối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lập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phương</a:t>
            </a:r>
            <a:endParaRPr lang="en-US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Khối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hộp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chữ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nhật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(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Tiết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2)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68055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4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414711" y="1059621"/>
            <a:ext cx="7281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LÀM QUEN VỚI MỘT SỐ HÌNH KHỐI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72">
        <p14:ferris dir="l"/>
      </p:transition>
    </mc:Choice>
    <mc:Fallback xmlns="">
      <p:transition spd="slow" advTm="164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B143AC-1AC0-4BFB-A8BB-9336B7AD66E4}"/>
              </a:ext>
            </a:extLst>
          </p:cNvPr>
          <p:cNvSpPr txBox="1"/>
          <p:nvPr/>
        </p:nvSpPr>
        <p:spPr>
          <a:xfrm>
            <a:off x="3934046" y="3115339"/>
            <a:ext cx="478465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endParaRPr lang="en-US" sz="6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(</a:t>
            </a:r>
            <a:r>
              <a:rPr lang="en-US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Trang</a:t>
            </a:r>
            <a:r>
              <a:rPr 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94-95)</a:t>
            </a:r>
          </a:p>
        </p:txBody>
      </p:sp>
    </p:spTree>
    <p:extLst>
      <p:ext uri="{BB962C8B-B14F-4D97-AF65-F5344CB8AC3E}">
        <p14:creationId xmlns:p14="http://schemas.microsoft.com/office/powerpoint/2010/main" val="9246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1">
        <p14:ferris dir="l"/>
      </p:transition>
    </mc:Choice>
    <mc:Fallback xmlns="">
      <p:transition spd="slow" advTm="7301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1B9CC7C-49AB-4BB3-82B4-687AAEBF90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26088" r="961" b="48658"/>
          <a:stretch/>
        </p:blipFill>
        <p:spPr>
          <a:xfrm>
            <a:off x="907522" y="806218"/>
            <a:ext cx="9767105" cy="516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31">
        <p14:ferris dir="l"/>
      </p:transition>
    </mc:Choice>
    <mc:Fallback xmlns="">
      <p:transition spd="slow" advTm="25431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081" y="3907449"/>
            <a:ext cx="1914050" cy="1914050"/>
          </a:xfrm>
          <a:prstGeom prst="rect">
            <a:avLst/>
          </a:prstGeom>
        </p:spPr>
      </p:pic>
      <p:sp>
        <p:nvSpPr>
          <p:cNvPr id="34" name="Action Button: Home 33">
            <a:hlinkClick r:id="rId4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24131" y="596348"/>
            <a:ext cx="7351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a.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bao</a:t>
            </a:r>
            <a:r>
              <a:rPr lang="en-US" sz="3600" dirty="0"/>
              <a:t> </a:t>
            </a:r>
            <a:r>
              <a:rPr lang="en-US" sz="3600" dirty="0" err="1"/>
              <a:t>nhiêu</a:t>
            </a:r>
            <a:r>
              <a:rPr lang="en-US" sz="3600" dirty="0"/>
              <a:t> </a:t>
            </a:r>
            <a:r>
              <a:rPr lang="en-US" sz="3600" dirty="0" err="1"/>
              <a:t>khối</a:t>
            </a:r>
            <a:r>
              <a:rPr lang="en-US" sz="3600" dirty="0"/>
              <a:t> </a:t>
            </a:r>
            <a:r>
              <a:rPr lang="en-US" sz="3600" dirty="0" err="1"/>
              <a:t>lập</a:t>
            </a:r>
            <a:r>
              <a:rPr lang="en-US" sz="3600" dirty="0"/>
              <a:t> </a:t>
            </a:r>
            <a:r>
              <a:rPr lang="en-US" sz="3600" dirty="0" err="1"/>
              <a:t>phương</a:t>
            </a:r>
            <a:r>
              <a:rPr lang="en-US" sz="3600" dirty="0"/>
              <a:t>?</a:t>
            </a:r>
          </a:p>
        </p:txBody>
      </p:sp>
      <p:pic>
        <p:nvPicPr>
          <p:cNvPr id="1026" name="Picture 2" descr="C:\Users\sony\Desktop\03545de8165ddd03844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812" y="1176141"/>
            <a:ext cx="8292721" cy="439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31095" y="4079644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65374" y="4079644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26155" y="4079644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19460" y="4097256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1461" y="4079644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93772" y="5231971"/>
            <a:ext cx="6175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FF0000"/>
                </a:solidFill>
              </a:rPr>
              <a:t>5</a:t>
            </a:r>
            <a:r>
              <a:rPr lang="en-US" sz="3600" dirty="0"/>
              <a:t> </a:t>
            </a:r>
            <a:r>
              <a:rPr lang="en-US" sz="3600" dirty="0" err="1"/>
              <a:t>khối</a:t>
            </a:r>
            <a:r>
              <a:rPr lang="en-US" sz="3600" dirty="0"/>
              <a:t> </a:t>
            </a:r>
            <a:r>
              <a:rPr lang="en-US" sz="3600" dirty="0" err="1"/>
              <a:t>lập</a:t>
            </a:r>
            <a:r>
              <a:rPr lang="en-US" sz="3600" dirty="0"/>
              <a:t> </a:t>
            </a:r>
            <a:r>
              <a:rPr lang="en-US" sz="3600" dirty="0" err="1"/>
              <a:t>phương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780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91">
        <p14:ferris dir="l"/>
      </p:transition>
    </mc:Choice>
    <mc:Fallback xmlns="">
      <p:transition spd="slow" advTm="406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10" grpId="0"/>
      <p:bldP spid="11" grpId="0"/>
      <p:bldP spid="12" grpId="0"/>
      <p:bldP spid="13" grpId="0"/>
      <p:bldP spid="4" grpId="0"/>
    </p:bldLst>
  </p:timing>
  <p:extLst>
    <p:ext uri="{E180D4A7-C9FB-4DFB-919C-405C955672EB}">
      <p14:showEvtLst xmlns:p14="http://schemas.microsoft.com/office/powerpoint/2010/main">
        <p14:triggerEvt type="onClick" time="21900" objId="20"/>
        <p14:triggerEvt type="onClick" time="25714" objId="25"/>
        <p14:triggerEvt type="onClick" time="30515" objId="2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7739" y="331304"/>
            <a:ext cx="9117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b.Có</a:t>
            </a:r>
            <a:r>
              <a:rPr lang="en-US" sz="3600" dirty="0"/>
              <a:t> </a:t>
            </a:r>
            <a:r>
              <a:rPr lang="en-US" sz="3600" dirty="0" err="1"/>
              <a:t>bao</a:t>
            </a:r>
            <a:r>
              <a:rPr lang="en-US" sz="3600" dirty="0"/>
              <a:t> </a:t>
            </a:r>
            <a:r>
              <a:rPr lang="en-US" sz="3600" dirty="0" err="1"/>
              <a:t>nhiêu</a:t>
            </a:r>
            <a:r>
              <a:rPr lang="en-US" sz="3600" dirty="0"/>
              <a:t> </a:t>
            </a:r>
            <a:r>
              <a:rPr lang="en-US" sz="3600" dirty="0" err="1"/>
              <a:t>khối</a:t>
            </a:r>
            <a:r>
              <a:rPr lang="en-US" sz="3600" dirty="0"/>
              <a:t> </a:t>
            </a:r>
            <a:r>
              <a:rPr lang="en-US" sz="3600" dirty="0" err="1"/>
              <a:t>hộp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r>
              <a:rPr lang="en-US" sz="3600" dirty="0"/>
              <a:t> </a:t>
            </a:r>
            <a:r>
              <a:rPr lang="en-US" sz="3600" dirty="0" err="1"/>
              <a:t>màu</a:t>
            </a:r>
            <a:r>
              <a:rPr lang="en-US" sz="3600" dirty="0"/>
              <a:t> </a:t>
            </a:r>
            <a:r>
              <a:rPr lang="en-US" sz="3600" dirty="0" err="1"/>
              <a:t>đỏ</a:t>
            </a:r>
            <a:r>
              <a:rPr lang="en-US" sz="3600" dirty="0"/>
              <a:t> ?</a:t>
            </a:r>
          </a:p>
        </p:txBody>
      </p:sp>
      <p:pic>
        <p:nvPicPr>
          <p:cNvPr id="2050" name="Picture 2" descr="C:\Users\sony\Desktop\03545de8165ddd03844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836" y="977634"/>
            <a:ext cx="7683923" cy="407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23790" y="2867070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38729" y="2867070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20836" y="5231971"/>
            <a:ext cx="7244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FF0000"/>
                </a:solidFill>
              </a:rPr>
              <a:t>2</a:t>
            </a:r>
            <a:r>
              <a:rPr lang="en-US" sz="3600" dirty="0"/>
              <a:t> </a:t>
            </a:r>
            <a:r>
              <a:rPr lang="en-US" sz="3600" dirty="0" err="1"/>
              <a:t>khối</a:t>
            </a:r>
            <a:r>
              <a:rPr lang="en-US" sz="3600" dirty="0"/>
              <a:t> </a:t>
            </a:r>
            <a:r>
              <a:rPr lang="en-US" sz="3600" dirty="0" err="1"/>
              <a:t>hộp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r>
              <a:rPr lang="en-US" sz="3600" dirty="0"/>
              <a:t> </a:t>
            </a:r>
            <a:r>
              <a:rPr lang="en-US" sz="3600" dirty="0" err="1"/>
              <a:t>màu</a:t>
            </a:r>
            <a:r>
              <a:rPr lang="en-US" sz="3600" dirty="0"/>
              <a:t> </a:t>
            </a:r>
            <a:r>
              <a:rPr lang="en-US" sz="3600" dirty="0" err="1"/>
              <a:t>đỏ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324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CD20505-5244-4E13-9210-20024A6EDF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49953" r="961" b="22175"/>
          <a:stretch/>
        </p:blipFill>
        <p:spPr>
          <a:xfrm>
            <a:off x="1241956" y="200608"/>
            <a:ext cx="9841093" cy="574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1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8470" y="437322"/>
            <a:ext cx="9740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a.Chữ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xếp</a:t>
            </a:r>
            <a:r>
              <a:rPr lang="en-US" sz="3600" dirty="0"/>
              <a:t> </a:t>
            </a:r>
            <a:r>
              <a:rPr lang="en-US" sz="3600" dirty="0" err="1"/>
              <a:t>bởi</a:t>
            </a:r>
            <a:r>
              <a:rPr lang="en-US" sz="3600" dirty="0"/>
              <a:t> </a:t>
            </a:r>
            <a:r>
              <a:rPr lang="en-US" sz="3600" dirty="0" err="1"/>
              <a:t>nhiều</a:t>
            </a:r>
            <a:r>
              <a:rPr lang="en-US" sz="3600" dirty="0"/>
              <a:t> </a:t>
            </a:r>
            <a:r>
              <a:rPr lang="en-US" sz="3600" dirty="0" err="1"/>
              <a:t>khối</a:t>
            </a:r>
            <a:r>
              <a:rPr lang="en-US" sz="3600" dirty="0"/>
              <a:t> </a:t>
            </a:r>
            <a:r>
              <a:rPr lang="en-US" sz="3600" dirty="0" err="1"/>
              <a:t>lập</a:t>
            </a:r>
            <a:r>
              <a:rPr lang="en-US" sz="3600" dirty="0"/>
              <a:t>                                    </a:t>
            </a:r>
            <a:r>
              <a:rPr lang="en-US" sz="3600" dirty="0" err="1"/>
              <a:t>phương</a:t>
            </a:r>
            <a:r>
              <a:rPr lang="en-US" sz="3600" dirty="0"/>
              <a:t> </a:t>
            </a:r>
            <a:r>
              <a:rPr lang="en-US" sz="3600" dirty="0" err="1"/>
              <a:t>nhất</a:t>
            </a:r>
            <a:r>
              <a:rPr lang="en-US" sz="3600" dirty="0"/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57739" y="5524358"/>
            <a:ext cx="9501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70C0"/>
                </a:solidFill>
              </a:rPr>
              <a:t>H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xếp</a:t>
            </a:r>
            <a:r>
              <a:rPr lang="en-US" sz="3200" dirty="0"/>
              <a:t> </a:t>
            </a:r>
            <a:r>
              <a:rPr lang="en-US" sz="3200" dirty="0" err="1"/>
              <a:t>bởi</a:t>
            </a:r>
            <a:r>
              <a:rPr lang="en-US" sz="3200" dirty="0"/>
              <a:t> </a:t>
            </a:r>
            <a:r>
              <a:rPr lang="en-US" sz="3200" dirty="0" err="1"/>
              <a:t>nhiều</a:t>
            </a:r>
            <a:r>
              <a:rPr lang="en-US" sz="3200" dirty="0"/>
              <a:t> </a:t>
            </a:r>
            <a:r>
              <a:rPr lang="en-US" sz="3200" dirty="0" err="1"/>
              <a:t>khối</a:t>
            </a:r>
            <a:r>
              <a:rPr lang="en-US" sz="3200" dirty="0"/>
              <a:t> </a:t>
            </a:r>
            <a:r>
              <a:rPr lang="en-US" sz="3200" dirty="0" err="1"/>
              <a:t>lập</a:t>
            </a:r>
            <a:r>
              <a:rPr lang="en-US" sz="3200" dirty="0"/>
              <a:t> </a:t>
            </a:r>
            <a:r>
              <a:rPr lang="en-US" sz="3200" dirty="0" err="1"/>
              <a:t>phương</a:t>
            </a:r>
            <a:r>
              <a:rPr lang="en-US" sz="3200" dirty="0"/>
              <a:t> </a:t>
            </a:r>
            <a:r>
              <a:rPr lang="en-US" sz="3200" dirty="0" err="1"/>
              <a:t>nhất</a:t>
            </a:r>
            <a:r>
              <a:rPr lang="en-US" sz="3200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36834" y="4621294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90070" y="4651165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0" y="4651165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</a:t>
            </a:r>
          </a:p>
        </p:txBody>
      </p:sp>
      <p:pic>
        <p:nvPicPr>
          <p:cNvPr id="3075" name="Picture 3" descr="C:\Users\sony\Desktop\b3d1e5ee2a5be105b8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372" y="2090531"/>
            <a:ext cx="7496704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sony\Desktop\fcf91aac52199947c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227" y="2160344"/>
            <a:ext cx="8474260" cy="301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01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8470" y="437322"/>
            <a:ext cx="9740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b.Hai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xếp</a:t>
            </a:r>
            <a:r>
              <a:rPr lang="en-US" sz="3600" dirty="0"/>
              <a:t> </a:t>
            </a:r>
            <a:r>
              <a:rPr lang="en-US" sz="3600" dirty="0" err="1"/>
              <a:t>bởi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khối</a:t>
            </a:r>
            <a:r>
              <a:rPr lang="en-US" sz="3600" dirty="0"/>
              <a:t> </a:t>
            </a:r>
            <a:r>
              <a:rPr lang="en-US" sz="3600" dirty="0" err="1"/>
              <a:t>lập</a:t>
            </a:r>
            <a:r>
              <a:rPr lang="en-US" sz="3600" dirty="0"/>
              <a:t> </a:t>
            </a:r>
            <a:r>
              <a:rPr lang="en-US" sz="3600" dirty="0" err="1"/>
              <a:t>phương</a:t>
            </a:r>
            <a:r>
              <a:rPr lang="en-US" sz="3600" dirty="0"/>
              <a:t> </a:t>
            </a:r>
            <a:r>
              <a:rPr lang="en-US" sz="3600" dirty="0" err="1"/>
              <a:t>bằng</a:t>
            </a:r>
            <a:r>
              <a:rPr lang="en-US" sz="3600" dirty="0"/>
              <a:t> </a:t>
            </a:r>
            <a:r>
              <a:rPr lang="en-US" sz="3600" dirty="0" err="1"/>
              <a:t>nhau</a:t>
            </a:r>
            <a:r>
              <a:rPr lang="en-US" sz="3600" dirty="0"/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57739" y="5524358"/>
            <a:ext cx="95018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T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C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xếp</a:t>
            </a:r>
            <a:r>
              <a:rPr lang="en-US" sz="3200" dirty="0"/>
              <a:t> </a:t>
            </a:r>
            <a:r>
              <a:rPr lang="en-US" sz="3200" dirty="0" err="1"/>
              <a:t>bởi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khối</a:t>
            </a:r>
            <a:r>
              <a:rPr lang="en-US" sz="3200" dirty="0"/>
              <a:t> </a:t>
            </a:r>
            <a:r>
              <a:rPr lang="en-US" sz="3200" dirty="0" err="1"/>
              <a:t>lập</a:t>
            </a:r>
            <a:r>
              <a:rPr lang="en-US" sz="3200" dirty="0"/>
              <a:t> </a:t>
            </a:r>
            <a:r>
              <a:rPr lang="en-US" sz="3200" dirty="0" err="1"/>
              <a:t>phương</a:t>
            </a:r>
            <a:r>
              <a:rPr lang="en-US" sz="3200" dirty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.</a:t>
            </a:r>
          </a:p>
        </p:txBody>
      </p:sp>
      <p:pic>
        <p:nvPicPr>
          <p:cNvPr id="4098" name="Picture 2" descr="C:\Users\sony\Desktop\b3d1e5ee2a5be105b8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920" y="1838739"/>
            <a:ext cx="6992017" cy="220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47391" y="4638261"/>
            <a:ext cx="463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70249" y="4774216"/>
            <a:ext cx="463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71182" y="4774216"/>
            <a:ext cx="463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553AFA1-15A9-488B-B050-82CF7739D647}"/>
              </a:ext>
            </a:extLst>
          </p:cNvPr>
          <p:cNvSpPr/>
          <p:nvPr/>
        </p:nvSpPr>
        <p:spPr>
          <a:xfrm>
            <a:off x="7315200" y="1838739"/>
            <a:ext cx="2213113" cy="2184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553AFA1-15A9-488B-B050-82CF7739D647}"/>
              </a:ext>
            </a:extLst>
          </p:cNvPr>
          <p:cNvSpPr/>
          <p:nvPr/>
        </p:nvSpPr>
        <p:spPr>
          <a:xfrm>
            <a:off x="2398918" y="1627185"/>
            <a:ext cx="2432105" cy="22026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8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984</TotalTime>
  <Words>182</Words>
  <Application>Microsoft Office PowerPoint</Application>
  <PresentationFormat>Widescreen</PresentationFormat>
  <Paragraphs>39</Paragraphs>
  <Slides>16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等线</vt:lpstr>
      <vt:lpstr>Microsoft YaHei</vt:lpstr>
      <vt:lpstr>Arial</vt:lpstr>
      <vt:lpstr>Arial-Rounded</vt:lpstr>
      <vt:lpstr>Ariston</vt:lpstr>
      <vt:lpstr>Calibri</vt:lpstr>
      <vt:lpstr>Office Theme</vt:lpstr>
      <vt:lpstr>2_Office 主题</vt:lpstr>
      <vt:lpstr>https://www.freeppt7.com</vt:lpstr>
      <vt:lpstr>3_Office 主题</vt:lpstr>
      <vt:lpstr>3_Office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Hong Nhung Nguyen Thi</cp:lastModifiedBy>
  <cp:revision>111</cp:revision>
  <dcterms:created xsi:type="dcterms:W3CDTF">2021-07-20T01:55:21Z</dcterms:created>
  <dcterms:modified xsi:type="dcterms:W3CDTF">2021-12-19T14:58:17Z</dcterms:modified>
</cp:coreProperties>
</file>