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5"/>
  </p:notesMasterIdLst>
  <p:sldIdLst>
    <p:sldId id="297" r:id="rId2"/>
    <p:sldId id="257" r:id="rId3"/>
    <p:sldId id="256" r:id="rId4"/>
    <p:sldId id="258" r:id="rId5"/>
    <p:sldId id="260" r:id="rId6"/>
    <p:sldId id="299" r:id="rId7"/>
    <p:sldId id="298" r:id="rId8"/>
    <p:sldId id="267" r:id="rId9"/>
    <p:sldId id="300" r:id="rId10"/>
    <p:sldId id="277" r:id="rId11"/>
    <p:sldId id="278" r:id="rId12"/>
    <p:sldId id="279" r:id="rId13"/>
    <p:sldId id="301" r:id="rId14"/>
  </p:sldIdLst>
  <p:sldSz cx="9144000" cy="5143500" type="screen16x9"/>
  <p:notesSz cx="6858000" cy="9144000"/>
  <p:embeddedFontLs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NI-Cooper" pitchFamily="2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iCiel Panton Black" panose="00000A00000000000000" pitchFamily="50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2C"/>
    <a:srgbClr val="DFE686"/>
    <a:srgbClr val="008E00"/>
    <a:srgbClr val="009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54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52360"/>
            <a:ext cx="9025910" cy="503878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3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249250" y="337371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467024" y="1114426"/>
            <a:ext cx="5848697" cy="291464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918799" y="1659027"/>
            <a:ext cx="3663045" cy="1825448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9" y="1887793"/>
            <a:ext cx="2308592" cy="3255707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489671" y="3682281"/>
            <a:ext cx="689033" cy="1091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508" y="1206024"/>
            <a:ext cx="6612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8E00"/>
                </a:solidFill>
                <a:latin typeface="VNI-Cooper" pitchFamily="2" charset="0"/>
              </a:rPr>
              <a:t>TÖÏ NHIEÂN </a:t>
            </a:r>
          </a:p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 </a:t>
            </a:r>
            <a:r>
              <a:rPr lang="en-US" sz="6600" dirty="0" smtClean="0">
                <a:solidFill>
                  <a:srgbClr val="008E00"/>
                </a:solidFill>
                <a:latin typeface="VNI-Cooper" pitchFamily="2" charset="0"/>
              </a:rPr>
              <a:t>        XAÕ HOÄI</a:t>
            </a:r>
            <a:endParaRPr lang="en-US" sz="6600" dirty="0">
              <a:solidFill>
                <a:srgbClr val="008E00"/>
              </a:solidFill>
              <a:latin typeface="VNI-Cooper" pitchFamily="2" charset="0"/>
            </a:endParaRPr>
          </a:p>
        </p:txBody>
      </p:sp>
      <p:pic>
        <p:nvPicPr>
          <p:cNvPr id="12" name="FILE_20211201_223454_Thoại 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89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39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612" y="831888"/>
            <a:ext cx="548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755576" y="1231998"/>
            <a:ext cx="7740352" cy="3623666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2"/>
            <a:ext cx="3563888" cy="923634"/>
          </a:xfrm>
          <a:prstGeom prst="rect">
            <a:avLst/>
          </a:prstGeom>
        </p:spPr>
      </p:pic>
      <p:pic>
        <p:nvPicPr>
          <p:cNvPr id="4" name="FILE_20211202_003326_Thoại 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-884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9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6120680" cy="18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735833"/>
            <a:ext cx="718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313922" y="1100080"/>
            <a:ext cx="7538068" cy="3796573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5"/>
            <a:ext cx="2815871" cy="831175"/>
          </a:xfrm>
          <a:prstGeom prst="rect">
            <a:avLst/>
          </a:prstGeom>
        </p:spPr>
      </p:pic>
      <p:pic>
        <p:nvPicPr>
          <p:cNvPr id="5" name="FILE_20211202_004105_Thoại 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1547664" y="1995686"/>
            <a:ext cx="6113867" cy="18722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925" b="1" dirty="0" smtClean="0">
                <a:solidFill>
                  <a:srgbClr val="CBEC8B"/>
                </a:solidFill>
              </a:rPr>
              <a:t>Chào các con!</a:t>
            </a:r>
            <a:endParaRPr lang="en-US" sz="14925" b="1" dirty="0">
              <a:solidFill>
                <a:srgbClr val="CBEC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2337607" y="345367"/>
            <a:ext cx="4842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CBEC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</a:t>
            </a:r>
            <a:endParaRPr lang="en-US" sz="3300" dirty="0">
              <a:solidFill>
                <a:srgbClr val="CBEC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22496" y="3456891"/>
            <a:ext cx="1172904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749755" y="4130937"/>
            <a:ext cx="399071" cy="632294"/>
          </a:xfrm>
          <a:prstGeom prst="rect">
            <a:avLst/>
          </a:prstGeom>
        </p:spPr>
      </p:pic>
      <p:pic>
        <p:nvPicPr>
          <p:cNvPr id="4" name="FILE_20211202_004440_Thoại 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187" y="-7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0"/>
            <a:ext cx="799288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Bài hát: “</a:t>
            </a:r>
            <a:r>
              <a:rPr lang="vi-VN" sz="24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Bác đưa thư vui tính</a:t>
            </a:r>
            <a:r>
              <a:rPr lang="en-US" sz="24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”</a:t>
            </a:r>
          </a:p>
        </p:txBody>
      </p:sp>
      <p:pic>
        <p:nvPicPr>
          <p:cNvPr id="3" name="RPReplay_Final15978541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461665"/>
            <a:ext cx="7416824" cy="428198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996FC-C516-4929-AD28-4EDC71DD26BD}"/>
              </a:ext>
            </a:extLst>
          </p:cNvPr>
          <p:cNvSpPr/>
          <p:nvPr/>
        </p:nvSpPr>
        <p:spPr>
          <a:xfrm>
            <a:off x="3203848" y="1472066"/>
            <a:ext cx="5940152" cy="753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11: Con người nơi e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m </a:t>
            </a:r>
            <a:r>
              <a:rPr lang="vi-VN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sống</a:t>
            </a:r>
            <a:endParaRPr lang="en-US" sz="3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04B1F-ACD2-450C-8BE4-30888B599755}"/>
              </a:ext>
            </a:extLst>
          </p:cNvPr>
          <p:cNvSpPr txBox="1"/>
          <p:nvPr/>
        </p:nvSpPr>
        <p:spPr>
          <a:xfrm>
            <a:off x="2780452" y="699542"/>
            <a:ext cx="6388625" cy="753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386" r="6832" b="6688"/>
          <a:stretch/>
        </p:blipFill>
        <p:spPr>
          <a:xfrm>
            <a:off x="0" y="2499742"/>
            <a:ext cx="4176465" cy="2554227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9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  <p:pic>
        <p:nvPicPr>
          <p:cNvPr id="3" name="FILE_20211201_232456_Thoại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-60960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8418" y="672007"/>
            <a:ext cx="3226039" cy="2212927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5939" y="675786"/>
            <a:ext cx="3161261" cy="2166237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1637" y="2849772"/>
            <a:ext cx="4719694" cy="2288259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771" y="3050386"/>
            <a:ext cx="3324945" cy="2047475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3444"/>
          <a:stretch/>
        </p:blipFill>
        <p:spPr>
          <a:xfrm>
            <a:off x="0" y="0"/>
            <a:ext cx="6056733" cy="352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6056" y="3531559"/>
            <a:ext cx="4047209" cy="1493416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5959778" y="-26563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6697682" y="1227529"/>
            <a:ext cx="1400657" cy="1400656"/>
            <a:chOff x="2152324" y="3622111"/>
            <a:chExt cx="1076651" cy="10766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7113561" y="110610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11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47" y="163221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6035350" y="1413583"/>
            <a:ext cx="2870521" cy="2401747"/>
            <a:chOff x="5926238" y="2072642"/>
            <a:chExt cx="2870521" cy="2870521"/>
          </a:xfrm>
        </p:grpSpPr>
        <p:sp>
          <p:nvSpPr>
            <p:cNvPr id="13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5" name="FILE_20211201_233540_Thoại 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7171" y="1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55618" y="1042948"/>
            <a:ext cx="6232763" cy="4030084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488" y="1020423"/>
            <a:ext cx="6212041" cy="4036157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1368" y="745232"/>
            <a:ext cx="7092280" cy="39849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19" y="745232"/>
            <a:ext cx="8012445" cy="4030312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FILE_20211201_234929_Thoại 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6536" y="-6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968" y="408267"/>
            <a:ext cx="4047209" cy="1523866"/>
            <a:chOff x="5076056" y="3531559"/>
            <a:chExt cx="4047209" cy="152386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76056" y="3531559"/>
              <a:ext cx="3615161" cy="1523866"/>
            </a:xfrm>
            <a:prstGeom prst="wedgeRoundRectCallout">
              <a:avLst>
                <a:gd name="adj1" fmla="val 49549"/>
                <a:gd name="adj2" fmla="val 74274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diễn ra ở đâu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79912" y="1347614"/>
            <a:ext cx="5136199" cy="3654400"/>
            <a:chOff x="3563888" y="768648"/>
            <a:chExt cx="5477115" cy="4163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667"/>
            <a:ext cx="372363" cy="5347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51130" y="1330997"/>
            <a:ext cx="5472984" cy="3684857"/>
            <a:chOff x="3611519" y="1254251"/>
            <a:chExt cx="5472984" cy="36848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3067" y="1850037"/>
            <a:ext cx="5449374" cy="3165817"/>
            <a:chOff x="3635130" y="1397155"/>
            <a:chExt cx="5449374" cy="316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0" name="FILE_20211202_002521_Thoại 0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68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6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202_002521_Thoại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8544" y="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54863" y="2794372"/>
            <a:ext cx="4056825" cy="2238168"/>
            <a:chOff x="3635130" y="1397155"/>
            <a:chExt cx="5449374" cy="3165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007" y="117627"/>
            <a:ext cx="4344857" cy="2676745"/>
            <a:chOff x="3611519" y="1254251"/>
            <a:chExt cx="5472984" cy="3684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512" y="1158026"/>
            <a:ext cx="4104456" cy="3272692"/>
            <a:chOff x="3563888" y="768648"/>
            <a:chExt cx="5477115" cy="416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626"/>
            <a:ext cx="372363" cy="5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176</Words>
  <Application>Microsoft Office PowerPoint</Application>
  <PresentationFormat>On-screen Show (16:9)</PresentationFormat>
  <Paragraphs>39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Lato</vt:lpstr>
      <vt:lpstr>Calibri Light</vt:lpstr>
      <vt:lpstr>Calibri</vt:lpstr>
      <vt:lpstr>VNI-Cooper</vt:lpstr>
      <vt:lpstr>Tahoma</vt:lpstr>
      <vt:lpstr>iCiel Panton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PC</cp:lastModifiedBy>
  <cp:revision>114</cp:revision>
  <dcterms:created xsi:type="dcterms:W3CDTF">2020-04-28T02:36:50Z</dcterms:created>
  <dcterms:modified xsi:type="dcterms:W3CDTF">2021-12-01T17:50:37Z</dcterms:modified>
</cp:coreProperties>
</file>