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2"/>
    <p:sldMasterId id="2147483677" r:id="rId3"/>
  </p:sldMasterIdLst>
  <p:notesMasterIdLst>
    <p:notesMasterId r:id="rId16"/>
  </p:notesMasterIdLst>
  <p:sldIdLst>
    <p:sldId id="258" r:id="rId4"/>
    <p:sldId id="267" r:id="rId5"/>
    <p:sldId id="269" r:id="rId6"/>
    <p:sldId id="268" r:id="rId7"/>
    <p:sldId id="261" r:id="rId8"/>
    <p:sldId id="270" r:id="rId9"/>
    <p:sldId id="262" r:id="rId10"/>
    <p:sldId id="272" r:id="rId11"/>
    <p:sldId id="273" r:id="rId12"/>
    <p:sldId id="263" r:id="rId13"/>
    <p:sldId id="264" r:id="rId14"/>
    <p:sldId id="26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C" initials="P" lastIdx="1" clrIdx="0">
    <p:extLst>
      <p:ext uri="{19B8F6BF-5375-455C-9EA6-DF929625EA0E}">
        <p15:presenceInfo xmlns:p15="http://schemas.microsoft.com/office/powerpoint/2012/main" userId="P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2" autoAdjust="0"/>
    <p:restoredTop sz="94660"/>
  </p:normalViewPr>
  <p:slideViewPr>
    <p:cSldViewPr snapToGrid="0">
      <p:cViewPr varScale="1">
        <p:scale>
          <a:sx n="60" d="100"/>
          <a:sy n="60" d="100"/>
        </p:scale>
        <p:origin x="80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1-24T23:14:02.461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0E0C2-0D4A-4881-ADBA-8A3F58F5279E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06DDF-AE00-4CD8-8D6D-94D9CAB53564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A6332DFF-139B-4A56-89CE-268933A5BF12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zh-CN" alt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7" Type="http://schemas.openxmlformats.org/officeDocument/2006/relationships/image" Target="../media/image3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1.emf"/><Relationship Id="rId5" Type="http://schemas.openxmlformats.org/officeDocument/2006/relationships/image" Target="../media/image30.png"/><Relationship Id="rId4" Type="http://schemas.openxmlformats.org/officeDocument/2006/relationships/image" Target="../media/image29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comments" Target="../comments/commen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23851"/>
            <a:ext cx="12192000" cy="953428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799" y="869949"/>
            <a:ext cx="10590001" cy="530860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841" y="184150"/>
            <a:ext cx="2548038" cy="27501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9404" y="64868"/>
            <a:ext cx="1976659" cy="24411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7360" y="4478020"/>
            <a:ext cx="8202295" cy="20142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7866" y="3518099"/>
            <a:ext cx="9821917" cy="118110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8482666" y="2747802"/>
            <a:ext cx="1689788" cy="1154143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2746652" y="2233851"/>
            <a:ext cx="62574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TỰ NHIÊN XÃ HỘI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LỚP</a:t>
            </a:r>
            <a:r>
              <a:rPr kumimoji="0" lang="en-US" altLang="zh-CN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1</a:t>
            </a:r>
            <a:endParaRPr kumimoji="0" lang="en-US" altLang="zh-CN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charset="0"/>
              <a:ea typeface="Microsoft YaHei" panose="020B0503020204020204" charset="-122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tranh-phong-canh-mau-he-dep-va-don-gian-37132e4b7ca7b2229b6959c08cb9cc20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968863" y="1477281"/>
            <a:ext cx="8002451" cy="44421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0914" y="625456"/>
            <a:ext cx="117710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Lato" panose="020F0502020204030203" pitchFamily="34" charset="0"/>
                <a:cs typeface="Lato" panose="020F0502020204030203" pitchFamily="34" charset="0"/>
              </a:rPr>
              <a:t>Xé dán để tạo được một bức tranh cảnh nơi em sinh sống và giới thiệu với các bạn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/>
          <p:cNvSpPr/>
          <p:nvPr/>
        </p:nvSpPr>
        <p:spPr>
          <a:xfrm>
            <a:off x="352425" y="306070"/>
            <a:ext cx="2428875" cy="1080770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charset="0"/>
                <a:cs typeface="Times New Roman" panose="02020603050405020304" charset="0"/>
              </a:rPr>
              <a:t>Kết Luận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507" y="1714953"/>
            <a:ext cx="11507444" cy="43357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34"/>
          <p:cNvSpPr/>
          <p:nvPr/>
        </p:nvSpPr>
        <p:spPr bwMode="auto">
          <a:xfrm>
            <a:off x="0" y="5913438"/>
            <a:ext cx="12192000" cy="944562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4246" y="-61358"/>
            <a:ext cx="2012512" cy="12954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>
            <a:fillRect/>
          </a:stretch>
        </p:blipFill>
        <p:spPr>
          <a:xfrm>
            <a:off x="8248650" y="0"/>
            <a:ext cx="3943350" cy="427047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317" y="409003"/>
            <a:ext cx="6937828" cy="2124302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1936535" y="2741536"/>
            <a:ext cx="8318930" cy="2056864"/>
            <a:chOff x="1936535" y="3935752"/>
            <a:chExt cx="8318930" cy="2056864"/>
          </a:xfrm>
        </p:grpSpPr>
        <p:sp>
          <p:nvSpPr>
            <p:cNvPr id="21" name="任意多边形 3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-1" fmla="*/ 59709 w 9349772"/>
                <a:gd name="connsiteY0-2" fmla="*/ 1397815 h 2298297"/>
                <a:gd name="connsiteX1-3" fmla="*/ 45195 w 9349772"/>
                <a:gd name="connsiteY1-4" fmla="*/ 410843 h 2298297"/>
                <a:gd name="connsiteX2-5" fmla="*/ 683823 w 9349772"/>
                <a:gd name="connsiteY2-6" fmla="*/ 178615 h 2298297"/>
                <a:gd name="connsiteX3-7" fmla="*/ 1365995 w 9349772"/>
                <a:gd name="connsiteY3-8" fmla="*/ 4443 h 2298297"/>
                <a:gd name="connsiteX4-9" fmla="*/ 3165766 w 9349772"/>
                <a:gd name="connsiteY4-10" fmla="*/ 47986 h 2298297"/>
                <a:gd name="connsiteX5-11" fmla="*/ 5517081 w 9349772"/>
                <a:gd name="connsiteY5-12" fmla="*/ 91529 h 2298297"/>
                <a:gd name="connsiteX6-13" fmla="*/ 7157195 w 9349772"/>
                <a:gd name="connsiteY6-14" fmla="*/ 77015 h 2298297"/>
                <a:gd name="connsiteX7-15" fmla="*/ 8390909 w 9349772"/>
                <a:gd name="connsiteY7-16" fmla="*/ 135072 h 2298297"/>
                <a:gd name="connsiteX8-17" fmla="*/ 9203709 w 9349772"/>
                <a:gd name="connsiteY8-18" fmla="*/ 178615 h 2298297"/>
                <a:gd name="connsiteX9-19" fmla="*/ 9334338 w 9349772"/>
                <a:gd name="connsiteY9-20" fmla="*/ 643072 h 2298297"/>
                <a:gd name="connsiteX10-21" fmla="*/ 9334338 w 9349772"/>
                <a:gd name="connsiteY10-22" fmla="*/ 1484901 h 2298297"/>
                <a:gd name="connsiteX11-23" fmla="*/ 9218223 w 9349772"/>
                <a:gd name="connsiteY11-24" fmla="*/ 1934843 h 2298297"/>
                <a:gd name="connsiteX12-25" fmla="*/ 8855366 w 9349772"/>
                <a:gd name="connsiteY12-26" fmla="*/ 2196101 h 2298297"/>
                <a:gd name="connsiteX13-27" fmla="*/ 7360395 w 9349772"/>
                <a:gd name="connsiteY13-28" fmla="*/ 2297701 h 2298297"/>
                <a:gd name="connsiteX14-29" fmla="*/ 6097652 w 9349772"/>
                <a:gd name="connsiteY14-30" fmla="*/ 2196101 h 2298297"/>
                <a:gd name="connsiteX15-31" fmla="*/ 4820395 w 9349772"/>
                <a:gd name="connsiteY15-32" fmla="*/ 2297701 h 2298297"/>
                <a:gd name="connsiteX16-33" fmla="*/ 2889995 w 9349772"/>
                <a:gd name="connsiteY16-34" fmla="*/ 2138043 h 2298297"/>
                <a:gd name="connsiteX17-35" fmla="*/ 1119252 w 9349772"/>
                <a:gd name="connsiteY17-36" fmla="*/ 2210615 h 2298297"/>
                <a:gd name="connsiteX18-37" fmla="*/ 204852 w 9349772"/>
                <a:gd name="connsiteY18-38" fmla="*/ 2196101 h 2298297"/>
                <a:gd name="connsiteX19-39" fmla="*/ 117766 w 9349772"/>
                <a:gd name="connsiteY19-40" fmla="*/ 1833243 h 2298297"/>
                <a:gd name="connsiteX20-41" fmla="*/ 59709 w 9349772"/>
                <a:gd name="connsiteY20-42" fmla="*/ 1397815 h 2298297"/>
                <a:gd name="connsiteX0-43" fmla="*/ 24725 w 9314788"/>
                <a:gd name="connsiteY0-44" fmla="*/ 1405232 h 2305714"/>
                <a:gd name="connsiteX1-45" fmla="*/ 10211 w 9314788"/>
                <a:gd name="connsiteY1-46" fmla="*/ 418260 h 2305714"/>
                <a:gd name="connsiteX2-47" fmla="*/ 140839 w 9314788"/>
                <a:gd name="connsiteY2-48" fmla="*/ 40889 h 2305714"/>
                <a:gd name="connsiteX3-49" fmla="*/ 1331011 w 9314788"/>
                <a:gd name="connsiteY3-50" fmla="*/ 11860 h 2305714"/>
                <a:gd name="connsiteX4-51" fmla="*/ 3130782 w 9314788"/>
                <a:gd name="connsiteY4-52" fmla="*/ 55403 h 2305714"/>
                <a:gd name="connsiteX5-53" fmla="*/ 5482097 w 9314788"/>
                <a:gd name="connsiteY5-54" fmla="*/ 98946 h 2305714"/>
                <a:gd name="connsiteX6-55" fmla="*/ 7122211 w 9314788"/>
                <a:gd name="connsiteY6-56" fmla="*/ 84432 h 2305714"/>
                <a:gd name="connsiteX7-57" fmla="*/ 8355925 w 9314788"/>
                <a:gd name="connsiteY7-58" fmla="*/ 142489 h 2305714"/>
                <a:gd name="connsiteX8-59" fmla="*/ 9168725 w 9314788"/>
                <a:gd name="connsiteY8-60" fmla="*/ 186032 h 2305714"/>
                <a:gd name="connsiteX9-61" fmla="*/ 9299354 w 9314788"/>
                <a:gd name="connsiteY9-62" fmla="*/ 650489 h 2305714"/>
                <a:gd name="connsiteX10-63" fmla="*/ 9299354 w 9314788"/>
                <a:gd name="connsiteY10-64" fmla="*/ 1492318 h 2305714"/>
                <a:gd name="connsiteX11-65" fmla="*/ 9183239 w 9314788"/>
                <a:gd name="connsiteY11-66" fmla="*/ 1942260 h 2305714"/>
                <a:gd name="connsiteX12-67" fmla="*/ 8820382 w 9314788"/>
                <a:gd name="connsiteY12-68" fmla="*/ 2203518 h 2305714"/>
                <a:gd name="connsiteX13-69" fmla="*/ 7325411 w 9314788"/>
                <a:gd name="connsiteY13-70" fmla="*/ 2305118 h 2305714"/>
                <a:gd name="connsiteX14-71" fmla="*/ 6062668 w 9314788"/>
                <a:gd name="connsiteY14-72" fmla="*/ 2203518 h 2305714"/>
                <a:gd name="connsiteX15-73" fmla="*/ 4785411 w 9314788"/>
                <a:gd name="connsiteY15-74" fmla="*/ 2305118 h 2305714"/>
                <a:gd name="connsiteX16-75" fmla="*/ 2855011 w 9314788"/>
                <a:gd name="connsiteY16-76" fmla="*/ 2145460 h 2305714"/>
                <a:gd name="connsiteX17-77" fmla="*/ 1084268 w 9314788"/>
                <a:gd name="connsiteY17-78" fmla="*/ 2218032 h 2305714"/>
                <a:gd name="connsiteX18-79" fmla="*/ 169868 w 9314788"/>
                <a:gd name="connsiteY18-80" fmla="*/ 2203518 h 2305714"/>
                <a:gd name="connsiteX19-81" fmla="*/ 82782 w 9314788"/>
                <a:gd name="connsiteY19-82" fmla="*/ 1840660 h 2305714"/>
                <a:gd name="connsiteX20-83" fmla="*/ 24725 w 9314788"/>
                <a:gd name="connsiteY20-84" fmla="*/ 1405232 h 2305714"/>
                <a:gd name="connsiteX0-85" fmla="*/ 118449 w 9408512"/>
                <a:gd name="connsiteY0-86" fmla="*/ 1410096 h 2310578"/>
                <a:gd name="connsiteX1-87" fmla="*/ 2335 w 9408512"/>
                <a:gd name="connsiteY1-88" fmla="*/ 495695 h 2310578"/>
                <a:gd name="connsiteX2-89" fmla="*/ 234563 w 9408512"/>
                <a:gd name="connsiteY2-90" fmla="*/ 45753 h 2310578"/>
                <a:gd name="connsiteX3-91" fmla="*/ 1424735 w 9408512"/>
                <a:gd name="connsiteY3-92" fmla="*/ 16724 h 2310578"/>
                <a:gd name="connsiteX4-93" fmla="*/ 3224506 w 9408512"/>
                <a:gd name="connsiteY4-94" fmla="*/ 60267 h 2310578"/>
                <a:gd name="connsiteX5-95" fmla="*/ 5575821 w 9408512"/>
                <a:gd name="connsiteY5-96" fmla="*/ 103810 h 2310578"/>
                <a:gd name="connsiteX6-97" fmla="*/ 7215935 w 9408512"/>
                <a:gd name="connsiteY6-98" fmla="*/ 89296 h 2310578"/>
                <a:gd name="connsiteX7-99" fmla="*/ 8449649 w 9408512"/>
                <a:gd name="connsiteY7-100" fmla="*/ 147353 h 2310578"/>
                <a:gd name="connsiteX8-101" fmla="*/ 9262449 w 9408512"/>
                <a:gd name="connsiteY8-102" fmla="*/ 190896 h 2310578"/>
                <a:gd name="connsiteX9-103" fmla="*/ 9393078 w 9408512"/>
                <a:gd name="connsiteY9-104" fmla="*/ 655353 h 2310578"/>
                <a:gd name="connsiteX10-105" fmla="*/ 9393078 w 9408512"/>
                <a:gd name="connsiteY10-106" fmla="*/ 1497182 h 2310578"/>
                <a:gd name="connsiteX11-107" fmla="*/ 9276963 w 9408512"/>
                <a:gd name="connsiteY11-108" fmla="*/ 1947124 h 2310578"/>
                <a:gd name="connsiteX12-109" fmla="*/ 8914106 w 9408512"/>
                <a:gd name="connsiteY12-110" fmla="*/ 2208382 h 2310578"/>
                <a:gd name="connsiteX13-111" fmla="*/ 7419135 w 9408512"/>
                <a:gd name="connsiteY13-112" fmla="*/ 2309982 h 2310578"/>
                <a:gd name="connsiteX14-113" fmla="*/ 6156392 w 9408512"/>
                <a:gd name="connsiteY14-114" fmla="*/ 2208382 h 2310578"/>
                <a:gd name="connsiteX15-115" fmla="*/ 4879135 w 9408512"/>
                <a:gd name="connsiteY15-116" fmla="*/ 2309982 h 2310578"/>
                <a:gd name="connsiteX16-117" fmla="*/ 2948735 w 9408512"/>
                <a:gd name="connsiteY16-118" fmla="*/ 2150324 h 2310578"/>
                <a:gd name="connsiteX17-119" fmla="*/ 1177992 w 9408512"/>
                <a:gd name="connsiteY17-120" fmla="*/ 2222896 h 2310578"/>
                <a:gd name="connsiteX18-121" fmla="*/ 263592 w 9408512"/>
                <a:gd name="connsiteY18-122" fmla="*/ 2208382 h 2310578"/>
                <a:gd name="connsiteX19-123" fmla="*/ 176506 w 9408512"/>
                <a:gd name="connsiteY19-124" fmla="*/ 1845524 h 2310578"/>
                <a:gd name="connsiteX20-125" fmla="*/ 118449 w 9408512"/>
                <a:gd name="connsiteY20-126" fmla="*/ 1410096 h 2310578"/>
                <a:gd name="connsiteX0-127" fmla="*/ 118971 w 9409034"/>
                <a:gd name="connsiteY0-128" fmla="*/ 1393372 h 2293854"/>
                <a:gd name="connsiteX1-129" fmla="*/ 2857 w 9409034"/>
                <a:gd name="connsiteY1-130" fmla="*/ 478971 h 2293854"/>
                <a:gd name="connsiteX2-131" fmla="*/ 249600 w 9409034"/>
                <a:gd name="connsiteY2-132" fmla="*/ 130629 h 2293854"/>
                <a:gd name="connsiteX3-133" fmla="*/ 1425257 w 9409034"/>
                <a:gd name="connsiteY3-134" fmla="*/ 0 h 2293854"/>
                <a:gd name="connsiteX4-135" fmla="*/ 3225028 w 9409034"/>
                <a:gd name="connsiteY4-136" fmla="*/ 43543 h 2293854"/>
                <a:gd name="connsiteX5-137" fmla="*/ 5576343 w 9409034"/>
                <a:gd name="connsiteY5-138" fmla="*/ 87086 h 2293854"/>
                <a:gd name="connsiteX6-139" fmla="*/ 7216457 w 9409034"/>
                <a:gd name="connsiteY6-140" fmla="*/ 72572 h 2293854"/>
                <a:gd name="connsiteX7-141" fmla="*/ 8450171 w 9409034"/>
                <a:gd name="connsiteY7-142" fmla="*/ 130629 h 2293854"/>
                <a:gd name="connsiteX8-143" fmla="*/ 9262971 w 9409034"/>
                <a:gd name="connsiteY8-144" fmla="*/ 174172 h 2293854"/>
                <a:gd name="connsiteX9-145" fmla="*/ 9393600 w 9409034"/>
                <a:gd name="connsiteY9-146" fmla="*/ 638629 h 2293854"/>
                <a:gd name="connsiteX10-147" fmla="*/ 9393600 w 9409034"/>
                <a:gd name="connsiteY10-148" fmla="*/ 1480458 h 2293854"/>
                <a:gd name="connsiteX11-149" fmla="*/ 9277485 w 9409034"/>
                <a:gd name="connsiteY11-150" fmla="*/ 1930400 h 2293854"/>
                <a:gd name="connsiteX12-151" fmla="*/ 8914628 w 9409034"/>
                <a:gd name="connsiteY12-152" fmla="*/ 2191658 h 2293854"/>
                <a:gd name="connsiteX13-153" fmla="*/ 7419657 w 9409034"/>
                <a:gd name="connsiteY13-154" fmla="*/ 2293258 h 2293854"/>
                <a:gd name="connsiteX14-155" fmla="*/ 6156914 w 9409034"/>
                <a:gd name="connsiteY14-156" fmla="*/ 2191658 h 2293854"/>
                <a:gd name="connsiteX15-157" fmla="*/ 4879657 w 9409034"/>
                <a:gd name="connsiteY15-158" fmla="*/ 2293258 h 2293854"/>
                <a:gd name="connsiteX16-159" fmla="*/ 2949257 w 9409034"/>
                <a:gd name="connsiteY16-160" fmla="*/ 2133600 h 2293854"/>
                <a:gd name="connsiteX17-161" fmla="*/ 1178514 w 9409034"/>
                <a:gd name="connsiteY17-162" fmla="*/ 2206172 h 2293854"/>
                <a:gd name="connsiteX18-163" fmla="*/ 264114 w 9409034"/>
                <a:gd name="connsiteY18-164" fmla="*/ 2191658 h 2293854"/>
                <a:gd name="connsiteX19-165" fmla="*/ 177028 w 9409034"/>
                <a:gd name="connsiteY19-166" fmla="*/ 1828800 h 2293854"/>
                <a:gd name="connsiteX20-167" fmla="*/ 118971 w 9409034"/>
                <a:gd name="connsiteY20-168" fmla="*/ 1393372 h 2293854"/>
                <a:gd name="connsiteX0-169" fmla="*/ 104764 w 9394827"/>
                <a:gd name="connsiteY0-170" fmla="*/ 1393372 h 2293854"/>
                <a:gd name="connsiteX1-171" fmla="*/ 3165 w 9394827"/>
                <a:gd name="connsiteY1-172" fmla="*/ 624114 h 2293854"/>
                <a:gd name="connsiteX2-173" fmla="*/ 235393 w 9394827"/>
                <a:gd name="connsiteY2-174" fmla="*/ 130629 h 2293854"/>
                <a:gd name="connsiteX3-175" fmla="*/ 1411050 w 9394827"/>
                <a:gd name="connsiteY3-176" fmla="*/ 0 h 2293854"/>
                <a:gd name="connsiteX4-177" fmla="*/ 3210821 w 9394827"/>
                <a:gd name="connsiteY4-178" fmla="*/ 43543 h 2293854"/>
                <a:gd name="connsiteX5-179" fmla="*/ 5562136 w 9394827"/>
                <a:gd name="connsiteY5-180" fmla="*/ 87086 h 2293854"/>
                <a:gd name="connsiteX6-181" fmla="*/ 7202250 w 9394827"/>
                <a:gd name="connsiteY6-182" fmla="*/ 72572 h 2293854"/>
                <a:gd name="connsiteX7-183" fmla="*/ 8435964 w 9394827"/>
                <a:gd name="connsiteY7-184" fmla="*/ 130629 h 2293854"/>
                <a:gd name="connsiteX8-185" fmla="*/ 9248764 w 9394827"/>
                <a:gd name="connsiteY8-186" fmla="*/ 174172 h 2293854"/>
                <a:gd name="connsiteX9-187" fmla="*/ 9379393 w 9394827"/>
                <a:gd name="connsiteY9-188" fmla="*/ 638629 h 2293854"/>
                <a:gd name="connsiteX10-189" fmla="*/ 9379393 w 9394827"/>
                <a:gd name="connsiteY10-190" fmla="*/ 1480458 h 2293854"/>
                <a:gd name="connsiteX11-191" fmla="*/ 9263278 w 9394827"/>
                <a:gd name="connsiteY11-192" fmla="*/ 1930400 h 2293854"/>
                <a:gd name="connsiteX12-193" fmla="*/ 8900421 w 9394827"/>
                <a:gd name="connsiteY12-194" fmla="*/ 2191658 h 2293854"/>
                <a:gd name="connsiteX13-195" fmla="*/ 7405450 w 9394827"/>
                <a:gd name="connsiteY13-196" fmla="*/ 2293258 h 2293854"/>
                <a:gd name="connsiteX14-197" fmla="*/ 6142707 w 9394827"/>
                <a:gd name="connsiteY14-198" fmla="*/ 2191658 h 2293854"/>
                <a:gd name="connsiteX15-199" fmla="*/ 4865450 w 9394827"/>
                <a:gd name="connsiteY15-200" fmla="*/ 2293258 h 2293854"/>
                <a:gd name="connsiteX16-201" fmla="*/ 2935050 w 9394827"/>
                <a:gd name="connsiteY16-202" fmla="*/ 2133600 h 2293854"/>
                <a:gd name="connsiteX17-203" fmla="*/ 1164307 w 9394827"/>
                <a:gd name="connsiteY17-204" fmla="*/ 2206172 h 2293854"/>
                <a:gd name="connsiteX18-205" fmla="*/ 249907 w 9394827"/>
                <a:gd name="connsiteY18-206" fmla="*/ 2191658 h 2293854"/>
                <a:gd name="connsiteX19-207" fmla="*/ 162821 w 9394827"/>
                <a:gd name="connsiteY19-208" fmla="*/ 1828800 h 2293854"/>
                <a:gd name="connsiteX20-209" fmla="*/ 104764 w 9394827"/>
                <a:gd name="connsiteY20-210" fmla="*/ 1393372 h 2293854"/>
                <a:gd name="connsiteX0-211" fmla="*/ 104764 w 9394827"/>
                <a:gd name="connsiteY0-212" fmla="*/ 1407886 h 2308368"/>
                <a:gd name="connsiteX1-213" fmla="*/ 3165 w 9394827"/>
                <a:gd name="connsiteY1-214" fmla="*/ 638628 h 2308368"/>
                <a:gd name="connsiteX2-215" fmla="*/ 235393 w 9394827"/>
                <a:gd name="connsiteY2-216" fmla="*/ 145143 h 2308368"/>
                <a:gd name="connsiteX3-217" fmla="*/ 1411050 w 9394827"/>
                <a:gd name="connsiteY3-218" fmla="*/ 14514 h 2308368"/>
                <a:gd name="connsiteX4-219" fmla="*/ 3210821 w 9394827"/>
                <a:gd name="connsiteY4-220" fmla="*/ 58057 h 2308368"/>
                <a:gd name="connsiteX5-221" fmla="*/ 5591164 w 9394827"/>
                <a:gd name="connsiteY5-222" fmla="*/ 0 h 2308368"/>
                <a:gd name="connsiteX6-223" fmla="*/ 7202250 w 9394827"/>
                <a:gd name="connsiteY6-224" fmla="*/ 87086 h 2308368"/>
                <a:gd name="connsiteX7-225" fmla="*/ 8435964 w 9394827"/>
                <a:gd name="connsiteY7-226" fmla="*/ 145143 h 2308368"/>
                <a:gd name="connsiteX8-227" fmla="*/ 9248764 w 9394827"/>
                <a:gd name="connsiteY8-228" fmla="*/ 188686 h 2308368"/>
                <a:gd name="connsiteX9-229" fmla="*/ 9379393 w 9394827"/>
                <a:gd name="connsiteY9-230" fmla="*/ 653143 h 2308368"/>
                <a:gd name="connsiteX10-231" fmla="*/ 9379393 w 9394827"/>
                <a:gd name="connsiteY10-232" fmla="*/ 1494972 h 2308368"/>
                <a:gd name="connsiteX11-233" fmla="*/ 9263278 w 9394827"/>
                <a:gd name="connsiteY11-234" fmla="*/ 1944914 h 2308368"/>
                <a:gd name="connsiteX12-235" fmla="*/ 8900421 w 9394827"/>
                <a:gd name="connsiteY12-236" fmla="*/ 2206172 h 2308368"/>
                <a:gd name="connsiteX13-237" fmla="*/ 7405450 w 9394827"/>
                <a:gd name="connsiteY13-238" fmla="*/ 2307772 h 2308368"/>
                <a:gd name="connsiteX14-239" fmla="*/ 6142707 w 9394827"/>
                <a:gd name="connsiteY14-240" fmla="*/ 2206172 h 2308368"/>
                <a:gd name="connsiteX15-241" fmla="*/ 4865450 w 9394827"/>
                <a:gd name="connsiteY15-242" fmla="*/ 2307772 h 2308368"/>
                <a:gd name="connsiteX16-243" fmla="*/ 2935050 w 9394827"/>
                <a:gd name="connsiteY16-244" fmla="*/ 2148114 h 2308368"/>
                <a:gd name="connsiteX17-245" fmla="*/ 1164307 w 9394827"/>
                <a:gd name="connsiteY17-246" fmla="*/ 2220686 h 2308368"/>
                <a:gd name="connsiteX18-247" fmla="*/ 249907 w 9394827"/>
                <a:gd name="connsiteY18-248" fmla="*/ 2206172 h 2308368"/>
                <a:gd name="connsiteX19-249" fmla="*/ 162821 w 9394827"/>
                <a:gd name="connsiteY19-250" fmla="*/ 1843314 h 2308368"/>
                <a:gd name="connsiteX20-251" fmla="*/ 104764 w 9394827"/>
                <a:gd name="connsiteY20-252" fmla="*/ 1407886 h 2308368"/>
                <a:gd name="connsiteX0-253" fmla="*/ 104764 w 9394827"/>
                <a:gd name="connsiteY0-254" fmla="*/ 1422400 h 2322882"/>
                <a:gd name="connsiteX1-255" fmla="*/ 3165 w 9394827"/>
                <a:gd name="connsiteY1-256" fmla="*/ 653142 h 2322882"/>
                <a:gd name="connsiteX2-257" fmla="*/ 235393 w 9394827"/>
                <a:gd name="connsiteY2-258" fmla="*/ 159657 h 2322882"/>
                <a:gd name="connsiteX3-259" fmla="*/ 1411050 w 9394827"/>
                <a:gd name="connsiteY3-260" fmla="*/ 29028 h 2322882"/>
                <a:gd name="connsiteX4-261" fmla="*/ 3210821 w 9394827"/>
                <a:gd name="connsiteY4-262" fmla="*/ 72571 h 2322882"/>
                <a:gd name="connsiteX5-263" fmla="*/ 5591164 w 9394827"/>
                <a:gd name="connsiteY5-264" fmla="*/ 14514 h 2322882"/>
                <a:gd name="connsiteX6-265" fmla="*/ 7202250 w 9394827"/>
                <a:gd name="connsiteY6-266" fmla="*/ 101600 h 2322882"/>
                <a:gd name="connsiteX7-267" fmla="*/ 8508536 w 9394827"/>
                <a:gd name="connsiteY7-268" fmla="*/ 0 h 2322882"/>
                <a:gd name="connsiteX8-269" fmla="*/ 9248764 w 9394827"/>
                <a:gd name="connsiteY8-270" fmla="*/ 203200 h 2322882"/>
                <a:gd name="connsiteX9-271" fmla="*/ 9379393 w 9394827"/>
                <a:gd name="connsiteY9-272" fmla="*/ 667657 h 2322882"/>
                <a:gd name="connsiteX10-273" fmla="*/ 9379393 w 9394827"/>
                <a:gd name="connsiteY10-274" fmla="*/ 1509486 h 2322882"/>
                <a:gd name="connsiteX11-275" fmla="*/ 9263278 w 9394827"/>
                <a:gd name="connsiteY11-276" fmla="*/ 1959428 h 2322882"/>
                <a:gd name="connsiteX12-277" fmla="*/ 8900421 w 9394827"/>
                <a:gd name="connsiteY12-278" fmla="*/ 2220686 h 2322882"/>
                <a:gd name="connsiteX13-279" fmla="*/ 7405450 w 9394827"/>
                <a:gd name="connsiteY13-280" fmla="*/ 2322286 h 2322882"/>
                <a:gd name="connsiteX14-281" fmla="*/ 6142707 w 9394827"/>
                <a:gd name="connsiteY14-282" fmla="*/ 2220686 h 2322882"/>
                <a:gd name="connsiteX15-283" fmla="*/ 4865450 w 9394827"/>
                <a:gd name="connsiteY15-284" fmla="*/ 2322286 h 2322882"/>
                <a:gd name="connsiteX16-285" fmla="*/ 2935050 w 9394827"/>
                <a:gd name="connsiteY16-286" fmla="*/ 2162628 h 2322882"/>
                <a:gd name="connsiteX17-287" fmla="*/ 1164307 w 9394827"/>
                <a:gd name="connsiteY17-288" fmla="*/ 2235200 h 2322882"/>
                <a:gd name="connsiteX18-289" fmla="*/ 249907 w 9394827"/>
                <a:gd name="connsiteY18-290" fmla="*/ 2220686 h 2322882"/>
                <a:gd name="connsiteX19-291" fmla="*/ 162821 w 9394827"/>
                <a:gd name="connsiteY19-292" fmla="*/ 1857828 h 2322882"/>
                <a:gd name="connsiteX20-293" fmla="*/ 104764 w 9394827"/>
                <a:gd name="connsiteY20-294" fmla="*/ 1422400 h 232288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  <p:sp>
          <p:nvSpPr>
            <p:cNvPr id="22" name="任意多边形 4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-1" fmla="*/ 59709 w 9349772"/>
                <a:gd name="connsiteY0-2" fmla="*/ 1397815 h 2298297"/>
                <a:gd name="connsiteX1-3" fmla="*/ 45195 w 9349772"/>
                <a:gd name="connsiteY1-4" fmla="*/ 410843 h 2298297"/>
                <a:gd name="connsiteX2-5" fmla="*/ 683823 w 9349772"/>
                <a:gd name="connsiteY2-6" fmla="*/ 178615 h 2298297"/>
                <a:gd name="connsiteX3-7" fmla="*/ 1365995 w 9349772"/>
                <a:gd name="connsiteY3-8" fmla="*/ 4443 h 2298297"/>
                <a:gd name="connsiteX4-9" fmla="*/ 3165766 w 9349772"/>
                <a:gd name="connsiteY4-10" fmla="*/ 47986 h 2298297"/>
                <a:gd name="connsiteX5-11" fmla="*/ 5517081 w 9349772"/>
                <a:gd name="connsiteY5-12" fmla="*/ 91529 h 2298297"/>
                <a:gd name="connsiteX6-13" fmla="*/ 7157195 w 9349772"/>
                <a:gd name="connsiteY6-14" fmla="*/ 77015 h 2298297"/>
                <a:gd name="connsiteX7-15" fmla="*/ 8390909 w 9349772"/>
                <a:gd name="connsiteY7-16" fmla="*/ 135072 h 2298297"/>
                <a:gd name="connsiteX8-17" fmla="*/ 9203709 w 9349772"/>
                <a:gd name="connsiteY8-18" fmla="*/ 178615 h 2298297"/>
                <a:gd name="connsiteX9-19" fmla="*/ 9334338 w 9349772"/>
                <a:gd name="connsiteY9-20" fmla="*/ 643072 h 2298297"/>
                <a:gd name="connsiteX10-21" fmla="*/ 9334338 w 9349772"/>
                <a:gd name="connsiteY10-22" fmla="*/ 1484901 h 2298297"/>
                <a:gd name="connsiteX11-23" fmla="*/ 9218223 w 9349772"/>
                <a:gd name="connsiteY11-24" fmla="*/ 1934843 h 2298297"/>
                <a:gd name="connsiteX12-25" fmla="*/ 8855366 w 9349772"/>
                <a:gd name="connsiteY12-26" fmla="*/ 2196101 h 2298297"/>
                <a:gd name="connsiteX13-27" fmla="*/ 7360395 w 9349772"/>
                <a:gd name="connsiteY13-28" fmla="*/ 2297701 h 2298297"/>
                <a:gd name="connsiteX14-29" fmla="*/ 6097652 w 9349772"/>
                <a:gd name="connsiteY14-30" fmla="*/ 2196101 h 2298297"/>
                <a:gd name="connsiteX15-31" fmla="*/ 4820395 w 9349772"/>
                <a:gd name="connsiteY15-32" fmla="*/ 2297701 h 2298297"/>
                <a:gd name="connsiteX16-33" fmla="*/ 2889995 w 9349772"/>
                <a:gd name="connsiteY16-34" fmla="*/ 2138043 h 2298297"/>
                <a:gd name="connsiteX17-35" fmla="*/ 1119252 w 9349772"/>
                <a:gd name="connsiteY17-36" fmla="*/ 2210615 h 2298297"/>
                <a:gd name="connsiteX18-37" fmla="*/ 204852 w 9349772"/>
                <a:gd name="connsiteY18-38" fmla="*/ 2196101 h 2298297"/>
                <a:gd name="connsiteX19-39" fmla="*/ 117766 w 9349772"/>
                <a:gd name="connsiteY19-40" fmla="*/ 1833243 h 2298297"/>
                <a:gd name="connsiteX20-41" fmla="*/ 59709 w 9349772"/>
                <a:gd name="connsiteY20-42" fmla="*/ 1397815 h 2298297"/>
                <a:gd name="connsiteX0-43" fmla="*/ 24725 w 9314788"/>
                <a:gd name="connsiteY0-44" fmla="*/ 1405232 h 2305714"/>
                <a:gd name="connsiteX1-45" fmla="*/ 10211 w 9314788"/>
                <a:gd name="connsiteY1-46" fmla="*/ 418260 h 2305714"/>
                <a:gd name="connsiteX2-47" fmla="*/ 140839 w 9314788"/>
                <a:gd name="connsiteY2-48" fmla="*/ 40889 h 2305714"/>
                <a:gd name="connsiteX3-49" fmla="*/ 1331011 w 9314788"/>
                <a:gd name="connsiteY3-50" fmla="*/ 11860 h 2305714"/>
                <a:gd name="connsiteX4-51" fmla="*/ 3130782 w 9314788"/>
                <a:gd name="connsiteY4-52" fmla="*/ 55403 h 2305714"/>
                <a:gd name="connsiteX5-53" fmla="*/ 5482097 w 9314788"/>
                <a:gd name="connsiteY5-54" fmla="*/ 98946 h 2305714"/>
                <a:gd name="connsiteX6-55" fmla="*/ 7122211 w 9314788"/>
                <a:gd name="connsiteY6-56" fmla="*/ 84432 h 2305714"/>
                <a:gd name="connsiteX7-57" fmla="*/ 8355925 w 9314788"/>
                <a:gd name="connsiteY7-58" fmla="*/ 142489 h 2305714"/>
                <a:gd name="connsiteX8-59" fmla="*/ 9168725 w 9314788"/>
                <a:gd name="connsiteY8-60" fmla="*/ 186032 h 2305714"/>
                <a:gd name="connsiteX9-61" fmla="*/ 9299354 w 9314788"/>
                <a:gd name="connsiteY9-62" fmla="*/ 650489 h 2305714"/>
                <a:gd name="connsiteX10-63" fmla="*/ 9299354 w 9314788"/>
                <a:gd name="connsiteY10-64" fmla="*/ 1492318 h 2305714"/>
                <a:gd name="connsiteX11-65" fmla="*/ 9183239 w 9314788"/>
                <a:gd name="connsiteY11-66" fmla="*/ 1942260 h 2305714"/>
                <a:gd name="connsiteX12-67" fmla="*/ 8820382 w 9314788"/>
                <a:gd name="connsiteY12-68" fmla="*/ 2203518 h 2305714"/>
                <a:gd name="connsiteX13-69" fmla="*/ 7325411 w 9314788"/>
                <a:gd name="connsiteY13-70" fmla="*/ 2305118 h 2305714"/>
                <a:gd name="connsiteX14-71" fmla="*/ 6062668 w 9314788"/>
                <a:gd name="connsiteY14-72" fmla="*/ 2203518 h 2305714"/>
                <a:gd name="connsiteX15-73" fmla="*/ 4785411 w 9314788"/>
                <a:gd name="connsiteY15-74" fmla="*/ 2305118 h 2305714"/>
                <a:gd name="connsiteX16-75" fmla="*/ 2855011 w 9314788"/>
                <a:gd name="connsiteY16-76" fmla="*/ 2145460 h 2305714"/>
                <a:gd name="connsiteX17-77" fmla="*/ 1084268 w 9314788"/>
                <a:gd name="connsiteY17-78" fmla="*/ 2218032 h 2305714"/>
                <a:gd name="connsiteX18-79" fmla="*/ 169868 w 9314788"/>
                <a:gd name="connsiteY18-80" fmla="*/ 2203518 h 2305714"/>
                <a:gd name="connsiteX19-81" fmla="*/ 82782 w 9314788"/>
                <a:gd name="connsiteY19-82" fmla="*/ 1840660 h 2305714"/>
                <a:gd name="connsiteX20-83" fmla="*/ 24725 w 9314788"/>
                <a:gd name="connsiteY20-84" fmla="*/ 1405232 h 2305714"/>
                <a:gd name="connsiteX0-85" fmla="*/ 118449 w 9408512"/>
                <a:gd name="connsiteY0-86" fmla="*/ 1410096 h 2310578"/>
                <a:gd name="connsiteX1-87" fmla="*/ 2335 w 9408512"/>
                <a:gd name="connsiteY1-88" fmla="*/ 495695 h 2310578"/>
                <a:gd name="connsiteX2-89" fmla="*/ 234563 w 9408512"/>
                <a:gd name="connsiteY2-90" fmla="*/ 45753 h 2310578"/>
                <a:gd name="connsiteX3-91" fmla="*/ 1424735 w 9408512"/>
                <a:gd name="connsiteY3-92" fmla="*/ 16724 h 2310578"/>
                <a:gd name="connsiteX4-93" fmla="*/ 3224506 w 9408512"/>
                <a:gd name="connsiteY4-94" fmla="*/ 60267 h 2310578"/>
                <a:gd name="connsiteX5-95" fmla="*/ 5575821 w 9408512"/>
                <a:gd name="connsiteY5-96" fmla="*/ 103810 h 2310578"/>
                <a:gd name="connsiteX6-97" fmla="*/ 7215935 w 9408512"/>
                <a:gd name="connsiteY6-98" fmla="*/ 89296 h 2310578"/>
                <a:gd name="connsiteX7-99" fmla="*/ 8449649 w 9408512"/>
                <a:gd name="connsiteY7-100" fmla="*/ 147353 h 2310578"/>
                <a:gd name="connsiteX8-101" fmla="*/ 9262449 w 9408512"/>
                <a:gd name="connsiteY8-102" fmla="*/ 190896 h 2310578"/>
                <a:gd name="connsiteX9-103" fmla="*/ 9393078 w 9408512"/>
                <a:gd name="connsiteY9-104" fmla="*/ 655353 h 2310578"/>
                <a:gd name="connsiteX10-105" fmla="*/ 9393078 w 9408512"/>
                <a:gd name="connsiteY10-106" fmla="*/ 1497182 h 2310578"/>
                <a:gd name="connsiteX11-107" fmla="*/ 9276963 w 9408512"/>
                <a:gd name="connsiteY11-108" fmla="*/ 1947124 h 2310578"/>
                <a:gd name="connsiteX12-109" fmla="*/ 8914106 w 9408512"/>
                <a:gd name="connsiteY12-110" fmla="*/ 2208382 h 2310578"/>
                <a:gd name="connsiteX13-111" fmla="*/ 7419135 w 9408512"/>
                <a:gd name="connsiteY13-112" fmla="*/ 2309982 h 2310578"/>
                <a:gd name="connsiteX14-113" fmla="*/ 6156392 w 9408512"/>
                <a:gd name="connsiteY14-114" fmla="*/ 2208382 h 2310578"/>
                <a:gd name="connsiteX15-115" fmla="*/ 4879135 w 9408512"/>
                <a:gd name="connsiteY15-116" fmla="*/ 2309982 h 2310578"/>
                <a:gd name="connsiteX16-117" fmla="*/ 2948735 w 9408512"/>
                <a:gd name="connsiteY16-118" fmla="*/ 2150324 h 2310578"/>
                <a:gd name="connsiteX17-119" fmla="*/ 1177992 w 9408512"/>
                <a:gd name="connsiteY17-120" fmla="*/ 2222896 h 2310578"/>
                <a:gd name="connsiteX18-121" fmla="*/ 263592 w 9408512"/>
                <a:gd name="connsiteY18-122" fmla="*/ 2208382 h 2310578"/>
                <a:gd name="connsiteX19-123" fmla="*/ 176506 w 9408512"/>
                <a:gd name="connsiteY19-124" fmla="*/ 1845524 h 2310578"/>
                <a:gd name="connsiteX20-125" fmla="*/ 118449 w 9408512"/>
                <a:gd name="connsiteY20-126" fmla="*/ 1410096 h 2310578"/>
                <a:gd name="connsiteX0-127" fmla="*/ 118971 w 9409034"/>
                <a:gd name="connsiteY0-128" fmla="*/ 1393372 h 2293854"/>
                <a:gd name="connsiteX1-129" fmla="*/ 2857 w 9409034"/>
                <a:gd name="connsiteY1-130" fmla="*/ 478971 h 2293854"/>
                <a:gd name="connsiteX2-131" fmla="*/ 249600 w 9409034"/>
                <a:gd name="connsiteY2-132" fmla="*/ 130629 h 2293854"/>
                <a:gd name="connsiteX3-133" fmla="*/ 1425257 w 9409034"/>
                <a:gd name="connsiteY3-134" fmla="*/ 0 h 2293854"/>
                <a:gd name="connsiteX4-135" fmla="*/ 3225028 w 9409034"/>
                <a:gd name="connsiteY4-136" fmla="*/ 43543 h 2293854"/>
                <a:gd name="connsiteX5-137" fmla="*/ 5576343 w 9409034"/>
                <a:gd name="connsiteY5-138" fmla="*/ 87086 h 2293854"/>
                <a:gd name="connsiteX6-139" fmla="*/ 7216457 w 9409034"/>
                <a:gd name="connsiteY6-140" fmla="*/ 72572 h 2293854"/>
                <a:gd name="connsiteX7-141" fmla="*/ 8450171 w 9409034"/>
                <a:gd name="connsiteY7-142" fmla="*/ 130629 h 2293854"/>
                <a:gd name="connsiteX8-143" fmla="*/ 9262971 w 9409034"/>
                <a:gd name="connsiteY8-144" fmla="*/ 174172 h 2293854"/>
                <a:gd name="connsiteX9-145" fmla="*/ 9393600 w 9409034"/>
                <a:gd name="connsiteY9-146" fmla="*/ 638629 h 2293854"/>
                <a:gd name="connsiteX10-147" fmla="*/ 9393600 w 9409034"/>
                <a:gd name="connsiteY10-148" fmla="*/ 1480458 h 2293854"/>
                <a:gd name="connsiteX11-149" fmla="*/ 9277485 w 9409034"/>
                <a:gd name="connsiteY11-150" fmla="*/ 1930400 h 2293854"/>
                <a:gd name="connsiteX12-151" fmla="*/ 8914628 w 9409034"/>
                <a:gd name="connsiteY12-152" fmla="*/ 2191658 h 2293854"/>
                <a:gd name="connsiteX13-153" fmla="*/ 7419657 w 9409034"/>
                <a:gd name="connsiteY13-154" fmla="*/ 2293258 h 2293854"/>
                <a:gd name="connsiteX14-155" fmla="*/ 6156914 w 9409034"/>
                <a:gd name="connsiteY14-156" fmla="*/ 2191658 h 2293854"/>
                <a:gd name="connsiteX15-157" fmla="*/ 4879657 w 9409034"/>
                <a:gd name="connsiteY15-158" fmla="*/ 2293258 h 2293854"/>
                <a:gd name="connsiteX16-159" fmla="*/ 2949257 w 9409034"/>
                <a:gd name="connsiteY16-160" fmla="*/ 2133600 h 2293854"/>
                <a:gd name="connsiteX17-161" fmla="*/ 1178514 w 9409034"/>
                <a:gd name="connsiteY17-162" fmla="*/ 2206172 h 2293854"/>
                <a:gd name="connsiteX18-163" fmla="*/ 264114 w 9409034"/>
                <a:gd name="connsiteY18-164" fmla="*/ 2191658 h 2293854"/>
                <a:gd name="connsiteX19-165" fmla="*/ 177028 w 9409034"/>
                <a:gd name="connsiteY19-166" fmla="*/ 1828800 h 2293854"/>
                <a:gd name="connsiteX20-167" fmla="*/ 118971 w 9409034"/>
                <a:gd name="connsiteY20-168" fmla="*/ 1393372 h 2293854"/>
                <a:gd name="connsiteX0-169" fmla="*/ 104764 w 9394827"/>
                <a:gd name="connsiteY0-170" fmla="*/ 1393372 h 2293854"/>
                <a:gd name="connsiteX1-171" fmla="*/ 3165 w 9394827"/>
                <a:gd name="connsiteY1-172" fmla="*/ 624114 h 2293854"/>
                <a:gd name="connsiteX2-173" fmla="*/ 235393 w 9394827"/>
                <a:gd name="connsiteY2-174" fmla="*/ 130629 h 2293854"/>
                <a:gd name="connsiteX3-175" fmla="*/ 1411050 w 9394827"/>
                <a:gd name="connsiteY3-176" fmla="*/ 0 h 2293854"/>
                <a:gd name="connsiteX4-177" fmla="*/ 3210821 w 9394827"/>
                <a:gd name="connsiteY4-178" fmla="*/ 43543 h 2293854"/>
                <a:gd name="connsiteX5-179" fmla="*/ 5562136 w 9394827"/>
                <a:gd name="connsiteY5-180" fmla="*/ 87086 h 2293854"/>
                <a:gd name="connsiteX6-181" fmla="*/ 7202250 w 9394827"/>
                <a:gd name="connsiteY6-182" fmla="*/ 72572 h 2293854"/>
                <a:gd name="connsiteX7-183" fmla="*/ 8435964 w 9394827"/>
                <a:gd name="connsiteY7-184" fmla="*/ 130629 h 2293854"/>
                <a:gd name="connsiteX8-185" fmla="*/ 9248764 w 9394827"/>
                <a:gd name="connsiteY8-186" fmla="*/ 174172 h 2293854"/>
                <a:gd name="connsiteX9-187" fmla="*/ 9379393 w 9394827"/>
                <a:gd name="connsiteY9-188" fmla="*/ 638629 h 2293854"/>
                <a:gd name="connsiteX10-189" fmla="*/ 9379393 w 9394827"/>
                <a:gd name="connsiteY10-190" fmla="*/ 1480458 h 2293854"/>
                <a:gd name="connsiteX11-191" fmla="*/ 9263278 w 9394827"/>
                <a:gd name="connsiteY11-192" fmla="*/ 1930400 h 2293854"/>
                <a:gd name="connsiteX12-193" fmla="*/ 8900421 w 9394827"/>
                <a:gd name="connsiteY12-194" fmla="*/ 2191658 h 2293854"/>
                <a:gd name="connsiteX13-195" fmla="*/ 7405450 w 9394827"/>
                <a:gd name="connsiteY13-196" fmla="*/ 2293258 h 2293854"/>
                <a:gd name="connsiteX14-197" fmla="*/ 6142707 w 9394827"/>
                <a:gd name="connsiteY14-198" fmla="*/ 2191658 h 2293854"/>
                <a:gd name="connsiteX15-199" fmla="*/ 4865450 w 9394827"/>
                <a:gd name="connsiteY15-200" fmla="*/ 2293258 h 2293854"/>
                <a:gd name="connsiteX16-201" fmla="*/ 2935050 w 9394827"/>
                <a:gd name="connsiteY16-202" fmla="*/ 2133600 h 2293854"/>
                <a:gd name="connsiteX17-203" fmla="*/ 1164307 w 9394827"/>
                <a:gd name="connsiteY17-204" fmla="*/ 2206172 h 2293854"/>
                <a:gd name="connsiteX18-205" fmla="*/ 249907 w 9394827"/>
                <a:gd name="connsiteY18-206" fmla="*/ 2191658 h 2293854"/>
                <a:gd name="connsiteX19-207" fmla="*/ 162821 w 9394827"/>
                <a:gd name="connsiteY19-208" fmla="*/ 1828800 h 2293854"/>
                <a:gd name="connsiteX20-209" fmla="*/ 104764 w 9394827"/>
                <a:gd name="connsiteY20-210" fmla="*/ 1393372 h 2293854"/>
                <a:gd name="connsiteX0-211" fmla="*/ 104764 w 9394827"/>
                <a:gd name="connsiteY0-212" fmla="*/ 1407886 h 2308368"/>
                <a:gd name="connsiteX1-213" fmla="*/ 3165 w 9394827"/>
                <a:gd name="connsiteY1-214" fmla="*/ 638628 h 2308368"/>
                <a:gd name="connsiteX2-215" fmla="*/ 235393 w 9394827"/>
                <a:gd name="connsiteY2-216" fmla="*/ 145143 h 2308368"/>
                <a:gd name="connsiteX3-217" fmla="*/ 1411050 w 9394827"/>
                <a:gd name="connsiteY3-218" fmla="*/ 14514 h 2308368"/>
                <a:gd name="connsiteX4-219" fmla="*/ 3210821 w 9394827"/>
                <a:gd name="connsiteY4-220" fmla="*/ 58057 h 2308368"/>
                <a:gd name="connsiteX5-221" fmla="*/ 5591164 w 9394827"/>
                <a:gd name="connsiteY5-222" fmla="*/ 0 h 2308368"/>
                <a:gd name="connsiteX6-223" fmla="*/ 7202250 w 9394827"/>
                <a:gd name="connsiteY6-224" fmla="*/ 87086 h 2308368"/>
                <a:gd name="connsiteX7-225" fmla="*/ 8435964 w 9394827"/>
                <a:gd name="connsiteY7-226" fmla="*/ 145143 h 2308368"/>
                <a:gd name="connsiteX8-227" fmla="*/ 9248764 w 9394827"/>
                <a:gd name="connsiteY8-228" fmla="*/ 188686 h 2308368"/>
                <a:gd name="connsiteX9-229" fmla="*/ 9379393 w 9394827"/>
                <a:gd name="connsiteY9-230" fmla="*/ 653143 h 2308368"/>
                <a:gd name="connsiteX10-231" fmla="*/ 9379393 w 9394827"/>
                <a:gd name="connsiteY10-232" fmla="*/ 1494972 h 2308368"/>
                <a:gd name="connsiteX11-233" fmla="*/ 9263278 w 9394827"/>
                <a:gd name="connsiteY11-234" fmla="*/ 1944914 h 2308368"/>
                <a:gd name="connsiteX12-235" fmla="*/ 8900421 w 9394827"/>
                <a:gd name="connsiteY12-236" fmla="*/ 2206172 h 2308368"/>
                <a:gd name="connsiteX13-237" fmla="*/ 7405450 w 9394827"/>
                <a:gd name="connsiteY13-238" fmla="*/ 2307772 h 2308368"/>
                <a:gd name="connsiteX14-239" fmla="*/ 6142707 w 9394827"/>
                <a:gd name="connsiteY14-240" fmla="*/ 2206172 h 2308368"/>
                <a:gd name="connsiteX15-241" fmla="*/ 4865450 w 9394827"/>
                <a:gd name="connsiteY15-242" fmla="*/ 2307772 h 2308368"/>
                <a:gd name="connsiteX16-243" fmla="*/ 2935050 w 9394827"/>
                <a:gd name="connsiteY16-244" fmla="*/ 2148114 h 2308368"/>
                <a:gd name="connsiteX17-245" fmla="*/ 1164307 w 9394827"/>
                <a:gd name="connsiteY17-246" fmla="*/ 2220686 h 2308368"/>
                <a:gd name="connsiteX18-247" fmla="*/ 249907 w 9394827"/>
                <a:gd name="connsiteY18-248" fmla="*/ 2206172 h 2308368"/>
                <a:gd name="connsiteX19-249" fmla="*/ 162821 w 9394827"/>
                <a:gd name="connsiteY19-250" fmla="*/ 1843314 h 2308368"/>
                <a:gd name="connsiteX20-251" fmla="*/ 104764 w 9394827"/>
                <a:gd name="connsiteY20-252" fmla="*/ 1407886 h 2308368"/>
                <a:gd name="connsiteX0-253" fmla="*/ 104764 w 9394827"/>
                <a:gd name="connsiteY0-254" fmla="*/ 1422400 h 2322882"/>
                <a:gd name="connsiteX1-255" fmla="*/ 3165 w 9394827"/>
                <a:gd name="connsiteY1-256" fmla="*/ 653142 h 2322882"/>
                <a:gd name="connsiteX2-257" fmla="*/ 235393 w 9394827"/>
                <a:gd name="connsiteY2-258" fmla="*/ 159657 h 2322882"/>
                <a:gd name="connsiteX3-259" fmla="*/ 1411050 w 9394827"/>
                <a:gd name="connsiteY3-260" fmla="*/ 29028 h 2322882"/>
                <a:gd name="connsiteX4-261" fmla="*/ 3210821 w 9394827"/>
                <a:gd name="connsiteY4-262" fmla="*/ 72571 h 2322882"/>
                <a:gd name="connsiteX5-263" fmla="*/ 5591164 w 9394827"/>
                <a:gd name="connsiteY5-264" fmla="*/ 14514 h 2322882"/>
                <a:gd name="connsiteX6-265" fmla="*/ 7202250 w 9394827"/>
                <a:gd name="connsiteY6-266" fmla="*/ 101600 h 2322882"/>
                <a:gd name="connsiteX7-267" fmla="*/ 8508536 w 9394827"/>
                <a:gd name="connsiteY7-268" fmla="*/ 0 h 2322882"/>
                <a:gd name="connsiteX8-269" fmla="*/ 9248764 w 9394827"/>
                <a:gd name="connsiteY8-270" fmla="*/ 203200 h 2322882"/>
                <a:gd name="connsiteX9-271" fmla="*/ 9379393 w 9394827"/>
                <a:gd name="connsiteY9-272" fmla="*/ 667657 h 2322882"/>
                <a:gd name="connsiteX10-273" fmla="*/ 9379393 w 9394827"/>
                <a:gd name="connsiteY10-274" fmla="*/ 1509486 h 2322882"/>
                <a:gd name="connsiteX11-275" fmla="*/ 9263278 w 9394827"/>
                <a:gd name="connsiteY11-276" fmla="*/ 1959428 h 2322882"/>
                <a:gd name="connsiteX12-277" fmla="*/ 8900421 w 9394827"/>
                <a:gd name="connsiteY12-278" fmla="*/ 2220686 h 2322882"/>
                <a:gd name="connsiteX13-279" fmla="*/ 7405450 w 9394827"/>
                <a:gd name="connsiteY13-280" fmla="*/ 2322286 h 2322882"/>
                <a:gd name="connsiteX14-281" fmla="*/ 6142707 w 9394827"/>
                <a:gd name="connsiteY14-282" fmla="*/ 2220686 h 2322882"/>
                <a:gd name="connsiteX15-283" fmla="*/ 4865450 w 9394827"/>
                <a:gd name="connsiteY15-284" fmla="*/ 2322286 h 2322882"/>
                <a:gd name="connsiteX16-285" fmla="*/ 2935050 w 9394827"/>
                <a:gd name="connsiteY16-286" fmla="*/ 2162628 h 2322882"/>
                <a:gd name="connsiteX17-287" fmla="*/ 1164307 w 9394827"/>
                <a:gd name="connsiteY17-288" fmla="*/ 2235200 h 2322882"/>
                <a:gd name="connsiteX18-289" fmla="*/ 249907 w 9394827"/>
                <a:gd name="connsiteY18-290" fmla="*/ 2220686 h 2322882"/>
                <a:gd name="connsiteX19-291" fmla="*/ 162821 w 9394827"/>
                <a:gd name="connsiteY19-292" fmla="*/ 1857828 h 2322882"/>
                <a:gd name="connsiteX20-293" fmla="*/ 104764 w 9394827"/>
                <a:gd name="connsiteY20-294" fmla="*/ 1422400 h 232288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4497493" y="1704404"/>
            <a:ext cx="2933457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Chào tạm biệt </a:t>
            </a: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1927" y="4153063"/>
            <a:ext cx="8092359" cy="2697906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8965" y="3905778"/>
            <a:ext cx="2201380" cy="29381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5" y="0"/>
            <a:ext cx="12178075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08085" cy="137719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794" y="959236"/>
            <a:ext cx="8231941" cy="518880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3" y="4456171"/>
            <a:ext cx="4917451" cy="24018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290" y="-55245"/>
            <a:ext cx="4977765" cy="582358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944" y="4599687"/>
            <a:ext cx="2389637" cy="1548387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5355184" y="3668652"/>
            <a:ext cx="254508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Tiết 2</a:t>
            </a:r>
          </a:p>
        </p:txBody>
      </p:sp>
      <p:sp>
        <p:nvSpPr>
          <p:cNvPr id="9" name="文本框 32"/>
          <p:cNvSpPr txBox="1"/>
          <p:nvPr/>
        </p:nvSpPr>
        <p:spPr>
          <a:xfrm>
            <a:off x="3439887" y="1851721"/>
            <a:ext cx="69476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Bài 10: Cùng khám phá quang cảnh xung quanh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059150" y="2423887"/>
            <a:ext cx="10203935" cy="4152446"/>
            <a:chOff x="739836" y="2264897"/>
            <a:chExt cx="10679577" cy="435497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110" r="23959" b="22767"/>
            <a:stretch/>
          </p:blipFill>
          <p:spPr>
            <a:xfrm>
              <a:off x="739836" y="2264897"/>
              <a:ext cx="10679577" cy="4354977"/>
            </a:xfrm>
            <a:prstGeom prst="rect">
              <a:avLst/>
            </a:prstGeom>
          </p:spPr>
        </p:pic>
        <p:sp>
          <p:nvSpPr>
            <p:cNvPr id="9" name="Rounded Rectangular Callout 8"/>
            <p:cNvSpPr/>
            <p:nvPr/>
          </p:nvSpPr>
          <p:spPr>
            <a:xfrm>
              <a:off x="8839200" y="5267325"/>
              <a:ext cx="1104900" cy="400051"/>
            </a:xfrm>
            <a:prstGeom prst="wedgeRoundRectCallout">
              <a:avLst>
                <a:gd name="adj1" fmla="val 36776"/>
                <a:gd name="adj2" fmla="val 76785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i="1" dirty="0">
                  <a:latin typeface="Lato" panose="020F0502020204030203" pitchFamily="34" charset="0"/>
                  <a:cs typeface="Lato" panose="020F0502020204030203" pitchFamily="34" charset="0"/>
                </a:rPr>
                <a:t>Ở </a:t>
              </a:r>
              <a:r>
                <a:rPr lang="en-US" sz="1200" i="1" dirty="0" err="1">
                  <a:latin typeface="Lato" panose="020F0502020204030203" pitchFamily="34" charset="0"/>
                  <a:cs typeface="Lato" panose="020F0502020204030203" pitchFamily="34" charset="0"/>
                </a:rPr>
                <a:t>quê</a:t>
              </a:r>
              <a:r>
                <a:rPr lang="en-US" sz="1200" i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200" i="1" dirty="0" err="1">
                  <a:latin typeface="Lato" panose="020F0502020204030203" pitchFamily="34" charset="0"/>
                  <a:cs typeface="Lato" panose="020F0502020204030203" pitchFamily="34" charset="0"/>
                </a:rPr>
                <a:t>thích</a:t>
              </a:r>
              <a:r>
                <a:rPr lang="en-US" sz="1200" i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200" i="1" dirty="0" err="1">
                  <a:latin typeface="Lato" panose="020F0502020204030203" pitchFamily="34" charset="0"/>
                  <a:cs typeface="Lato" panose="020F0502020204030203" pitchFamily="34" charset="0"/>
                </a:rPr>
                <a:t>thật</a:t>
              </a:r>
              <a:r>
                <a:rPr lang="en-US" sz="1200" i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200" i="1" dirty="0" err="1">
                  <a:latin typeface="Lato" panose="020F0502020204030203" pitchFamily="34" charset="0"/>
                  <a:cs typeface="Lato" panose="020F0502020204030203" pitchFamily="34" charset="0"/>
                </a:rPr>
                <a:t>bà</a:t>
              </a:r>
              <a:r>
                <a:rPr lang="en-US" sz="1200" i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200" i="1" dirty="0" err="1">
                  <a:latin typeface="Lato" panose="020F0502020204030203" pitchFamily="34" charset="0"/>
                  <a:cs typeface="Lato" panose="020F0502020204030203" pitchFamily="34" charset="0"/>
                </a:rPr>
                <a:t>nhỉ</a:t>
              </a:r>
              <a:r>
                <a:rPr lang="en-US" sz="1200" i="1" dirty="0">
                  <a:latin typeface="Lato" panose="020F0502020204030203" pitchFamily="34" charset="0"/>
                  <a:cs typeface="Lato" panose="020F0502020204030203" pitchFamily="34" charset="0"/>
                </a:rPr>
                <a:t>!</a:t>
              </a:r>
              <a:endParaRPr lang="en-US" sz="1200" i="1" dirty="0"/>
            </a:p>
          </p:txBody>
        </p:sp>
        <p:sp>
          <p:nvSpPr>
            <p:cNvPr id="10" name="Rounded Rectangular Callout 9"/>
            <p:cNvSpPr/>
            <p:nvPr/>
          </p:nvSpPr>
          <p:spPr>
            <a:xfrm>
              <a:off x="8991600" y="4572000"/>
              <a:ext cx="1514475" cy="575206"/>
            </a:xfrm>
            <a:prstGeom prst="wedgeRoundRectCallout">
              <a:avLst>
                <a:gd name="adj1" fmla="val 24893"/>
                <a:gd name="adj2" fmla="val 60208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i="1" dirty="0" err="1">
                  <a:latin typeface="Lato" panose="020F0502020204030203" pitchFamily="34" charset="0"/>
                  <a:cs typeface="Lato" panose="020F0502020204030203" pitchFamily="34" charset="0"/>
                </a:rPr>
                <a:t>Đúng</a:t>
              </a:r>
              <a:r>
                <a:rPr lang="en-US" sz="1200" i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200" i="1" dirty="0" err="1">
                  <a:latin typeface="Lato" panose="020F0502020204030203" pitchFamily="34" charset="0"/>
                  <a:cs typeface="Lato" panose="020F0502020204030203" pitchFamily="34" charset="0"/>
                </a:rPr>
                <a:t>thế</a:t>
              </a:r>
              <a:r>
                <a:rPr lang="en-US" sz="1200" i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200" i="1" dirty="0" err="1">
                  <a:latin typeface="Lato" panose="020F0502020204030203" pitchFamily="34" charset="0"/>
                  <a:cs typeface="Lato" panose="020F0502020204030203" pitchFamily="34" charset="0"/>
                </a:rPr>
                <a:t>cháu</a:t>
              </a:r>
              <a:r>
                <a:rPr lang="en-US" sz="1200" i="1" dirty="0">
                  <a:latin typeface="Lato" panose="020F0502020204030203" pitchFamily="34" charset="0"/>
                  <a:cs typeface="Lato" panose="020F0502020204030203" pitchFamily="34" charset="0"/>
                </a:rPr>
                <a:t> ạ, </a:t>
              </a:r>
              <a:r>
                <a:rPr lang="en-US" sz="1200" i="1" dirty="0" err="1">
                  <a:latin typeface="Lato" panose="020F0502020204030203" pitchFamily="34" charset="0"/>
                  <a:cs typeface="Lato" panose="020F0502020204030203" pitchFamily="34" charset="0"/>
                </a:rPr>
                <a:t>hè</a:t>
              </a:r>
              <a:r>
                <a:rPr lang="en-US" sz="1200" i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200" i="1" dirty="0" err="1">
                  <a:latin typeface="Lato" panose="020F0502020204030203" pitchFamily="34" charset="0"/>
                  <a:cs typeface="Lato" panose="020F0502020204030203" pitchFamily="34" charset="0"/>
                </a:rPr>
                <a:t>này</a:t>
              </a:r>
              <a:r>
                <a:rPr lang="en-US" sz="1200" i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200" i="1" dirty="0" err="1">
                  <a:latin typeface="Lato" panose="020F0502020204030203" pitchFamily="34" charset="0"/>
                  <a:cs typeface="Lato" panose="020F0502020204030203" pitchFamily="34" charset="0"/>
                </a:rPr>
                <a:t>cháu</a:t>
              </a:r>
              <a:r>
                <a:rPr lang="en-US" sz="1200" i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200" i="1" dirty="0" err="1">
                  <a:latin typeface="Lato" panose="020F0502020204030203" pitchFamily="34" charset="0"/>
                  <a:cs typeface="Lato" panose="020F0502020204030203" pitchFamily="34" charset="0"/>
                </a:rPr>
                <a:t>về</a:t>
              </a:r>
              <a:r>
                <a:rPr lang="en-US" sz="1200" i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200" i="1" dirty="0" err="1">
                  <a:latin typeface="Lato" panose="020F0502020204030203" pitchFamily="34" charset="0"/>
                  <a:cs typeface="Lato" panose="020F0502020204030203" pitchFamily="34" charset="0"/>
                </a:rPr>
                <a:t>quê</a:t>
              </a:r>
              <a:r>
                <a:rPr lang="en-US" sz="1200" i="1" dirty="0">
                  <a:latin typeface="Lato" panose="020F0502020204030203" pitchFamily="34" charset="0"/>
                  <a:cs typeface="Lato" panose="020F0502020204030203" pitchFamily="34" charset="0"/>
                </a:rPr>
                <a:t> ở </a:t>
              </a:r>
              <a:r>
                <a:rPr lang="en-US" sz="1200" i="1" dirty="0" err="1">
                  <a:latin typeface="Lato" panose="020F0502020204030203" pitchFamily="34" charset="0"/>
                  <a:cs typeface="Lato" panose="020F0502020204030203" pitchFamily="34" charset="0"/>
                </a:rPr>
                <a:t>với</a:t>
              </a:r>
              <a:r>
                <a:rPr lang="en-US" sz="1200" i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200" i="1" dirty="0" err="1">
                  <a:latin typeface="Lato" panose="020F0502020204030203" pitchFamily="34" charset="0"/>
                  <a:cs typeface="Lato" panose="020F0502020204030203" pitchFamily="34" charset="0"/>
                </a:rPr>
                <a:t>bà</a:t>
              </a:r>
              <a:r>
                <a:rPr lang="en-US" sz="1200" i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200" i="1" dirty="0" err="1">
                  <a:latin typeface="Lato" panose="020F0502020204030203" pitchFamily="34" charset="0"/>
                  <a:cs typeface="Lato" panose="020F0502020204030203" pitchFamily="34" charset="0"/>
                </a:rPr>
                <a:t>nhé</a:t>
              </a:r>
              <a:endParaRPr lang="en-US" sz="1200" i="1" dirty="0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50" y="2358555"/>
            <a:ext cx="10302934" cy="42831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422" y="511851"/>
            <a:ext cx="1696492" cy="24361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65600" y="815524"/>
            <a:ext cx="5506636" cy="12772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7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34332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58437" y="47393"/>
            <a:ext cx="74751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Cùng Minh và Hoa ngắm nhìn thành phố và nói về</a:t>
            </a:r>
          </a:p>
          <a:p>
            <a:pPr algn="ctr"/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những gì em quan sát được.</a:t>
            </a:r>
          </a:p>
          <a:p>
            <a:pPr algn="ctr"/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33" y="912682"/>
            <a:ext cx="10755084" cy="45797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4" y="47393"/>
            <a:ext cx="727736" cy="10450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97314" y="5492455"/>
            <a:ext cx="92964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? Ở thành phố có những cảnh vật gì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97314" y="6257836"/>
            <a:ext cx="799737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? Mọi người trong tranh đang làm gì </a:t>
            </a:r>
          </a:p>
        </p:txBody>
      </p:sp>
    </p:spTree>
    <p:extLst>
      <p:ext uri="{BB962C8B-B14F-4D97-AF65-F5344CB8AC3E}">
        <p14:creationId xmlns:p14="http://schemas.microsoft.com/office/powerpoint/2010/main" val="365730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7" y="655043"/>
            <a:ext cx="12159363" cy="51777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4" y="47393"/>
            <a:ext cx="727736" cy="1045029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852229" y="3439886"/>
            <a:ext cx="1743643" cy="914400"/>
            <a:chOff x="7852229" y="3439886"/>
            <a:chExt cx="1743643" cy="914400"/>
          </a:xfrm>
        </p:grpSpPr>
        <p:sp>
          <p:nvSpPr>
            <p:cNvPr id="10" name="Rounded Rectangular Callout 9"/>
            <p:cNvSpPr/>
            <p:nvPr/>
          </p:nvSpPr>
          <p:spPr>
            <a:xfrm>
              <a:off x="7852229" y="3439886"/>
              <a:ext cx="1727200" cy="914400"/>
            </a:xfrm>
            <a:prstGeom prst="wedgeRoundRectCallout">
              <a:avLst>
                <a:gd name="adj1" fmla="val -15791"/>
                <a:gd name="adj2" fmla="val 78373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926729" y="3573920"/>
              <a:ext cx="16691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Đường phố đông đúc quá!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9891486" y="2361951"/>
            <a:ext cx="1727200" cy="914400"/>
            <a:chOff x="7852229" y="3439886"/>
            <a:chExt cx="1727200" cy="914400"/>
          </a:xfrm>
        </p:grpSpPr>
        <p:sp>
          <p:nvSpPr>
            <p:cNvPr id="14" name="Rounded Rectangular Callout 13"/>
            <p:cNvSpPr/>
            <p:nvPr/>
          </p:nvSpPr>
          <p:spPr>
            <a:xfrm>
              <a:off x="7852229" y="3439886"/>
              <a:ext cx="1727200" cy="914400"/>
            </a:xfrm>
            <a:prstGeom prst="wedgeRoundRectCallout">
              <a:avLst>
                <a:gd name="adj1" fmla="val -15791"/>
                <a:gd name="adj2" fmla="val 78373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980193" y="3573920"/>
              <a:ext cx="14712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Ừ, khác hẳn ở quê tớ 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673" y="2340290"/>
            <a:ext cx="4960654" cy="128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0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68" y="339087"/>
            <a:ext cx="763629" cy="80306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56697" y="509786"/>
            <a:ext cx="94642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thích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khu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phố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nào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hơn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?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Vì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sao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34" y="1142152"/>
            <a:ext cx="5753180" cy="43826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514" y="1142152"/>
            <a:ext cx="5779107" cy="441073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303040" y="5552890"/>
            <a:ext cx="205124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latin typeface="Lato" panose="020F0502020204030203" pitchFamily="34" charset="0"/>
                <a:cs typeface="Lato" panose="020F0502020204030203" pitchFamily="34" charset="0"/>
              </a:rPr>
              <a:t>Phố cổ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568122" y="5552890"/>
            <a:ext cx="267589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latin typeface="Lato" panose="020F0502020204030203" pitchFamily="34" charset="0"/>
                <a:cs typeface="Lato" panose="020F0502020204030203" pitchFamily="34" charset="0"/>
              </a:rPr>
              <a:t>Phố hiện đại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1D3366-DAF9-450E-9D30-034448108B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42" y="32437"/>
            <a:ext cx="3653973" cy="10785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72253" y="1060885"/>
            <a:ext cx="97973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Lato" panose="020F0502020204030203" pitchFamily="34" charset="0"/>
                <a:cs typeface="Lato" panose="020F0502020204030203" pitchFamily="34" charset="0"/>
              </a:rPr>
              <a:t>Quang cảnh ở thành phố và ở quê có gì khác nhau?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444" y="1748021"/>
            <a:ext cx="5725385" cy="39399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06" r="14683"/>
          <a:stretch/>
        </p:blipFill>
        <p:spPr>
          <a:xfrm>
            <a:off x="120109" y="1748021"/>
            <a:ext cx="5946862" cy="396232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817455" y="5772162"/>
            <a:ext cx="267536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latin typeface="Lato" panose="020F0502020204030203" pitchFamily="34" charset="0"/>
                <a:cs typeface="Lato" panose="020F0502020204030203" pitchFamily="34" charset="0"/>
              </a:rPr>
              <a:t>Thành phố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878520" y="5710343"/>
            <a:ext cx="267589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latin typeface="Lato" panose="020F0502020204030203" pitchFamily="34" charset="0"/>
                <a:cs typeface="Lato" panose="020F0502020204030203" pitchFamily="34" charset="0"/>
              </a:rPr>
              <a:t>Làng quê</a:t>
            </a:r>
          </a:p>
        </p:txBody>
      </p:sp>
    </p:spTree>
    <p:extLst>
      <p:ext uri="{BB962C8B-B14F-4D97-AF65-F5344CB8AC3E}">
        <p14:creationId xmlns:p14="http://schemas.microsoft.com/office/powerpoint/2010/main" val="4028881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A1C8C4-3262-4561-8E1C-828F29A467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9381" b="-1739"/>
          <a:stretch/>
        </p:blipFill>
        <p:spPr>
          <a:xfrm>
            <a:off x="463725" y="263231"/>
            <a:ext cx="708562" cy="6949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957" y="1159637"/>
            <a:ext cx="5725385" cy="393999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677968" y="5183778"/>
            <a:ext cx="267536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latin typeface="Lato" panose="020F0502020204030203" pitchFamily="34" charset="0"/>
                <a:cs typeface="Lato" panose="020F0502020204030203" pitchFamily="34" charset="0"/>
              </a:rPr>
              <a:t>Thành phố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06" r="14683"/>
          <a:stretch/>
        </p:blipFill>
        <p:spPr>
          <a:xfrm>
            <a:off x="0" y="1159637"/>
            <a:ext cx="5946862" cy="396232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758411" y="5121959"/>
            <a:ext cx="267589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latin typeface="Lato" panose="020F0502020204030203" pitchFamily="34" charset="0"/>
                <a:cs typeface="Lato" panose="020F0502020204030203" pitchFamily="34" charset="0"/>
              </a:rPr>
              <a:t>Làng quê</a:t>
            </a:r>
          </a:p>
        </p:txBody>
      </p:sp>
    </p:spTree>
    <p:extLst>
      <p:ext uri="{BB962C8B-B14F-4D97-AF65-F5344CB8AC3E}">
        <p14:creationId xmlns:p14="http://schemas.microsoft.com/office/powerpoint/2010/main" val="2240324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</TotalTime>
  <Words>154</Words>
  <Application>Microsoft Office PowerPoint</Application>
  <PresentationFormat>Widescreen</PresentationFormat>
  <Paragraphs>27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等线</vt:lpstr>
      <vt:lpstr>等线 Light</vt:lpstr>
      <vt:lpstr>Microsoft YaHei</vt:lpstr>
      <vt:lpstr>Arial</vt:lpstr>
      <vt:lpstr>Calibri</vt:lpstr>
      <vt:lpstr>Lato</vt:lpstr>
      <vt:lpstr>Times New Roman</vt:lpstr>
      <vt:lpstr>Default Design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PC</dc:creator>
  <cp:lastModifiedBy>Hong Nhung Nguyen Thi</cp:lastModifiedBy>
  <cp:revision>21</cp:revision>
  <dcterms:created xsi:type="dcterms:W3CDTF">2020-09-03T13:52:00Z</dcterms:created>
  <dcterms:modified xsi:type="dcterms:W3CDTF">2021-12-01T16:23:11Z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