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3" r:id="rId2"/>
    <p:sldId id="267" r:id="rId3"/>
    <p:sldId id="268" r:id="rId4"/>
    <p:sldId id="270" r:id="rId5"/>
    <p:sldId id="274" r:id="rId6"/>
    <p:sldId id="272" r:id="rId7"/>
    <p:sldId id="256" r:id="rId8"/>
    <p:sldId id="257" r:id="rId9"/>
    <p:sldId id="258" r:id="rId10"/>
    <p:sldId id="259" r:id="rId11"/>
    <p:sldId id="260" r:id="rId12"/>
    <p:sldId id="264" r:id="rId13"/>
    <p:sldId id="262" r:id="rId14"/>
    <p:sldId id="276" r:id="rId15"/>
    <p:sldId id="280" r:id="rId16"/>
    <p:sldId id="287" r:id="rId17"/>
    <p:sldId id="271" r:id="rId18"/>
    <p:sldId id="277" r:id="rId19"/>
    <p:sldId id="281" r:id="rId20"/>
    <p:sldId id="275" r:id="rId21"/>
    <p:sldId id="263" r:id="rId22"/>
    <p:sldId id="282" r:id="rId23"/>
    <p:sldId id="283" r:id="rId24"/>
    <p:sldId id="284" r:id="rId25"/>
    <p:sldId id="279" r:id="rId26"/>
    <p:sldId id="265" r:id="rId27"/>
    <p:sldId id="266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830" autoAdjust="0"/>
  </p:normalViewPr>
  <p:slideViewPr>
    <p:cSldViewPr snapToGrid="0">
      <p:cViewPr>
        <p:scale>
          <a:sx n="50" d="100"/>
          <a:sy n="50" d="100"/>
        </p:scale>
        <p:origin x="121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93480-D961-498A-85BD-3968BDEDCA09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A6ED6-BDF7-4E9A-999D-B1CA69097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1FAD983-C0C4-4582-9E15-AAA8EDFFA699}" type="slidenum">
              <a:rPr lang="en-US" altLang="zh-CN" smtClean="0">
                <a:solidFill>
                  <a:srgbClr val="000000"/>
                </a:solidFill>
                <a:cs typeface="+mn-cs"/>
              </a:rPr>
              <a:pPr algn="r" eaLnBrk="1" hangingPunct="1">
                <a:spcBef>
                  <a:spcPct val="0"/>
                </a:spcBef>
                <a:defRPr/>
              </a:pPr>
              <a:t>6</a:t>
            </a:fld>
            <a:endParaRPr lang="en-US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3283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ĐÓA</a:t>
            </a:r>
            <a:r>
              <a:rPr lang="en-US" baseline="0" dirty="0"/>
              <a:t> HOA: TỪ CHỈ RIÊNG TỪNG BÔNG HOA</a:t>
            </a:r>
          </a:p>
          <a:p>
            <a:r>
              <a:rPr lang="en-US" baseline="0" dirty="0"/>
              <a:t>VÁY XÒE: VÁY CÓ DÁNG CHỮ A, ĐƯỢC MAY RỘNG ĐỂ XÒE RA 2 BÊN.</a:t>
            </a:r>
          </a:p>
          <a:p>
            <a:r>
              <a:rPr lang="en-US" baseline="0" dirty="0"/>
              <a:t>CHÍCH CHÒE: LÀ LOÀI CHIM NHỎ, LÔNG ĐEN VÀ CÓ ĐỐM TRẮNG.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A6ED6-BDF7-4E9A-999D-B1CA69097C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49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A6ED6-BDF7-4E9A-999D-B1CA69097C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4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1FAD983-C0C4-4582-9E15-AAA8EDFFA699}" type="slidenum">
              <a:rPr lang="en-US" altLang="zh-CN" smtClean="0">
                <a:solidFill>
                  <a:srgbClr val="000000"/>
                </a:solidFill>
                <a:cs typeface="+mn-cs"/>
              </a:rPr>
              <a:pPr algn="r" eaLnBrk="1" hangingPunct="1">
                <a:spcBef>
                  <a:spcPct val="0"/>
                </a:spcBef>
                <a:defRPr/>
              </a:pPr>
              <a:t>17</a:t>
            </a:fld>
            <a:endParaRPr lang="en-US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1098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28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1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9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3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8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5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9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D42D-0D6B-45A1-B175-630643168E11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4708525" y="4159250"/>
            <a:ext cx="6742113" cy="1346200"/>
          </a:xfrm>
        </p:spPr>
        <p:txBody>
          <a:bodyPr/>
          <a:lstStyle/>
          <a:p>
            <a:pPr eaLnBrk="1" fontAlgn="auto" hangingPunct="1">
              <a:buClr>
                <a:schemeClr val="lt1"/>
              </a:buClr>
              <a:defRPr/>
            </a:pPr>
            <a:endParaRPr lang="en-US">
              <a:solidFill>
                <a:schemeClr val="lt1"/>
              </a:solidFill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7061200" y="5029200"/>
            <a:ext cx="4389438" cy="703263"/>
          </a:xfrm>
        </p:spPr>
        <p:txBody>
          <a:bodyPr spcFirstLastPara="1">
            <a:noAutofit/>
          </a:bodyPr>
          <a:lstStyle/>
          <a:p>
            <a:pPr marL="457200" indent="-317500" eaLnBrk="1" fontAlgn="auto" hangingPunct="1">
              <a:buClr>
                <a:schemeClr val="lt1"/>
              </a:buClr>
              <a:defRPr/>
            </a:pPr>
            <a:endParaRPr lang="en-US" sz="1862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339972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7938"/>
            <a:ext cx="12161838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5825" y="1530350"/>
            <a:ext cx="104203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3192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3763" y="2814638"/>
            <a:ext cx="244475" cy="122872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7182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516" y="1219728"/>
            <a:ext cx="10406129" cy="3996262"/>
          </a:xfrm>
          <a:prstGeom prst="rect">
            <a:avLst/>
          </a:prstGeom>
          <a:noFill/>
        </p:spPr>
        <p:txBody>
          <a:bodyPr spcFirstLastPara="1" wrap="none" lIns="121618" tIns="60809" rIns="121618" bIns="60809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Chào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mừng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các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con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đến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với</a:t>
            </a:r>
            <a:r>
              <a:rPr lang="en-US" sz="10000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  <a:sym typeface="Arial"/>
              </a:rPr>
              <a:t>tiết</a:t>
            </a:r>
            <a:endParaRPr lang="en-US" sz="10000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5175" y="1741488"/>
            <a:ext cx="8539163" cy="1401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19847" eaLnBrk="1" hangingPunct="1">
              <a:buClr>
                <a:srgbClr val="000000"/>
              </a:buClr>
              <a:defRPr/>
            </a:pPr>
            <a:r>
              <a:rPr lang="en-US" sz="4256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/>
              </a:rPr>
              <a:t>TIẾNG VIỆT 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4256" kern="0" dirty="0">
              <a:latin typeface="+mj-lt"/>
              <a:cs typeface="Arial"/>
              <a:sym typeface="Arial"/>
            </a:endParaRPr>
          </a:p>
        </p:txBody>
      </p:sp>
      <p:pic>
        <p:nvPicPr>
          <p:cNvPr id="339977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-50800"/>
            <a:ext cx="25336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8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-36513"/>
            <a:ext cx="25336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7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-20638"/>
            <a:ext cx="25336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0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-23813"/>
            <a:ext cx="2533650" cy="3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1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75" y="-23813"/>
            <a:ext cx="2533650" cy="3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2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933825"/>
            <a:ext cx="28590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-28575"/>
            <a:ext cx="2533651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4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3257550"/>
            <a:ext cx="232568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5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830388"/>
            <a:ext cx="24987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986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457200"/>
            <a:ext cx="24987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949450" y="3238500"/>
            <a:ext cx="8539163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19847" eaLnBrk="1" hangingPunct="1">
              <a:buClr>
                <a:srgbClr val="000000"/>
              </a:buClr>
              <a:defRPr/>
            </a:pPr>
            <a:r>
              <a:rPr lang="en-US" sz="72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Bài 74: oa - oe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6000" kern="0" dirty="0"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82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8252" y="18204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7594" y="138320"/>
            <a:ext cx="168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1144" y="1355490"/>
            <a:ext cx="146304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5030506" y="135549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22631" y="1355490"/>
            <a:ext cx="143945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4581144" y="2382636"/>
            <a:ext cx="2980945" cy="1158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6127786" y="135549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1635" y="2485184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00098" y="3628382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57691" y="3655920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7037" y="3635882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toả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2448" y="3606556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90638" y="5096922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khoẻ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1889" y="5150036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20256" y="5150036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loé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37657" y="5082134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0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4038" y="3496397"/>
            <a:ext cx="2965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đoá hoa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9186" y="347731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8860" y="3478109"/>
            <a:ext cx="2836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váy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245" y="3515479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1306" y="3509609"/>
            <a:ext cx="39052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chích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choè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4903" y="3465631"/>
            <a:ext cx="1049134" cy="104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pic>
        <p:nvPicPr>
          <p:cNvPr id="1034" name="Picture 10" descr="Ý Kiến về Đại Hội BTX-THĐ 2018 - Tin Tức - Hội Cựu Học Sinh Bùi Thị Xuân &amp;amp;  Trần Hưng Đạo Dalat - Bui Thi Xuan &amp;amp; Tran Hung Dao Alumni Associ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40" y="997376"/>
            <a:ext cx="2228105" cy="270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h chọn váy (đầm) cho bé gái gầy: Con mặc là thích mê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05" y="1264199"/>
            <a:ext cx="3249672" cy="216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737584" y="3477315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pic>
        <p:nvPicPr>
          <p:cNvPr id="1038" name="Picture 14" descr="Tiêu chuẩn lồng nuôi chim Chích Chò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33" y="1264199"/>
            <a:ext cx="3123106" cy="21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9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8252" y="18204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7594" y="138320"/>
            <a:ext cx="168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2359" y="1138622"/>
            <a:ext cx="146304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5041721" y="113862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33846" y="1138622"/>
            <a:ext cx="143945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4592359" y="2165768"/>
            <a:ext cx="2980945" cy="948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6139001" y="1138622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8530" y="219111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5858" y="324008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3451" y="326762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2797" y="3247583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toả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46768" y="321825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56398" y="4324575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khoẻ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7649" y="437768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6016" y="437768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loé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03417" y="430978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7917" y="5341544"/>
            <a:ext cx="3126375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492211" y="5381845"/>
            <a:ext cx="3126375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889968" y="5348848"/>
            <a:ext cx="3637451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38415" y="5401317"/>
            <a:ext cx="268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đoá hoa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63237" y="5383029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váy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95683" y="5414529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chích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75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FBD088-A5E2-41BE-9F3F-4E6DB2FAC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19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1739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167" t="39778" r="7334" b="29703"/>
          <a:stretch/>
        </p:blipFill>
        <p:spPr>
          <a:xfrm>
            <a:off x="91440" y="1767840"/>
            <a:ext cx="12100560" cy="245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40709" y="-1082761"/>
            <a:ext cx="5658730" cy="93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92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4068763"/>
            <a:ext cx="1222216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127250"/>
            <a:ext cx="48720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168650"/>
            <a:ext cx="377666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-328613"/>
            <a:ext cx="845820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855557" y="3168650"/>
            <a:ext cx="34131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Tiết 2</a:t>
            </a:r>
            <a:endParaRPr lang="tr-TR" altLang="zh-CN" sz="96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4791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00680611"/>
      </p:ext>
    </p:extLst>
  </p:cSld>
  <p:clrMapOvr>
    <a:masterClrMapping/>
  </p:clrMapOvr>
  <p:transition>
    <p:checke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70873" y="152399"/>
            <a:ext cx="8675078" cy="6705601"/>
            <a:chOff x="1735014" y="0"/>
            <a:chExt cx="8675078" cy="6705601"/>
          </a:xfrm>
        </p:grpSpPr>
        <p:grpSp>
          <p:nvGrpSpPr>
            <p:cNvPr id="4" name="Group 3"/>
            <p:cNvGrpSpPr/>
            <p:nvPr/>
          </p:nvGrpSpPr>
          <p:grpSpPr>
            <a:xfrm>
              <a:off x="1735014" y="0"/>
              <a:ext cx="8675078" cy="6705601"/>
              <a:chOff x="-211016" y="-1594341"/>
              <a:chExt cx="13012616" cy="1005840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10385" t="16439" r="19231" b="32507"/>
              <a:stretch/>
            </p:blipFill>
            <p:spPr>
              <a:xfrm>
                <a:off x="-164123" y="3212122"/>
                <a:ext cx="12871938" cy="5251938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l="17692" t="30114" r="11153" b="22934"/>
              <a:stretch/>
            </p:blipFill>
            <p:spPr>
              <a:xfrm>
                <a:off x="-211016" y="-1594341"/>
                <a:ext cx="13012616" cy="4829909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6128" t="21975" r="58144" b="65536"/>
            <a:stretch/>
          </p:blipFill>
          <p:spPr>
            <a:xfrm>
              <a:off x="5991868" y="3584212"/>
              <a:ext cx="3136740" cy="8565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4687674" y="2268921"/>
              <a:ext cx="1331089" cy="4861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4715430" y="4940767"/>
              <a:ext cx="1754741" cy="6018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23578" t="41591" r="57434" b="45919"/>
            <a:stretch/>
          </p:blipFill>
          <p:spPr>
            <a:xfrm>
              <a:off x="5263118" y="792977"/>
              <a:ext cx="2314937" cy="8565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6939584" y="2268408"/>
              <a:ext cx="1331089" cy="48613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4687674" y="2817858"/>
              <a:ext cx="1331089" cy="48613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6939584" y="2826310"/>
              <a:ext cx="1331089" cy="48613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23398" t="63194" r="65684" b="29717"/>
            <a:stretch/>
          </p:blipFill>
          <p:spPr>
            <a:xfrm>
              <a:off x="2435764" y="2817857"/>
              <a:ext cx="1331089" cy="48613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6966479" y="4940767"/>
              <a:ext cx="1754741" cy="60188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2453694" y="5496023"/>
              <a:ext cx="1754741" cy="60188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4715430" y="5497312"/>
              <a:ext cx="1754741" cy="60188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6053" t="41783" r="69555" b="49441"/>
            <a:stretch/>
          </p:blipFill>
          <p:spPr>
            <a:xfrm>
              <a:off x="6966479" y="5497312"/>
              <a:ext cx="1754741" cy="601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44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26FD5C-3AEA-40C2-9803-F1355B546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9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750208" y="2133600"/>
            <a:ext cx="6938310" cy="1232266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T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hư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  <a:cs typeface="+mn-cs"/>
              </a:rPr>
              <a:t>! </a:t>
            </a:r>
          </a:p>
        </p:txBody>
      </p:sp>
      <p:pic>
        <p:nvPicPr>
          <p:cNvPr id="3635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66675"/>
            <a:ext cx="121777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47493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sắc hoa, hương hoa làm đẹp thêm cho cuộc sống.</a:t>
            </a:r>
          </a:p>
        </p:txBody>
      </p:sp>
      <p:sp>
        <p:nvSpPr>
          <p:cNvPr id="22" name="Oval 21"/>
          <p:cNvSpPr/>
          <p:nvPr/>
        </p:nvSpPr>
        <p:spPr>
          <a:xfrm>
            <a:off x="720416" y="4207684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1229" y="4796429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971532" y="4847336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999668" y="3729882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17844" y="3729882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63945" y="3729882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65120" y="4273732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43565" y="3582223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006161" y="4787958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3565" y="3551219"/>
            <a:ext cx="33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416" y="4129399"/>
            <a:ext cx="33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1229" y="4757287"/>
            <a:ext cx="33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71532" y="4769051"/>
            <a:ext cx="338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899598" y="3142964"/>
            <a:ext cx="338328" cy="3218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7886" y="3086314"/>
            <a:ext cx="283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144012" y="5319180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20310" y="5876528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06161" y="5867820"/>
            <a:ext cx="557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04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18" grpId="0" animBg="1"/>
      <p:bldP spid="14" grpId="0"/>
      <p:bldP spid="15" grpId="0"/>
      <p:bldP spid="16" grpId="0"/>
      <p:bldP spid="17" grpId="0"/>
      <p:bldP spid="21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sắc hoa, hương hoa làm đẹp thêm cho cuộc sống.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04811" y="5862917"/>
            <a:ext cx="10387942" cy="867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2978818" y="5874929"/>
            <a:ext cx="6205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 nào nở vào dịp tết?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4488" y="5911952"/>
            <a:ext cx="8371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 đào, hoa mai nở vào dịp tết.</a:t>
            </a:r>
          </a:p>
        </p:txBody>
      </p:sp>
    </p:spTree>
    <p:extLst>
      <p:ext uri="{BB962C8B-B14F-4D97-AF65-F5344CB8AC3E}">
        <p14:creationId xmlns:p14="http://schemas.microsoft.com/office/powerpoint/2010/main" val="24825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sắc hoa, hương hoa làm đẹp thêm cho cuộc sống.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04811" y="5862917"/>
            <a:ext cx="10387942" cy="867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3866865" y="5874929"/>
            <a:ext cx="48638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Mùa hè có hoa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9709" y="5862917"/>
            <a:ext cx="6139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Mùa hè có hoa phượng.</a:t>
            </a:r>
          </a:p>
        </p:txBody>
      </p:sp>
    </p:spTree>
    <p:extLst>
      <p:ext uri="{BB962C8B-B14F-4D97-AF65-F5344CB8AC3E}">
        <p14:creationId xmlns:p14="http://schemas.microsoft.com/office/powerpoint/2010/main" val="93914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sắc hoa, hương hoa làm đẹp thêm cho cuộc sống.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04811" y="5862917"/>
            <a:ext cx="10387942" cy="867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2261642" y="5862917"/>
            <a:ext cx="8536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 cải thường nở vào mùa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1642" y="5862916"/>
            <a:ext cx="86934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 cải thường nở vào mùa đông.</a:t>
            </a:r>
          </a:p>
        </p:txBody>
      </p:sp>
    </p:spTree>
    <p:extLst>
      <p:ext uri="{BB962C8B-B14F-4D97-AF65-F5344CB8AC3E}">
        <p14:creationId xmlns:p14="http://schemas.microsoft.com/office/powerpoint/2010/main" val="166152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833" t="11630" r="20666" b="9556"/>
          <a:stretch/>
        </p:blipFill>
        <p:spPr>
          <a:xfrm>
            <a:off x="1478280" y="115746"/>
            <a:ext cx="9235440" cy="665752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3B229-9CDC-443C-985C-925E70F23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97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8252" y="18204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7594" y="138320"/>
            <a:ext cx="168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2359" y="1138622"/>
            <a:ext cx="146304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5041721" y="113862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33846" y="1138622"/>
            <a:ext cx="143945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4592359" y="2165768"/>
            <a:ext cx="2980945" cy="948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6139001" y="1138622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8530" y="219111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5858" y="324008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3451" y="326762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2797" y="3247583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toả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46768" y="321825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56398" y="4324575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khoẻ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67649" y="437768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6016" y="4377689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loé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03417" y="4309787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77917" y="5341544"/>
            <a:ext cx="3126375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492211" y="5381845"/>
            <a:ext cx="3126375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889968" y="5348848"/>
            <a:ext cx="3637451" cy="1218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238415" y="5401317"/>
            <a:ext cx="268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đoá hoa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63237" y="5383029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váy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95683" y="5414529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chích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choè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5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2729" y="3207759"/>
            <a:ext cx="11094720" cy="2759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  Tết đến, hoa đào khoe sắc hồng tươi, hoa mai vàng nở rộ.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Hè sang, hoa phượng bừng lửa đỏ, cháy rực cả góc trời.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thu, hương hoa sữa nồng nàn, ngát thơm từng góc phố.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Cuối đông, hoa cải trải thảm vàng rực rỡ bên sông. Những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dirty="0">
                <a:latin typeface="Arial-SGK-TV" pitchFamily="2" charset="0"/>
                <a:cs typeface="Arial-SGK-TV" pitchFamily="2" charset="0"/>
              </a:rPr>
              <a:t>sắc hoa, hương hoa làm đẹp thêm cho cuộc sống.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12417" t="20666" r="8250" b="16074"/>
          <a:stretch/>
        </p:blipFill>
        <p:spPr>
          <a:xfrm>
            <a:off x="2865120" y="30234"/>
            <a:ext cx="6432942" cy="28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9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3126253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19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763"/>
            <a:ext cx="11682413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88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063" y="153988"/>
            <a:ext cx="8269287" cy="327501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42022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8950" y="336550"/>
            <a:ext cx="3867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2775" y="1133475"/>
            <a:ext cx="81740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khu vườn, hạt sương,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con đường.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36625" y="269875"/>
            <a:ext cx="5573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hãy đọc: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CF1B3-5D29-4EA6-8584-38D2CCBA4D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ACD6C-CE1E-4332-AAF4-DFC4A51771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8591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7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947863"/>
            <a:ext cx="11682413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8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88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9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8988" y="3803317"/>
            <a:ext cx="3867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7E393-9997-456B-822D-8AFBDC3470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3" y="5105044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61FCF-9CBD-4CB1-85EB-7C347E6FD7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5" y="4764456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23A8B-373D-4AC8-A536-F0B92C0419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2" y="4048905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102915-A502-4D13-8CEE-B7D05722CE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2" y="4408307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7813" y="134938"/>
            <a:ext cx="5573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hãy đọc: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1538" t="25555" r="6282" b="35699"/>
          <a:stretch/>
        </p:blipFill>
        <p:spPr>
          <a:xfrm>
            <a:off x="593725" y="914400"/>
            <a:ext cx="11167434" cy="29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521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54" t="19858" r="257" b="31125"/>
          <a:stretch/>
        </p:blipFill>
        <p:spPr>
          <a:xfrm>
            <a:off x="102703" y="139012"/>
            <a:ext cx="12089297" cy="5017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2474" y="5253633"/>
            <a:ext cx="10264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Các loài hoa đua nhau khoe sắc.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6594" y="5253633"/>
            <a:ext cx="333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9857" y="5253633"/>
            <a:ext cx="3338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1D064B-1685-430A-85F8-C51D0EB63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4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4068763"/>
            <a:ext cx="1222216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127250"/>
            <a:ext cx="48720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168650"/>
            <a:ext cx="377666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" y="-608013"/>
            <a:ext cx="845820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681470" y="2147818"/>
            <a:ext cx="411522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BÀI 74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oa - oe</a:t>
            </a:r>
            <a:endParaRPr lang="tr-TR" altLang="zh-CN" sz="96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21462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7588" r="11353" b="10915"/>
          <a:stretch/>
        </p:blipFill>
        <p:spPr>
          <a:xfrm>
            <a:off x="0" y="-10653"/>
            <a:ext cx="12356123" cy="6950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1314" y="1602377"/>
            <a:ext cx="18261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2320" y="1602377"/>
            <a:ext cx="18261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1314" y="1602377"/>
            <a:ext cx="10054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2320" y="1602377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654" y="195698"/>
            <a:ext cx="2852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Arial-SGK-TV" pitchFamily="2" charset="0"/>
                <a:cs typeface="Arial-SGK-TV" pitchFamily="2" charset="0"/>
              </a:rPr>
              <a:t>2. Đọc</a:t>
            </a:r>
          </a:p>
        </p:txBody>
      </p:sp>
    </p:spTree>
    <p:extLst>
      <p:ext uri="{BB962C8B-B14F-4D97-AF65-F5344CB8AC3E}">
        <p14:creationId xmlns:p14="http://schemas.microsoft.com/office/powerpoint/2010/main" val="35465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25050" y="27649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30322" y="27649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2" name="Rectangle 1"/>
          <p:cNvSpPr/>
          <p:nvPr/>
        </p:nvSpPr>
        <p:spPr>
          <a:xfrm>
            <a:off x="4370832" y="1702962"/>
            <a:ext cx="1508760" cy="1085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20194" y="170296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67182" y="1702962"/>
            <a:ext cx="1672599" cy="1085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70832" y="2839283"/>
            <a:ext cx="3268949" cy="1325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72338" y="1702962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531" y="2953654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val="32529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88025" y="1865486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385" y="1850948"/>
            <a:ext cx="1468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6923" y="1846343"/>
            <a:ext cx="1253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toả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70515" y="1789008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80326" y="185094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67325" y="185094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60122" y="1846343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55235" y="1789007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3385" y="3387140"/>
            <a:ext cx="18533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khoẻ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89816" y="3387140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22809" y="3325200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loé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2875" y="3325199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xoè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8336" y="3393746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1555" y="3387139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15123" y="3325199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47595" y="332519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oe</a:t>
            </a:r>
          </a:p>
        </p:txBody>
      </p:sp>
    </p:spTree>
    <p:extLst>
      <p:ext uri="{BB962C8B-B14F-4D97-AF65-F5344CB8AC3E}">
        <p14:creationId xmlns:p14="http://schemas.microsoft.com/office/powerpoint/2010/main" val="33394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618</Words>
  <Application>Microsoft Office PowerPoint</Application>
  <PresentationFormat>Widescreen</PresentationFormat>
  <Paragraphs>139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.VnAvant</vt:lpstr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Hong Nhung Nguyen Thi</cp:lastModifiedBy>
  <cp:revision>47</cp:revision>
  <dcterms:created xsi:type="dcterms:W3CDTF">2021-12-25T10:03:11Z</dcterms:created>
  <dcterms:modified xsi:type="dcterms:W3CDTF">2021-12-28T07:02:45Z</dcterms:modified>
</cp:coreProperties>
</file>