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11" r:id="rId4"/>
    <p:sldMasterId id="2147483725" r:id="rId5"/>
  </p:sldMasterIdLst>
  <p:sldIdLst>
    <p:sldId id="2007577113" r:id="rId6"/>
    <p:sldId id="2007577115" r:id="rId7"/>
    <p:sldId id="2007577118" r:id="rId8"/>
    <p:sldId id="2007577119" r:id="rId9"/>
    <p:sldId id="277" r:id="rId10"/>
    <p:sldId id="2007577120" r:id="rId11"/>
    <p:sldId id="278" r:id="rId12"/>
    <p:sldId id="279" r:id="rId13"/>
    <p:sldId id="2007577116" r:id="rId14"/>
    <p:sldId id="282" r:id="rId15"/>
    <p:sldId id="2007577117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CC"/>
    <a:srgbClr val="E6C0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>
      <p:cViewPr varScale="1">
        <p:scale>
          <a:sx n="60" d="100"/>
          <a:sy n="60" d="100"/>
        </p:scale>
        <p:origin x="72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Việt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45378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1558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58264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05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116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890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22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955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257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65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16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24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978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022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251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2767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322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0235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600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035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565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88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54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0554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1862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282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4112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766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085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3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2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2021/12/19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0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1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4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6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7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91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9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56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85125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12/19/2021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0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12/19/2021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0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12/19/2021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5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12/19/2021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12/19/2021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9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05900" y="5190567"/>
            <a:ext cx="2780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79467" y="1130563"/>
            <a:ext cx="4047600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429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F35F0C53-322E-4084-927B-C545DB321773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12/19/2021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2400B08D-A9CB-4E38-8C2E-B79C6B9327D0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44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8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387" lvl="0" indent="-45704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774" lvl="1" indent="-423185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160" lvl="2" indent="-423185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7546" lvl="3" indent="-423185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6933" lvl="4" indent="-423185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6321" lvl="5" indent="-423185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5707" lvl="6" indent="-423185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5094" lvl="7" indent="-423185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4480" lvl="8" indent="-423185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103"/>
            <a:fld id="{00000000-1234-1234-1234-123412341234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GB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427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9930E7-7E0B-40C7-BEE7-B67E2A08C67B}"/>
              </a:ext>
            </a:extLst>
          </p:cNvPr>
          <p:cNvSpPr txBox="1">
            <a:spLocks/>
          </p:cNvSpPr>
          <p:nvPr userDrawn="1"/>
        </p:nvSpPr>
        <p:spPr>
          <a:xfrm>
            <a:off x="457203" y="273051"/>
            <a:ext cx="4019551" cy="116205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14184">
              <a:defRPr/>
            </a:pPr>
            <a:r>
              <a:rPr lang="en-US" sz="1125">
                <a:solidFill>
                  <a:prstClr val="black"/>
                </a:solidFill>
                <a:latin typeface="Calibri Light"/>
              </a:rPr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F00AC47-1D41-4D1A-9486-95442C0330A9}"/>
              </a:ext>
            </a:extLst>
          </p:cNvPr>
          <p:cNvSpPr txBox="1">
            <a:spLocks/>
          </p:cNvSpPr>
          <p:nvPr userDrawn="1"/>
        </p:nvSpPr>
        <p:spPr>
          <a:xfrm>
            <a:off x="457203" y="6356353"/>
            <a:ext cx="2851151" cy="365125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184">
              <a:defRPr/>
            </a:pPr>
            <a:fld id="{80378BCE-495C-4695-B317-D3DF73983059}" type="datetimeFigureOut">
              <a:rPr lang="en-US" sz="1013" smtClean="0">
                <a:solidFill>
                  <a:prstClr val="black"/>
                </a:solidFill>
                <a:latin typeface="Calibri"/>
              </a:rPr>
              <a:pPr defTabSz="514184">
                <a:defRPr/>
              </a:pPr>
              <a:t>12/19/2021</a:t>
            </a:fld>
            <a:endParaRPr lang="en-US" sz="101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DB6F7-097A-43BE-A994-EFE2EA708D6F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3"/>
            <a:ext cx="2851151" cy="365125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184">
              <a:defRPr/>
            </a:pPr>
            <a:fld id="{D1B4BA6C-2EB3-4E19-85B0-8D08D429D37C}" type="slidenum">
              <a:rPr lang="en-US" sz="1013" smtClean="0">
                <a:solidFill>
                  <a:prstClr val="black"/>
                </a:solidFill>
                <a:latin typeface="Calibri"/>
              </a:rPr>
              <a:pPr defTabSz="514184">
                <a:defRPr/>
              </a:pPr>
              <a:t>‹#›</a:t>
            </a:fld>
            <a:endParaRPr lang="en-US" sz="1013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4" descr="Khung viền PowerPoint đẹ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8" y="0"/>
            <a:ext cx="118533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ình chữ nhật 11">
            <a:extLst>
              <a:ext uri="{FF2B5EF4-FFF2-40B4-BE49-F238E27FC236}">
                <a16:creationId xmlns:a16="http://schemas.microsoft.com/office/drawing/2014/main" id="{DAFC84BA-F1C7-4297-85B2-87B8983D804E}"/>
              </a:ext>
            </a:extLst>
          </p:cNvPr>
          <p:cNvSpPr/>
          <p:nvPr userDrawn="1"/>
        </p:nvSpPr>
        <p:spPr>
          <a:xfrm>
            <a:off x="1" y="6400800"/>
            <a:ext cx="9264651" cy="304801"/>
          </a:xfrm>
          <a:prstGeom prst="rect">
            <a:avLst/>
          </a:prstGeom>
          <a:solidFill>
            <a:srgbClr val="93D3C3"/>
          </a:solidFill>
          <a:ln>
            <a:solidFill>
              <a:srgbClr val="93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184">
              <a:defRPr/>
            </a:pPr>
            <a:endParaRPr lang="vi-VN" sz="1013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11" name="Nhóm 12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17995" y="0"/>
            <a:chExt cx="9126005" cy="6858000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EFA6EA25-FDEA-4554-BC52-2067C58932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613" t="2537" r="1613" b="21366"/>
            <a:stretch/>
          </p:blipFill>
          <p:spPr>
            <a:xfrm>
              <a:off x="17995" y="0"/>
              <a:ext cx="9126005" cy="4953000"/>
            </a:xfrm>
            <a:prstGeom prst="rect">
              <a:avLst/>
            </a:prstGeom>
            <a:pattFill prst="pct5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</p:pic>
        <p:pic>
          <p:nvPicPr>
            <p:cNvPr id="13" name="Picture 2" descr="Khung viền PowerPoint đẹp">
              <a:extLst>
                <a:ext uri="{FF2B5EF4-FFF2-40B4-BE49-F238E27FC236}">
                  <a16:creationId xmlns:a16="http://schemas.microsoft.com/office/drawing/2014/main" id="{E23845A2-0038-4BEA-BEAB-A76137A2DB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0"/>
              <a:ext cx="8855075" cy="6858000"/>
            </a:xfrm>
            <a:prstGeom prst="rect">
              <a:avLst/>
            </a:prstGeom>
            <a:noFill/>
            <a:effectLst>
              <a:glow>
                <a:schemeClr val="accent1"/>
              </a:glow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Hình chữ nhật: Góc Chéo Tròn 15">
            <a:extLst>
              <a:ext uri="{FF2B5EF4-FFF2-40B4-BE49-F238E27FC236}">
                <a16:creationId xmlns:a16="http://schemas.microsoft.com/office/drawing/2014/main" id="{71F587BB-C181-47BD-B980-859E263246CE}"/>
              </a:ext>
            </a:extLst>
          </p:cNvPr>
          <p:cNvSpPr/>
          <p:nvPr userDrawn="1"/>
        </p:nvSpPr>
        <p:spPr>
          <a:xfrm>
            <a:off x="9594851" y="5637214"/>
            <a:ext cx="2034116" cy="1066800"/>
          </a:xfrm>
          <a:prstGeom prst="round2DiagRect">
            <a:avLst>
              <a:gd name="adj1" fmla="val 33983"/>
              <a:gd name="adj2" fmla="val 0"/>
            </a:avLst>
          </a:prstGeom>
          <a:solidFill>
            <a:srgbClr val="00A18A"/>
          </a:solidFill>
          <a:ln>
            <a:solidFill>
              <a:srgbClr val="00A18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184">
              <a:defRPr/>
            </a:pPr>
            <a:endParaRPr lang="vi-VN" sz="1013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5" name="Hình thang 16">
            <a:extLst>
              <a:ext uri="{FF2B5EF4-FFF2-40B4-BE49-F238E27FC236}">
                <a16:creationId xmlns:a16="http://schemas.microsoft.com/office/drawing/2014/main" id="{83E3FF99-D718-4615-B8E2-9AA68911F018}"/>
              </a:ext>
            </a:extLst>
          </p:cNvPr>
          <p:cNvSpPr/>
          <p:nvPr userDrawn="1"/>
        </p:nvSpPr>
        <p:spPr>
          <a:xfrm>
            <a:off x="8420100" y="6102351"/>
            <a:ext cx="1322917" cy="609600"/>
          </a:xfrm>
          <a:prstGeom prst="trapezoid">
            <a:avLst/>
          </a:prstGeom>
          <a:solidFill>
            <a:srgbClr val="54C1AC"/>
          </a:solidFill>
          <a:ln>
            <a:solidFill>
              <a:srgbClr val="54C1A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184">
              <a:defRPr/>
            </a:pPr>
            <a:endParaRPr lang="vi-VN" sz="1013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Nhóm 18"/>
          <p:cNvGrpSpPr>
            <a:grpSpLocks/>
          </p:cNvGrpSpPr>
          <p:nvPr userDrawn="1"/>
        </p:nvGrpSpPr>
        <p:grpSpPr bwMode="auto">
          <a:xfrm>
            <a:off x="9080503" y="3883026"/>
            <a:ext cx="2419351" cy="2292350"/>
            <a:chOff x="2070339" y="138027"/>
            <a:chExt cx="7134045" cy="6858000"/>
          </a:xfrm>
        </p:grpSpPr>
        <p:grpSp>
          <p:nvGrpSpPr>
            <p:cNvPr id="17" name="Nhóm 19"/>
            <p:cNvGrpSpPr>
              <a:grpSpLocks/>
            </p:cNvGrpSpPr>
            <p:nvPr/>
          </p:nvGrpSpPr>
          <p:grpSpPr bwMode="auto">
            <a:xfrm>
              <a:off x="2070339" y="138027"/>
              <a:ext cx="7134045" cy="6858000"/>
              <a:chOff x="0" y="4"/>
              <a:chExt cx="7134045" cy="6858000"/>
            </a:xfrm>
          </p:grpSpPr>
          <p:grpSp>
            <p:nvGrpSpPr>
              <p:cNvPr id="19" name="Nhóm 21"/>
              <p:cNvGrpSpPr>
                <a:grpSpLocks/>
              </p:cNvGrpSpPr>
              <p:nvPr/>
            </p:nvGrpSpPr>
            <p:grpSpPr bwMode="auto">
              <a:xfrm>
                <a:off x="0" y="4"/>
                <a:ext cx="7134045" cy="6858000"/>
                <a:chOff x="0" y="4"/>
                <a:chExt cx="7134045" cy="6858000"/>
              </a:xfrm>
            </p:grpSpPr>
            <p:sp>
              <p:nvSpPr>
                <p:cNvPr id="24" name="Hình Bầu dục 26">
                  <a:extLst>
                    <a:ext uri="{FF2B5EF4-FFF2-40B4-BE49-F238E27FC236}">
                      <a16:creationId xmlns:a16="http://schemas.microsoft.com/office/drawing/2014/main" id="{4831FB58-4E95-4C07-B107-E63739DA239F}"/>
                    </a:ext>
                  </a:extLst>
                </p:cNvPr>
                <p:cNvSpPr/>
                <p:nvPr/>
              </p:nvSpPr>
              <p:spPr>
                <a:xfrm>
                  <a:off x="0" y="4"/>
                  <a:ext cx="7134045" cy="685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14184">
                    <a:defRPr/>
                  </a:pPr>
                  <a:endParaRPr lang="vi-VN" sz="1013">
                    <a:solidFill>
                      <a:prstClr val="white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" name="Hình Bầu dục 27">
                  <a:extLst>
                    <a:ext uri="{FF2B5EF4-FFF2-40B4-BE49-F238E27FC236}">
                      <a16:creationId xmlns:a16="http://schemas.microsoft.com/office/drawing/2014/main" id="{70EF604C-87CB-4A76-A1D4-805D53C720B0}"/>
                    </a:ext>
                  </a:extLst>
                </p:cNvPr>
                <p:cNvSpPr/>
                <p:nvPr/>
              </p:nvSpPr>
              <p:spPr>
                <a:xfrm>
                  <a:off x="1242062" y="1149336"/>
                  <a:ext cx="4743546" cy="451184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14184">
                    <a:defRPr/>
                  </a:pPr>
                  <a:endParaRPr lang="vi-VN" sz="1013">
                    <a:solidFill>
                      <a:prstClr val="white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0" name="Hộp Văn bản 22">
                <a:extLst>
                  <a:ext uri="{FF2B5EF4-FFF2-40B4-BE49-F238E27FC236}">
                    <a16:creationId xmlns:a16="http://schemas.microsoft.com/office/drawing/2014/main" id="{D1AA5767-EA23-4DC4-92E3-08638589D4EB}"/>
                  </a:ext>
                </a:extLst>
              </p:cNvPr>
              <p:cNvSpPr txBox="1"/>
              <p:nvPr/>
            </p:nvSpPr>
            <p:spPr>
              <a:xfrm>
                <a:off x="659873" y="731695"/>
                <a:ext cx="5906401" cy="5758401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Up">
                  <a:avLst/>
                </a:prstTxWarp>
                <a:spAutoFit/>
              </a:bodyPr>
              <a:lstStyle/>
              <a:p>
                <a:pPr defTabSz="514184">
                  <a:defRPr/>
                </a:pPr>
                <a:r>
                  <a:rPr lang="en-US" sz="4949" b="1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Cookies" panose="02040603050506020204" pitchFamily="18" charset="0"/>
                  </a:rPr>
                  <a:t>Trường</a:t>
                </a:r>
                <a:r>
                  <a:rPr lang="en-US" sz="4949" b="1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:r>
                  <a:rPr lang="en-US" sz="4949" b="1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Cookies" panose="02040603050506020204" pitchFamily="18" charset="0"/>
                  </a:rPr>
                  <a:t>tiểu</a:t>
                </a:r>
                <a:r>
                  <a:rPr lang="en-US" sz="4949" b="1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:r>
                  <a:rPr lang="en-US" sz="4949" b="1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Cookies" panose="02040603050506020204" pitchFamily="18" charset="0"/>
                  </a:rPr>
                  <a:t>học</a:t>
                </a:r>
                <a:r>
                  <a:rPr lang="en-US" sz="4949" b="1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Cookies" panose="02040603050506020204" pitchFamily="18" charset="0"/>
                  </a:rPr>
                  <a:t> Mai </a:t>
                </a:r>
                <a:r>
                  <a:rPr lang="en-US" sz="4949" b="1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Cookies" panose="02040603050506020204" pitchFamily="18" charset="0"/>
                  </a:rPr>
                  <a:t>Động</a:t>
                </a:r>
                <a:endParaRPr lang="vi-VN" sz="4949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70AD47">
                      <a:lumMod val="5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pic>
            <p:nvPicPr>
              <p:cNvPr id="21" name="Hình ảnh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4376" y="3428999"/>
                <a:ext cx="1369669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Hình ảnh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834" y="3392312"/>
                <a:ext cx="1305464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Hộp Văn bản 25">
                <a:extLst>
                  <a:ext uri="{FF2B5EF4-FFF2-40B4-BE49-F238E27FC236}">
                    <a16:creationId xmlns:a16="http://schemas.microsoft.com/office/drawing/2014/main" id="{7A474CCF-807D-4BD9-98E6-CFD0CEFBC049}"/>
                  </a:ext>
                </a:extLst>
              </p:cNvPr>
              <p:cNvSpPr txBox="1"/>
              <p:nvPr/>
            </p:nvSpPr>
            <p:spPr>
              <a:xfrm>
                <a:off x="1000488" y="2777906"/>
                <a:ext cx="5133067" cy="3712190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Down">
                  <a:avLst/>
                </a:prstTxWarp>
                <a:spAutoFit/>
              </a:bodyPr>
              <a:lstStyle/>
              <a:p>
                <a:pPr defTabSz="514184">
                  <a:defRPr/>
                </a:pPr>
                <a:r>
                  <a:rPr lang="en-US" sz="5398" b="1" dirty="0">
                    <a:ln w="22225">
                      <a:solidFill>
                        <a:srgbClr val="FF66FF"/>
                      </a:solidFill>
                      <a:prstDash val="solid"/>
                    </a:ln>
                    <a:solidFill>
                      <a:srgbClr val="F5C3F5"/>
                    </a:solidFill>
                    <a:latin typeface="UTM Cookies" panose="02040603050506020204" pitchFamily="18" charset="0"/>
                  </a:rPr>
                  <a:t>CÔ NGA – LỚP 2A4</a:t>
                </a:r>
                <a:endParaRPr lang="vi-VN" sz="5398" b="1" dirty="0">
                  <a:ln w="22225">
                    <a:solidFill>
                      <a:srgbClr val="FF66FF"/>
                    </a:solidFill>
                    <a:prstDash val="solid"/>
                  </a:ln>
                  <a:solidFill>
                    <a:srgbClr val="F5C3F5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8" name="Picture 10" descr="3 con giáp tốt toàn diện trong năm Ất Mùi | Lịch nghỉ tết 2022, Tết Nguyên  Đán, Âm Lịch 20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014" y="909918"/>
              <a:ext cx="4938798" cy="493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14">
            <a:off x="7317317" y="750891"/>
            <a:ext cx="497628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7" y="2681289"/>
            <a:ext cx="5484283" cy="398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36" y="3854451"/>
            <a:ext cx="4218517" cy="27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05C7132D-4AC1-4E25-9842-EE91F74C7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3374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EB1456E-EF1F-4721-85D9-46CBF476B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  <a:lvl2pPr marL="257091" indent="0" algn="ctr">
              <a:buNone/>
              <a:defRPr sz="1125"/>
            </a:lvl2pPr>
            <a:lvl3pPr marL="514184" indent="0" algn="ctr">
              <a:buNone/>
              <a:defRPr sz="1013"/>
            </a:lvl3pPr>
            <a:lvl4pPr marL="771275" indent="0" algn="ctr">
              <a:buNone/>
              <a:defRPr sz="900"/>
            </a:lvl4pPr>
            <a:lvl5pPr marL="1028366" indent="0" algn="ctr">
              <a:buNone/>
              <a:defRPr sz="900"/>
            </a:lvl5pPr>
            <a:lvl6pPr marL="1285457" indent="0" algn="ctr">
              <a:buNone/>
              <a:defRPr sz="900"/>
            </a:lvl6pPr>
            <a:lvl7pPr marL="1542549" indent="0" algn="ctr">
              <a:buNone/>
              <a:defRPr sz="900"/>
            </a:lvl7pPr>
            <a:lvl8pPr marL="1799640" indent="0" algn="ctr">
              <a:buNone/>
              <a:defRPr sz="900"/>
            </a:lvl8pPr>
            <a:lvl9pPr marL="2056731" indent="0" algn="ctr">
              <a:buNone/>
              <a:defRPr sz="9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1993DA-CC3B-43F6-B94B-F1617BB5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4018993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/>
            </a:lvl1pPr>
            <a:lvl2pPr marL="257091" indent="0">
              <a:buNone/>
              <a:defRPr sz="674"/>
            </a:lvl2pPr>
            <a:lvl3pPr marL="514184" indent="0">
              <a:buNone/>
              <a:defRPr sz="562"/>
            </a:lvl3pPr>
            <a:lvl4pPr marL="771275" indent="0">
              <a:buNone/>
              <a:defRPr sz="507"/>
            </a:lvl4pPr>
            <a:lvl5pPr marL="1028366" indent="0">
              <a:buNone/>
              <a:defRPr sz="507"/>
            </a:lvl5pPr>
            <a:lvl6pPr marL="1285457" indent="0">
              <a:buNone/>
              <a:defRPr sz="507"/>
            </a:lvl6pPr>
            <a:lvl7pPr marL="1542549" indent="0">
              <a:buNone/>
              <a:defRPr sz="507"/>
            </a:lvl7pPr>
            <a:lvl8pPr marL="1799640" indent="0">
              <a:buNone/>
              <a:defRPr sz="507"/>
            </a:lvl8pPr>
            <a:lvl9pPr marL="2056731" indent="0">
              <a:buNone/>
              <a:defRPr sz="5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hỗ dành sẵn cho Ngày tháng 3">
            <a:extLst>
              <a:ext uri="{FF2B5EF4-FFF2-40B4-BE49-F238E27FC236}">
                <a16:creationId xmlns:a16="http://schemas.microsoft.com/office/drawing/2014/main" id="{90215FCE-582B-4093-920F-D03F5C1F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</p:spPr>
        <p:txBody>
          <a:bodyPr/>
          <a:lstStyle>
            <a:lvl1pPr defTabSz="514184">
              <a:defRPr sz="1013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E55897E-AF0E-4185-9CC0-150E350DA1B7}" type="datetimeFigureOut">
              <a:rPr lang="vi-VN" smtClean="0"/>
              <a:pPr>
                <a:defRPr/>
              </a:pPr>
              <a:t>19/12/2021</a:t>
            </a:fld>
            <a:endParaRPr lang="vi-VN"/>
          </a:p>
        </p:txBody>
      </p:sp>
      <p:sp>
        <p:nvSpPr>
          <p:cNvPr id="30" name="Chỗ dành sẵn cho Chân trang 4">
            <a:extLst>
              <a:ext uri="{FF2B5EF4-FFF2-40B4-BE49-F238E27FC236}">
                <a16:creationId xmlns:a16="http://schemas.microsoft.com/office/drawing/2014/main" id="{94BDD0CA-F41A-4B2B-9860-E4BF0A7B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</p:spPr>
        <p:txBody>
          <a:bodyPr/>
          <a:lstStyle>
            <a:lvl1pPr defTabSz="514184">
              <a:defRPr sz="1013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1" name="Chỗ dành sẵn cho Số hiệu Bản chiếu 5">
            <a:extLst>
              <a:ext uri="{FF2B5EF4-FFF2-40B4-BE49-F238E27FC236}">
                <a16:creationId xmlns:a16="http://schemas.microsoft.com/office/drawing/2014/main" id="{D1BBF940-4331-4927-A641-CC057561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>
            <a:lvl1pPr defTabSz="514184" fontAlgn="auto">
              <a:spcBef>
                <a:spcPts val="0"/>
              </a:spcBef>
              <a:spcAft>
                <a:spcPts val="0"/>
              </a:spcAft>
              <a:defRPr sz="1013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D7D4CD-60D1-4A17-B1CA-DDAFFA5F1D03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282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88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4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2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342097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80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98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95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45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4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/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12/19/2021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5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3" Type="http://schemas.openxmlformats.org/officeDocument/2006/relationships/image" Target="../media/image50.gif"/><Relationship Id="rId7" Type="http://schemas.openxmlformats.org/officeDocument/2006/relationships/image" Target="../media/image54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53.gif"/><Relationship Id="rId5" Type="http://schemas.openxmlformats.org/officeDocument/2006/relationships/image" Target="../media/image52.png"/><Relationship Id="rId4" Type="http://schemas.openxmlformats.org/officeDocument/2006/relationships/image" Target="../media/image51.gif"/><Relationship Id="rId9" Type="http://schemas.openxmlformats.org/officeDocument/2006/relationships/image" Target="../media/image5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BFEAE2-598C-4C68-8AF5-7D6276E1DF6E}"/>
              </a:ext>
            </a:extLst>
          </p:cNvPr>
          <p:cNvSpPr txBox="1"/>
          <p:nvPr/>
        </p:nvSpPr>
        <p:spPr>
          <a:xfrm>
            <a:off x="2400300" y="2209800"/>
            <a:ext cx="739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69 </a:t>
            </a:r>
          </a:p>
          <a:p>
            <a:pPr algn="ctr"/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ươi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ươu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524">
        <p:random/>
      </p:transition>
    </mc:Choice>
    <mc:Fallback xmlns="">
      <p:transition spd="slow" advTm="7524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52600" y="381000"/>
            <a:ext cx="1783762" cy="579960"/>
            <a:chOff x="369236" y="228600"/>
            <a:chExt cx="2069164" cy="838200"/>
          </a:xfrm>
        </p:grpSpPr>
        <p:sp>
          <p:nvSpPr>
            <p:cNvPr id="3" name="Rounded Rectangle 2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endParaRPr lang="vi-VN" sz="4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369236" y="228600"/>
              <a:ext cx="773764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" t="43102" r="39491"/>
          <a:stretch/>
        </p:blipFill>
        <p:spPr bwMode="auto">
          <a:xfrm>
            <a:off x="2078474" y="4716440"/>
            <a:ext cx="3791748" cy="2055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9111" r="5708" b="43645"/>
          <a:stretch/>
        </p:blipFill>
        <p:spPr>
          <a:xfrm>
            <a:off x="7030077" y="1981200"/>
            <a:ext cx="3617973" cy="2395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1" t="66499" r="3381"/>
          <a:stretch/>
        </p:blipFill>
        <p:spPr bwMode="auto">
          <a:xfrm>
            <a:off x="6578600" y="4418678"/>
            <a:ext cx="4439036" cy="2353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74951" y="826715"/>
            <a:ext cx="443903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kern="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Lợi</a:t>
            </a:r>
            <a:r>
              <a:rPr lang="en-US" sz="40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kern="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ích</a:t>
            </a:r>
            <a:r>
              <a:rPr lang="en-US" sz="40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kern="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kern="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0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kern="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40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vi-VN" sz="2800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4221" y="1815306"/>
            <a:ext cx="4855726" cy="130163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6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endParaRPr lang="vi-VN" sz="28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3950" y="1815305"/>
            <a:ext cx="4917736" cy="200362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6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6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lợi</a:t>
            </a:r>
            <a:r>
              <a:rPr lang="en-US" sz="36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ích</a:t>
            </a:r>
            <a:r>
              <a:rPr lang="en-US" sz="36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6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8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4620518"/>
      </p:ext>
    </p:extLst>
  </p:cSld>
  <p:clrMapOvr>
    <a:masterClrMapping/>
  </p:clrMapOvr>
  <p:transition advTm="810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828800"/>
            <a:ext cx="10515194" cy="1325512"/>
          </a:xfrm>
        </p:spPr>
        <p:txBody>
          <a:bodyPr>
            <a:normAutofit/>
          </a:bodyPr>
          <a:lstStyle/>
          <a:p>
            <a:r>
              <a:rPr lang="en-US" sz="8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US" sz="8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8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8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8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038">
        <p:random/>
      </p:transition>
    </mc:Choice>
    <mc:Fallback xmlns="">
      <p:transition spd="slow" advTm="2803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343400" y="1939610"/>
            <a:ext cx="3516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08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74">
        <p:random/>
      </p:transition>
    </mc:Choice>
    <mc:Fallback xmlns="">
      <p:transition spd="slow" advTm="4374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66426" y="160338"/>
            <a:ext cx="1744979" cy="808704"/>
            <a:chOff x="228600" y="228600"/>
            <a:chExt cx="2332704" cy="838200"/>
          </a:xfrm>
        </p:grpSpPr>
        <p:sp>
          <p:nvSpPr>
            <p:cNvPr id="3" name="Rounded Rectangle 2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vi-VN" sz="5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E7E6E6">
                      <a:lumMod val="10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endParaRPr lang="vi-VN" sz="4000" b="1" dirty="0">
                <a:solidFill>
                  <a:srgbClr val="E7E6E6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28754" y="384394"/>
            <a:ext cx="5413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ươi</a:t>
            </a:r>
            <a:r>
              <a:rPr lang="en-US" sz="48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8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ươu</a:t>
            </a:r>
            <a:endParaRPr lang="en-US" sz="48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114800" y="2412111"/>
            <a:ext cx="3352800" cy="9497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44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endParaRPr lang="vi-VN" sz="11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128911" y="1489181"/>
            <a:ext cx="1622119" cy="83099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endParaRPr lang="vi-VN" sz="11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813119" y="1489337"/>
            <a:ext cx="1654481" cy="83099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ươi</a:t>
            </a:r>
            <a:endParaRPr lang="vi-VN" sz="11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 Box 5"/>
          <p:cNvSpPr txBox="1"/>
          <p:nvPr/>
        </p:nvSpPr>
        <p:spPr>
          <a:xfrm>
            <a:off x="1771899" y="3361823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bưởi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lưới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mười</a:t>
            </a:r>
            <a:endParaRPr lang="en-US" sz="4000" b="1" dirty="0">
              <a:solidFill>
                <a:srgbClr val="4472C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bướu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khướu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rượu</a:t>
            </a:r>
            <a:endParaRPr lang="en-US" sz="4000" b="1" dirty="0">
              <a:solidFill>
                <a:srgbClr val="4472C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2" descr="D:\Users\TV1-T1\1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7" t="60091" r="68065" b="29878"/>
          <a:stretch/>
        </p:blipFill>
        <p:spPr bwMode="auto">
          <a:xfrm>
            <a:off x="2497614" y="4813964"/>
            <a:ext cx="1015917" cy="7379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99" y="4869128"/>
            <a:ext cx="1219201" cy="554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D:\Users\TV1-T1\15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1" t="61933" r="14338" b="31309"/>
          <a:stretch/>
        </p:blipFill>
        <p:spPr bwMode="auto">
          <a:xfrm>
            <a:off x="8530502" y="4926795"/>
            <a:ext cx="1086979" cy="512262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789319" y="5423187"/>
            <a:ext cx="20970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ốc</a:t>
            </a:r>
            <a:r>
              <a:rPr lang="en-US" sz="44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bươu</a:t>
            </a:r>
            <a:endParaRPr lang="vi-VN" sz="2800" dirty="0">
              <a:solidFill>
                <a:srgbClr val="4472C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01956" y="5488918"/>
            <a:ext cx="21499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44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endParaRPr lang="vi-VN" sz="2800" dirty="0">
              <a:solidFill>
                <a:srgbClr val="4472C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12666" y="5488917"/>
            <a:ext cx="20906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4000" b="1" dirty="0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bưởi</a:t>
            </a:r>
            <a:endParaRPr lang="vi-VN" sz="2400" dirty="0">
              <a:solidFill>
                <a:srgbClr val="4472C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1109877"/>
      </p:ext>
    </p:extLst>
  </p:cSld>
  <p:clrMapOvr>
    <a:masterClrMapping/>
  </p:clrMapOvr>
  <p:transition advTm="393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/>
      <p:bldP spid="9" grpId="1"/>
      <p:bldP spid="19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343400" y="1939610"/>
            <a:ext cx="3516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9600" b="1" dirty="0" err="1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9600" b="1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9600" b="1" dirty="0" err="1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lang="zh-CN" altLang="en-US" sz="9600" b="1" dirty="0"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66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432">
        <p:random/>
      </p:transition>
    </mc:Choice>
    <mc:Fallback xmlns="">
      <p:transition spd="slow" advTm="8432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8600" y="-152400"/>
            <a:ext cx="2209800" cy="715296"/>
            <a:chOff x="228600" y="228600"/>
            <a:chExt cx="2514600" cy="838200"/>
          </a:xfrm>
        </p:grpSpPr>
        <p:sp>
          <p:nvSpPr>
            <p:cNvPr id="3" name="Rounded Rectangle 2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4800" b="1" dirty="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endParaRPr lang="vi-VN" sz="4800" b="1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808080">
                      <a:lumMod val="10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lang="vi-VN" sz="4800" b="1" dirty="0">
                <a:solidFill>
                  <a:srgbClr val="808080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" name="Picture 6" descr="C:\Users\ITTran\Downloads\tu the viet - chu Thao v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1" t="13448" r="17286" b="13793"/>
          <a:stretch/>
        </p:blipFill>
        <p:spPr bwMode="auto">
          <a:xfrm>
            <a:off x="9552949" y="-224066"/>
            <a:ext cx="2556354" cy="15739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731" y="511599"/>
            <a:ext cx="8053290" cy="576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28043"/>
      </p:ext>
    </p:extLst>
  </p:cSld>
  <p:clrMapOvr>
    <a:masterClrMapping/>
  </p:clrMapOvr>
  <p:transition advTm="233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ongdongl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" y="16435"/>
            <a:ext cx="12188238" cy="684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2439531" y="534294"/>
            <a:ext cx="6917778" cy="175364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3599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Ariston"/>
                <a:ea typeface="Ariston"/>
                <a:cs typeface="Ariston"/>
              </a:rPr>
              <a:t>Thư Giãn</a:t>
            </a:r>
            <a:endParaRPr lang="en-US" sz="3599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stretch>
                  <a:fillRect/>
                </a:stretch>
              </a:blipFill>
              <a:latin typeface="Ariston"/>
              <a:ea typeface="Ariston"/>
              <a:cs typeface="Ariston"/>
            </a:endParaRPr>
          </a:p>
        </p:txBody>
      </p:sp>
      <p:pic>
        <p:nvPicPr>
          <p:cNvPr id="6148" name="Picture 6" descr="th_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2058646" y="839000"/>
            <a:ext cx="3416833" cy="35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th_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6248353" y="1829294"/>
            <a:ext cx="3427942" cy="35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70" y="4266941"/>
            <a:ext cx="7998531" cy="251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9"/>
          <p:cNvGrpSpPr>
            <a:grpSpLocks/>
          </p:cNvGrpSpPr>
          <p:nvPr/>
        </p:nvGrpSpPr>
        <p:grpSpPr bwMode="auto">
          <a:xfrm>
            <a:off x="-85575" y="1060"/>
            <a:ext cx="12275694" cy="6840507"/>
            <a:chOff x="0" y="-10"/>
            <a:chExt cx="5760" cy="4330"/>
          </a:xfrm>
        </p:grpSpPr>
        <p:pic>
          <p:nvPicPr>
            <p:cNvPr id="6157" name="Picture 10" descr="Animat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1" descr="Animat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2" descr="Animat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3" descr="Animat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599706" y="3352825"/>
            <a:ext cx="893487" cy="89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529" y="229588"/>
            <a:ext cx="912530" cy="99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706" y="-232233"/>
            <a:ext cx="799853" cy="46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412" y="762824"/>
            <a:ext cx="799853" cy="46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32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81"/>
    </mc:Choice>
    <mc:Fallback xmlns="">
      <p:transition spd="slow" advTm="1418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47800" y="228600"/>
            <a:ext cx="1765738" cy="588149"/>
            <a:chOff x="228600" y="228600"/>
            <a:chExt cx="2514600" cy="838200"/>
          </a:xfrm>
        </p:grpSpPr>
        <p:sp>
          <p:nvSpPr>
            <p:cNvPr id="3" name="Rounded Rectangle 2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vi-V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556" y="414347"/>
            <a:ext cx="7929553" cy="30908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8843" y="3962400"/>
            <a:ext cx="88732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bướu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Bướu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trữ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cằn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Minus 7"/>
          <p:cNvSpPr/>
          <p:nvPr/>
        </p:nvSpPr>
        <p:spPr bwMode="auto">
          <a:xfrm>
            <a:off x="8305800" y="4419600"/>
            <a:ext cx="1219200" cy="144372"/>
          </a:xfrm>
          <a:prstGeom prst="mathMinus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Minus 8"/>
          <p:cNvSpPr/>
          <p:nvPr/>
        </p:nvSpPr>
        <p:spPr bwMode="auto">
          <a:xfrm>
            <a:off x="2667000" y="4876800"/>
            <a:ext cx="1219200" cy="144372"/>
          </a:xfrm>
          <a:prstGeom prst="mathMinus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Minus 9"/>
          <p:cNvSpPr/>
          <p:nvPr/>
        </p:nvSpPr>
        <p:spPr bwMode="auto">
          <a:xfrm>
            <a:off x="6324600" y="5867400"/>
            <a:ext cx="1219200" cy="144372"/>
          </a:xfrm>
          <a:prstGeom prst="mathMinus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2204264"/>
      </p:ext>
    </p:extLst>
  </p:cSld>
  <p:clrMapOvr>
    <a:masterClrMapping/>
  </p:clrMapOvr>
  <p:transition advTm="689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7884"/>
            <a:ext cx="1765738" cy="588149"/>
            <a:chOff x="228600" y="228600"/>
            <a:chExt cx="2514600" cy="838200"/>
          </a:xfrm>
        </p:grpSpPr>
        <p:sp>
          <p:nvSpPr>
            <p:cNvPr id="3" name="Rounded Rectangle 2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vi-V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45065"/>
            <a:ext cx="3109913" cy="23288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9248" y="3574870"/>
            <a:ext cx="94149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bướu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Bướu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trữ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chất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béo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mạc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cằn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679455" y="766178"/>
            <a:ext cx="4572000" cy="1200329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635" y="3640301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3626660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306" y="4121617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34" y="4121617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217" y="4679798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549" y="4679799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952" y="5332260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788" y="5331859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638" y="5739107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593" y="5739108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679455" y="502826"/>
            <a:ext cx="4572000" cy="1791260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26700" y="502425"/>
            <a:ext cx="4477510" cy="175432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</a:t>
            </a:r>
            <a:endParaRPr lang="vi-VN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34000" y="631971"/>
            <a:ext cx="5138043" cy="156966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lợi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ích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8900849"/>
      </p:ext>
    </p:extLst>
  </p:cSld>
  <p:clrMapOvr>
    <a:masterClrMapping/>
  </p:clrMapOvr>
  <p:transition advTm="117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869">
            <a:off x="1059116" y="-1072313"/>
            <a:ext cx="10073767" cy="94972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22" y="699122"/>
            <a:ext cx="2353061" cy="24109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AB9DF8-2770-4166-BF86-BC74A606E1B6}"/>
              </a:ext>
            </a:extLst>
          </p:cNvPr>
          <p:cNvSpPr txBox="1"/>
          <p:nvPr/>
        </p:nvSpPr>
        <p:spPr>
          <a:xfrm>
            <a:off x="4381499" y="28956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6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endParaRPr lang="en-US" sz="6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258">
        <p:random/>
      </p:transition>
    </mc:Choice>
    <mc:Fallback xmlns="">
      <p:transition spd="slow" advTm="1125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7|0.2|0.2|0.5|2.4|1|0.5|0.8|0.5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42.4|3.6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8.4|1|3.5|1.2|3.5|0.7|5.2|1.1|5.1|1.1|9|21.9|2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239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等线</vt:lpstr>
      <vt:lpstr>Microsoft YaHei</vt:lpstr>
      <vt:lpstr>A3.BoosterNextFYBlackRegular-San</vt:lpstr>
      <vt:lpstr>Arial</vt:lpstr>
      <vt:lpstr>Arial-Rounded</vt:lpstr>
      <vt:lpstr>Ariston</vt:lpstr>
      <vt:lpstr>Calibri</vt:lpstr>
      <vt:lpstr>Calibri Light</vt:lpstr>
      <vt:lpstr>UTM Cookies</vt:lpstr>
      <vt:lpstr>1_Office Theme</vt:lpstr>
      <vt:lpstr>https://www.freeppt7.com</vt:lpstr>
      <vt:lpstr>Office 主题​​</vt:lpstr>
      <vt:lpstr>5_Office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Hong Nhung Nguyen Thi</cp:lastModifiedBy>
  <cp:revision>55</cp:revision>
  <dcterms:created xsi:type="dcterms:W3CDTF">2020-11-09T02:49:13Z</dcterms:created>
  <dcterms:modified xsi:type="dcterms:W3CDTF">2021-12-19T14:55:35Z</dcterms:modified>
</cp:coreProperties>
</file>