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256" r:id="rId3"/>
    <p:sldId id="257" r:id="rId4"/>
    <p:sldId id="262" r:id="rId5"/>
    <p:sldId id="264" r:id="rId6"/>
    <p:sldId id="258" r:id="rId7"/>
    <p:sldId id="265" r:id="rId8"/>
    <p:sldId id="259" r:id="rId9"/>
    <p:sldId id="260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gi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4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52909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59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438493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2534063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250916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772689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552556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259305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366655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818943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6327ACC-3C6B-4E5C-A9E1-A7D8750AEA71}"/>
              </a:ext>
            </a:extLst>
          </p:cNvPr>
          <p:cNvSpPr txBox="1"/>
          <p:nvPr/>
        </p:nvSpPr>
        <p:spPr>
          <a:xfrm>
            <a:off x="2856751" y="1213175"/>
            <a:ext cx="377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757"/>
    </mc:Choice>
    <mc:Fallback xmlns="">
      <p:transition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296</Words>
  <Application>Microsoft Office PowerPoint</Application>
  <PresentationFormat>On-screen Show (4:3)</PresentationFormat>
  <Paragraphs>125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A3.BoosterNextFYBlackRegular-San</vt:lpstr>
      <vt:lpstr>Arial</vt:lpstr>
      <vt:lpstr>Calibri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 Nguyen Thi</cp:lastModifiedBy>
  <cp:revision>25</cp:revision>
  <dcterms:created xsi:type="dcterms:W3CDTF">2006-08-16T00:00:00Z</dcterms:created>
  <dcterms:modified xsi:type="dcterms:W3CDTF">2021-11-14T13:16:17Z</dcterms:modified>
</cp:coreProperties>
</file>