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21" r:id="rId3"/>
    <p:sldId id="256" r:id="rId4"/>
    <p:sldId id="257" r:id="rId5"/>
    <p:sldId id="262" r:id="rId6"/>
    <p:sldId id="263" r:id="rId7"/>
    <p:sldId id="259" r:id="rId8"/>
    <p:sldId id="260" r:id="rId9"/>
    <p:sldId id="265" r:id="rId10"/>
    <p:sldId id="266" r:id="rId11"/>
    <p:sldId id="267" r:id="rId12"/>
    <p:sldId id="269" r:id="rId13"/>
    <p:sldId id="261" r:id="rId14"/>
    <p:sldId id="271" r:id="rId15"/>
    <p:sldId id="275" r:id="rId16"/>
    <p:sldId id="27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CCFF"/>
    <a:srgbClr val="FF99FF"/>
    <a:srgbClr val="FF0066"/>
    <a:srgbClr val="66FFFF"/>
    <a:srgbClr val="FF9933"/>
    <a:srgbClr val="FF6600"/>
    <a:srgbClr val="FF8F43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015" autoAdjust="0"/>
  </p:normalViewPr>
  <p:slideViewPr>
    <p:cSldViewPr>
      <p:cViewPr varScale="1">
        <p:scale>
          <a:sx n="60" d="100"/>
          <a:sy n="60" d="100"/>
        </p:scale>
        <p:origin x="14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F7A2-099A-498B-826C-25067232499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520A-6C7B-447A-8FCD-6FB0FEDF6A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8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5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0181-0D3D-44C4-9D3A-8AE6EB41F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69656-0387-4AD7-BAA8-8343F6A0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F556-D7F2-4854-ABCA-623B9259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4F9F-8EF6-4493-A7CB-8B91A405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8E0-D106-4588-A76A-F542D36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0A23-A2C3-4309-B7DE-CC6713C7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1189-6E1B-42A6-A3FE-6E90BFB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6A5B-2BEC-4931-BBDF-2530BC42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EE8E-DCD4-4749-AA1B-DFBD64BA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1A8D-F491-4B41-AB08-3F7E1C28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6874-6CB7-4C4A-A02D-1DAB9130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7DF3-D41C-4A73-97BD-2863D111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058A-601D-4DFD-AE69-842D551F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22EE-C6A9-4611-8E51-9C3721F0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FC73-116C-443A-8727-F3414D20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0715-1DAC-44AF-A868-1D6FEAE7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9B54-4DE9-4557-92F6-AB8C27DF3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9FBD0-BC87-409A-949D-FA4AEE2B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0828-A8B6-433A-9467-9BB5DBA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CD78-BFD7-47C9-AF4F-D0638834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5C7A-1CEB-4F2B-8F01-CDF33199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9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6F91-CE50-4339-A30E-4AF9043B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36DC-A35A-476C-BA5C-614D00D9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A8BBD-BBD3-4F8F-BFDD-A3E58061A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B7E7-C83D-4584-9755-4187C0874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4FDBB-E930-43CF-A932-F2C8A136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FF294-065A-4567-98E8-E0045398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97432-24E4-405F-9692-3D0056A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AE698-E12D-4A8D-A88C-E6360C00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919-EB5D-4EE1-BF8E-85D2F5D3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8A6D2-327D-454B-8EB8-9C576198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386F3-8FCE-4743-9DCD-652AAAF0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8D309-1E19-4174-8BA0-42000289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8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94844-9B9D-4C02-89D3-4C5607B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C1FE-6617-454A-B240-21606EAD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DE7C3-E9ED-43A3-9F05-7A1F1128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1A91-F51B-4D85-96A7-88A5EBBD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59F2-BCF5-414C-87B6-15E44B61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FA59E-8C2B-486D-902C-9B1E3193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DDBEB-1EC5-482E-9307-EDF561B5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F5B5-C25E-4B81-954E-1E45933E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BF30-EDF5-4E7B-AE98-62482A7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BD43-FF30-4127-B947-A6BDFB6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D8B00-0990-4E94-BBD6-857892D13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75E4-0378-4F0A-8104-47CBC301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200C-7C57-4D62-8112-46844E7A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D38B-7A93-4B69-969B-95DFCB7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2341-BBCB-4F65-A22E-82D444EF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1353-B5D9-4060-A1D0-BA50D82C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FDFA2-B897-4683-B9A3-0D4414E08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CCB2-3E02-4B67-BF11-7594F641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6B5B-29C5-4A8A-9562-E6B39762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E81B-A121-4E2A-B212-F615E85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4801-C44B-4940-B11C-BB6261297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4F55A-7896-44DC-BC08-554285DC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7DAC-9603-41DE-889D-C52CC3F6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EF7D-BCF6-47CB-A421-3B2A1364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7BDB-C525-4D2D-BED1-1EC3C0D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0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82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0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6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6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4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2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3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8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685DE-CF11-474A-A427-35EDE3F2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517B-B586-495B-860D-2AAA8C84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2B95-CCB1-4837-BE0A-F5AAE43E9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9AD6-2670-45BB-8361-D96CE0E99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FCC5-EBBF-46FB-9C6E-9A0BF8A9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4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52909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59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438493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6" y="2534063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250916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772689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552556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8" y="259305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06865" y="3666550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818943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6327ACC-3C6B-4E5C-A9E1-A7D8750AEA71}"/>
              </a:ext>
            </a:extLst>
          </p:cNvPr>
          <p:cNvSpPr txBox="1"/>
          <p:nvPr/>
        </p:nvSpPr>
        <p:spPr>
          <a:xfrm>
            <a:off x="2856751" y="1213175"/>
            <a:ext cx="377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757"/>
    </mc:Choice>
    <mc:Fallback xmlns="">
      <p:transition advTm="10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3622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81782" y="2286000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105400" y="28956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5530424" y="30878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30809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43613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30424" y="56024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55955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9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      = 2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5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4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     = 6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8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9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4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086682" y="762000"/>
            <a:ext cx="576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vi-VN" sz="4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23114" y="1894329"/>
            <a:ext cx="184731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086">
              <a:defRPr/>
            </a:pPr>
            <a:endParaRPr lang="x-none" sz="1346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69" y="2452838"/>
            <a:ext cx="3307742" cy="2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8099"/>
          <a:stretch/>
        </p:blipFill>
        <p:spPr bwMode="auto">
          <a:xfrm>
            <a:off x="0" y="0"/>
            <a:ext cx="35442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75" t="5208" r="13104" b="3125"/>
          <a:stretch/>
        </p:blipFill>
        <p:spPr>
          <a:xfrm>
            <a:off x="0" y="1219200"/>
            <a:ext cx="901930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99546" y="1584265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6246399" y="1571298"/>
            <a:ext cx="2608567" cy="914400"/>
            <a:chOff x="1066800" y="4816366"/>
            <a:chExt cx="2608567" cy="9144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" y="1660635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48" y="166063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4800" y="2588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304800" y="3594367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304800" y="4600733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04800" y="5636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48" y="165554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65" y="1647958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164795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5" y="165521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259535" y="2590800"/>
            <a:ext cx="2608567" cy="914400"/>
            <a:chOff x="1066800" y="4816366"/>
            <a:chExt cx="2608567" cy="91440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+ 2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0" y="268013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84" y="268013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84" y="267504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01" y="266746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264905" y="3565634"/>
            <a:ext cx="2608567" cy="914400"/>
            <a:chOff x="1066800" y="4816366"/>
            <a:chExt cx="2608567" cy="9144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497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365497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54" y="364988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36707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64905" y="4587766"/>
            <a:ext cx="2608567" cy="914400"/>
            <a:chOff x="1066800" y="4816366"/>
            <a:chExt cx="2608567" cy="914400"/>
          </a:xfrm>
        </p:grpSpPr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7103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4677102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469286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472177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264905" y="5591502"/>
            <a:ext cx="2608567" cy="914400"/>
            <a:chOff x="1066800" y="4816366"/>
            <a:chExt cx="2608567" cy="914400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+ 5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80839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569660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572550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6" y="57281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66234" y="17526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121161" y="381000"/>
            <a:ext cx="746239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5" t="5208" r="13104" b="3125"/>
          <a:stretch/>
        </p:blipFill>
        <p:spPr>
          <a:xfrm>
            <a:off x="0" y="0"/>
            <a:ext cx="9019309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5800" y="16002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673" y="2667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4673" y="375439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8439" y="4953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0322" y="6010275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0480"/>
            <a:ext cx="26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1844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2987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4175234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+ 4</a:t>
            </a:r>
          </a:p>
        </p:txBody>
      </p:sp>
      <p:sp>
        <p:nvSpPr>
          <p:cNvPr id="26" name="Oval 25"/>
          <p:cNvSpPr/>
          <p:nvPr/>
        </p:nvSpPr>
        <p:spPr>
          <a:xfrm>
            <a:off x="2330668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18378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18378" y="41910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18234" y="18445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05944" y="3053935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05944" y="42067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216464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04174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04174" y="4190999"/>
            <a:ext cx="762000" cy="7709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"/>
    </mc:Choice>
    <mc:Fallback xmlns="">
      <p:transition spd="slow" advTm="1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c)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00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1336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781782" y="24036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05400" y="25908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243613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583CD5B-44E1-40D6-802D-891703E1341F}"/>
  <p:tag name="ISPRING_RESOURCE_FOLDER" val="D:\LỚP 1\1A4\PP Toán 1 cả năm_\Toán\Bài 10\Bài 10 (t2)\"/>
  <p:tag name="ISPRING_PRESENTATION_PATH" val="D:\LỚP 1\1A4\PP Toán 1 cả năm_\Toán\Bài 10\Bài 10 (t2).pptx"/>
  <p:tag name="ISPRING_PROJECT_VERSION" val="9.3"/>
  <p:tag name="ISPRING_PROJECT_FOLDER_UPDATED" val="1"/>
  <p:tag name="ISPRING_SCREEN_RECS_UPDATED" val="D:\LỚP 1\1A4\PP Toán 1 cả năm_\Toán\Bài 10\Bài 10 (t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288</Words>
  <Application>Microsoft Office PowerPoint</Application>
  <PresentationFormat>On-screen Show (4:3)</PresentationFormat>
  <Paragraphs>155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.VnAvant</vt:lpstr>
      <vt:lpstr>.VnAvantH</vt:lpstr>
      <vt:lpstr>Arial</vt:lpstr>
      <vt:lpstr>Calibri</vt:lpstr>
      <vt:lpstr>Calibri Light</vt:lpstr>
      <vt:lpstr>HP-087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Hong Nhung Nguyen Thi</cp:lastModifiedBy>
  <cp:revision>87</cp:revision>
  <dcterms:created xsi:type="dcterms:W3CDTF">2006-08-16T00:00:00Z</dcterms:created>
  <dcterms:modified xsi:type="dcterms:W3CDTF">2021-11-14T13:16:46Z</dcterms:modified>
</cp:coreProperties>
</file>