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97" r:id="rId3"/>
    <p:sldId id="283" r:id="rId4"/>
    <p:sldId id="284" r:id="rId5"/>
    <p:sldId id="285" r:id="rId6"/>
    <p:sldId id="286" r:id="rId7"/>
    <p:sldId id="298" r:id="rId8"/>
    <p:sldId id="299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57" d="100"/>
          <a:sy n="57" d="100"/>
        </p:scale>
        <p:origin x="996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4F286-1CDB-4FD2-8FDC-EAD41D9B66C4}"/>
              </a:ext>
            </a:extLst>
          </p:cNvPr>
          <p:cNvSpPr txBox="1"/>
          <p:nvPr/>
        </p:nvSpPr>
        <p:spPr>
          <a:xfrm>
            <a:off x="3528219" y="349971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553" y="862702"/>
            <a:ext cx="1828800" cy="18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640" y="152400"/>
            <a:ext cx="55316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miếng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bìa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:</a:t>
            </a:r>
          </a:p>
        </p:txBody>
      </p:sp>
      <p:sp>
        <p:nvSpPr>
          <p:cNvPr id="2" name="Isosceles Triangle 1"/>
          <p:cNvSpPr/>
          <p:nvPr/>
        </p:nvSpPr>
        <p:spPr>
          <a:xfrm rot="2704828">
            <a:off x="3519781" y="692972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3506477">
            <a:off x="2539004" y="1602163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3461" y="28266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3461" y="38934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119" y="198566"/>
            <a:ext cx="5791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Mai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1222977"/>
            <a:ext cx="5279182" cy="3870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553" y="968977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8095" y="204517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1553" y="862702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8889" y="285295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6833" y="4027494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495" y="5134856"/>
            <a:ext cx="111248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bìa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ghép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Mai.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6172200"/>
            <a:ext cx="11124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ghép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Có ba miếng bìa: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(2)</a:t>
            </a: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UTM Avo" pitchFamily="18" charset="0"/>
                <a:cs typeface="Arial" pitchFamily="34" charset="0"/>
              </a:rPr>
              <a:t>(3)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Em hãy ghép ba miếng bìa đó để được mỗi hình sau: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1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535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142</Words>
  <Application>Microsoft Office PowerPoint</Application>
  <PresentationFormat>Custom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109</cp:revision>
  <dcterms:created xsi:type="dcterms:W3CDTF">2021-05-23T10:25:42Z</dcterms:created>
  <dcterms:modified xsi:type="dcterms:W3CDTF">2021-11-05T15:21:49Z</dcterms:modified>
</cp:coreProperties>
</file>