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72" r:id="rId3"/>
    <p:sldId id="276" r:id="rId4"/>
    <p:sldId id="267" r:id="rId5"/>
    <p:sldId id="270" r:id="rId6"/>
    <p:sldId id="268" r:id="rId7"/>
    <p:sldId id="269" r:id="rId8"/>
    <p:sldId id="273" r:id="rId9"/>
    <p:sldId id="257" r:id="rId10"/>
    <p:sldId id="258" r:id="rId11"/>
    <p:sldId id="288" r:id="rId12"/>
    <p:sldId id="290" r:id="rId13"/>
    <p:sldId id="289" r:id="rId14"/>
    <p:sldId id="291" r:id="rId15"/>
    <p:sldId id="294" r:id="rId16"/>
    <p:sldId id="295" r:id="rId17"/>
    <p:sldId id="300" r:id="rId18"/>
    <p:sldId id="265" r:id="rId19"/>
    <p:sldId id="279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80B"/>
    <a:srgbClr val="D43212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FBE3-559F-438B-8D1F-5FF50D4FF3F6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0990-2C99-4003-9D08-CADA7072F8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26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8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97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54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2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5" y="444392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3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7" y="5867458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2" y="636623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7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412620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04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9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4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4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1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4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gif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62879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8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15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53966" y="963903"/>
            <a:ext cx="5663345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0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6" y="3281368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53965" y="959315"/>
            <a:ext cx="5663345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32604-47C3-4D84-AC0D-D11F67F4C2ED}"/>
              </a:ext>
            </a:extLst>
          </p:cNvPr>
          <p:cNvSpPr txBox="1"/>
          <p:nvPr/>
        </p:nvSpPr>
        <p:spPr>
          <a:xfrm>
            <a:off x="2199426" y="251528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645920" y="129540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3082290" y="129540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4511040" y="131445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5974080" y="129540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54864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  <p:sp>
        <p:nvSpPr>
          <p:cNvPr id="14" name="Right Triangle 13"/>
          <p:cNvSpPr/>
          <p:nvPr/>
        </p:nvSpPr>
        <p:spPr>
          <a:xfrm rot="10800000">
            <a:off x="56388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182880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  <p:sp>
        <p:nvSpPr>
          <p:cNvPr id="16" name="Right Triangle 15"/>
          <p:cNvSpPr/>
          <p:nvPr/>
        </p:nvSpPr>
        <p:spPr>
          <a:xfrm rot="10800000">
            <a:off x="182880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4321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22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645920" y="129540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2899410" y="141732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4693920" y="129159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  <p:sp>
        <p:nvSpPr>
          <p:cNvPr id="11" name="Right Triangle 10"/>
          <p:cNvSpPr/>
          <p:nvPr/>
        </p:nvSpPr>
        <p:spPr>
          <a:xfrm rot="10800000">
            <a:off x="5974080" y="129540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548640" y="288036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  <p:sp>
        <p:nvSpPr>
          <p:cNvPr id="14" name="Right Triangle 13"/>
          <p:cNvSpPr/>
          <p:nvPr/>
        </p:nvSpPr>
        <p:spPr>
          <a:xfrm rot="10800000">
            <a:off x="563880" y="288036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1828800" y="288036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  <p:sp>
        <p:nvSpPr>
          <p:cNvPr id="16" name="Right Triangle 15"/>
          <p:cNvSpPr/>
          <p:nvPr/>
        </p:nvSpPr>
        <p:spPr>
          <a:xfrm rot="10800000">
            <a:off x="1828800" y="288036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srgbClr val="DB380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31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645920" y="129540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3082290" y="129540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4511040" y="131445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Triangle 10"/>
          <p:cNvSpPr/>
          <p:nvPr/>
        </p:nvSpPr>
        <p:spPr>
          <a:xfrm rot="10800000">
            <a:off x="5974080" y="131445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54864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Triangle 13"/>
          <p:cNvSpPr/>
          <p:nvPr/>
        </p:nvSpPr>
        <p:spPr>
          <a:xfrm rot="10800000">
            <a:off x="56388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182880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ight Triangle 15"/>
          <p:cNvSpPr/>
          <p:nvPr/>
        </p:nvSpPr>
        <p:spPr>
          <a:xfrm rot="10800000">
            <a:off x="1828800" y="2880360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4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6333 0.3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0625 0.3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6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 -0.00348 L 0.09 0.31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0348 L -0.07 0.315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645920" y="1310639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3082290" y="1310639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4511040" y="1329689"/>
            <a:ext cx="1280160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Triangle 10"/>
          <p:cNvSpPr/>
          <p:nvPr/>
        </p:nvSpPr>
        <p:spPr>
          <a:xfrm rot="16200000">
            <a:off x="5951227" y="1337309"/>
            <a:ext cx="1325879" cy="1341120"/>
          </a:xfrm>
          <a:prstGeom prst="rtTriangle">
            <a:avLst/>
          </a:prstGeom>
          <a:solidFill>
            <a:srgbClr val="DB380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4097B8-7CFB-4FA0-80C8-F986176F9E1C}"/>
              </a:ext>
            </a:extLst>
          </p:cNvPr>
          <p:cNvGrpSpPr/>
          <p:nvPr/>
        </p:nvGrpSpPr>
        <p:grpSpPr>
          <a:xfrm>
            <a:off x="154260" y="3379379"/>
            <a:ext cx="3921277" cy="1348740"/>
            <a:chOff x="192817" y="3366973"/>
            <a:chExt cx="4901596" cy="1685925"/>
          </a:xfrm>
          <a:solidFill>
            <a:srgbClr val="DB380B"/>
          </a:solidFill>
        </p:grpSpPr>
        <p:sp>
          <p:nvSpPr>
            <p:cNvPr id="13" name="Right Triangle 12"/>
            <p:cNvSpPr/>
            <p:nvPr/>
          </p:nvSpPr>
          <p:spPr>
            <a:xfrm rot="16200000">
              <a:off x="192817" y="3376498"/>
              <a:ext cx="1676400" cy="1676400"/>
            </a:xfrm>
            <a:prstGeom prst="rt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520"/>
              <a:endParaRPr lang="en-US" sz="144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3494213" y="3376498"/>
              <a:ext cx="1600200" cy="1676400"/>
            </a:xfrm>
            <a:prstGeom prst="rt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520"/>
              <a:endParaRPr lang="en-US" sz="144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>
              <a:off x="1894013" y="3376498"/>
              <a:ext cx="1600200" cy="1676400"/>
            </a:xfrm>
            <a:prstGeom prst="rt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520"/>
              <a:endParaRPr lang="en-US" sz="144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1894013" y="3366973"/>
              <a:ext cx="1600200" cy="1676400"/>
            </a:xfrm>
            <a:prstGeom prst="rt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520"/>
              <a:endParaRPr lang="en-US" sz="144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0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 0.10833 L 0.41667 0.3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25 0.11945 L 0.25959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34 0.12709 L 0.24334 0.38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33 0.12986 L -0.20333 0.3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645920" y="1310639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3082290" y="1310639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Triangle 9"/>
          <p:cNvSpPr/>
          <p:nvPr/>
        </p:nvSpPr>
        <p:spPr>
          <a:xfrm rot="2547000">
            <a:off x="4795846" y="1337309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Triangle 10"/>
          <p:cNvSpPr/>
          <p:nvPr/>
        </p:nvSpPr>
        <p:spPr>
          <a:xfrm rot="13445422">
            <a:off x="5951227" y="1337309"/>
            <a:ext cx="1325879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Triangle 12"/>
          <p:cNvSpPr/>
          <p:nvPr/>
        </p:nvSpPr>
        <p:spPr>
          <a:xfrm rot="2713275">
            <a:off x="844649" y="3386999"/>
            <a:ext cx="134112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Triangle 13"/>
          <p:cNvSpPr/>
          <p:nvPr/>
        </p:nvSpPr>
        <p:spPr>
          <a:xfrm rot="13321481">
            <a:off x="2155290" y="3435344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1515210" y="3386998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ight Triangle 15"/>
          <p:cNvSpPr/>
          <p:nvPr/>
        </p:nvSpPr>
        <p:spPr>
          <a:xfrm rot="10800000">
            <a:off x="1515210" y="3379378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0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 0.10833 L 0.41667 0.3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25 0.11945 L 0.25959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7 0.00347 L 0.00556 0.3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4 0.00347 L 0.01 0.38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645920" y="1310639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3082290" y="1310639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4815840" y="1303019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7498087" y="1173480"/>
            <a:ext cx="1325879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2795370" y="4250210"/>
            <a:ext cx="134112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1515216" y="2950762"/>
            <a:ext cx="1315253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1515210" y="425021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ight Triangle 15"/>
          <p:cNvSpPr/>
          <p:nvPr/>
        </p:nvSpPr>
        <p:spPr>
          <a:xfrm rot="10800000">
            <a:off x="1515210" y="4242590"/>
            <a:ext cx="1280160" cy="1341120"/>
          </a:xfrm>
          <a:prstGeom prst="rtTriangle">
            <a:avLst/>
          </a:prstGeom>
          <a:solidFill>
            <a:srgbClr val="D4321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endParaRPr lang="en-US" sz="144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2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 -0.09167 L 0.41667 0.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25 -0.09167 L 0.25959 0.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23 0.08125 L 0.21223 0.38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-0.06875 L -0.22587 0.2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7822" y="387445"/>
            <a:ext cx="806196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31520">
              <a:spcBef>
                <a:spcPct val="0"/>
              </a:spcBef>
              <a:buNone/>
              <a:defRPr/>
            </a:pPr>
            <a:r>
              <a:rPr lang="vi-VN" altLang="en-US" dirty="0">
                <a:solidFill>
                  <a:srgbClr val="0000CC"/>
                </a:solidFill>
                <a:latin typeface="Calibri" panose="020F0502020204030204" pitchFamily="34" charset="0"/>
              </a:rPr>
              <a:t>  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1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vi-VN" altLang="en-US" sz="31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en-US" sz="31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ownloads\20201029_195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4" y="1783085"/>
            <a:ext cx="7112841" cy="468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810000" y="2895600"/>
            <a:ext cx="252984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3291840" y="2895600"/>
            <a:ext cx="2804160" cy="716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048000" y="586740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C94B3B61-A029-4099-B9DB-90BD6ED2B112}"/>
              </a:ext>
            </a:extLst>
          </p:cNvPr>
          <p:cNvSpPr/>
          <p:nvPr/>
        </p:nvSpPr>
        <p:spPr>
          <a:xfrm>
            <a:off x="300971" y="152406"/>
            <a:ext cx="739588" cy="751349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7200" b="1" kern="0" dirty="0">
                <a:solidFill>
                  <a:prstClr val="white"/>
                </a:solidFill>
                <a:latin typeface="Calibri"/>
              </a:rPr>
              <a:t>2</a:t>
            </a:r>
            <a:endParaRPr lang="vi-VN" sz="7200" b="1" kern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874" r="55949" b="67586"/>
          <a:stretch/>
        </p:blipFill>
        <p:spPr>
          <a:xfrm>
            <a:off x="650836" y="0"/>
            <a:ext cx="1711364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36583" r="61864" b="45775"/>
          <a:stretch/>
        </p:blipFill>
        <p:spPr>
          <a:xfrm>
            <a:off x="650842" y="1708334"/>
            <a:ext cx="1492197" cy="2099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54692" r="63474" b="27666"/>
          <a:stretch/>
        </p:blipFill>
        <p:spPr>
          <a:xfrm>
            <a:off x="509727" y="3314700"/>
            <a:ext cx="1706035" cy="24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70747" r="62937" b="11611"/>
          <a:stretch/>
        </p:blipFill>
        <p:spPr>
          <a:xfrm>
            <a:off x="607892" y="4648206"/>
            <a:ext cx="1754308" cy="2468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4" t="13401" r="12634" b="67059"/>
          <a:stretch/>
        </p:blipFill>
        <p:spPr>
          <a:xfrm>
            <a:off x="6400800" y="-104405"/>
            <a:ext cx="2259755" cy="2314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5" t="33635" r="10963" b="46825"/>
          <a:stretch/>
        </p:blipFill>
        <p:spPr>
          <a:xfrm>
            <a:off x="6748258" y="1342682"/>
            <a:ext cx="2395742" cy="2453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50000" r="8616" b="30460"/>
          <a:stretch/>
        </p:blipFill>
        <p:spPr>
          <a:xfrm>
            <a:off x="7064129" y="3124200"/>
            <a:ext cx="1764000" cy="1806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6" t="67053" r="9842" b="13407"/>
          <a:stretch/>
        </p:blipFill>
        <p:spPr>
          <a:xfrm>
            <a:off x="6612079" y="4116273"/>
            <a:ext cx="2668111" cy="27324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215756" y="3314706"/>
            <a:ext cx="4587766" cy="425669"/>
          </a:xfrm>
          <a:custGeom>
            <a:avLst/>
            <a:gdLst>
              <a:gd name="connsiteX0" fmla="*/ 0 w 4587766"/>
              <a:gd name="connsiteY0" fmla="*/ 425669 h 425669"/>
              <a:gd name="connsiteX1" fmla="*/ 141890 w 4587766"/>
              <a:gd name="connsiteY1" fmla="*/ 394138 h 425669"/>
              <a:gd name="connsiteX2" fmla="*/ 472966 w 4587766"/>
              <a:gd name="connsiteY2" fmla="*/ 362607 h 425669"/>
              <a:gd name="connsiteX3" fmla="*/ 898635 w 4587766"/>
              <a:gd name="connsiteY3" fmla="*/ 299545 h 425669"/>
              <a:gd name="connsiteX4" fmla="*/ 961697 w 4587766"/>
              <a:gd name="connsiteY4" fmla="*/ 283780 h 425669"/>
              <a:gd name="connsiteX5" fmla="*/ 1135118 w 4587766"/>
              <a:gd name="connsiteY5" fmla="*/ 252249 h 425669"/>
              <a:gd name="connsiteX6" fmla="*/ 1245476 w 4587766"/>
              <a:gd name="connsiteY6" fmla="*/ 236483 h 425669"/>
              <a:gd name="connsiteX7" fmla="*/ 1481959 w 4587766"/>
              <a:gd name="connsiteY7" fmla="*/ 189187 h 425669"/>
              <a:gd name="connsiteX8" fmla="*/ 1639614 w 4587766"/>
              <a:gd name="connsiteY8" fmla="*/ 173421 h 425669"/>
              <a:gd name="connsiteX9" fmla="*/ 1844566 w 4587766"/>
              <a:gd name="connsiteY9" fmla="*/ 110359 h 425669"/>
              <a:gd name="connsiteX10" fmla="*/ 1923394 w 4587766"/>
              <a:gd name="connsiteY10" fmla="*/ 78828 h 425669"/>
              <a:gd name="connsiteX11" fmla="*/ 2175642 w 4587766"/>
              <a:gd name="connsiteY11" fmla="*/ 47297 h 425669"/>
              <a:gd name="connsiteX12" fmla="*/ 2238704 w 4587766"/>
              <a:gd name="connsiteY12" fmla="*/ 31531 h 425669"/>
              <a:gd name="connsiteX13" fmla="*/ 2349062 w 4587766"/>
              <a:gd name="connsiteY13" fmla="*/ 0 h 425669"/>
              <a:gd name="connsiteX14" fmla="*/ 3547242 w 4587766"/>
              <a:gd name="connsiteY14" fmla="*/ 31531 h 425669"/>
              <a:gd name="connsiteX15" fmla="*/ 3720662 w 4587766"/>
              <a:gd name="connsiteY15" fmla="*/ 63062 h 425669"/>
              <a:gd name="connsiteX16" fmla="*/ 3831021 w 4587766"/>
              <a:gd name="connsiteY16" fmla="*/ 110359 h 425669"/>
              <a:gd name="connsiteX17" fmla="*/ 4067504 w 4587766"/>
              <a:gd name="connsiteY17" fmla="*/ 173421 h 425669"/>
              <a:gd name="connsiteX18" fmla="*/ 4193628 w 4587766"/>
              <a:gd name="connsiteY18" fmla="*/ 189187 h 425669"/>
              <a:gd name="connsiteX19" fmla="*/ 4240925 w 4587766"/>
              <a:gd name="connsiteY19" fmla="*/ 204952 h 425669"/>
              <a:gd name="connsiteX20" fmla="*/ 4319752 w 4587766"/>
              <a:gd name="connsiteY20" fmla="*/ 236483 h 425669"/>
              <a:gd name="connsiteX21" fmla="*/ 4587766 w 4587766"/>
              <a:gd name="connsiteY21" fmla="*/ 23648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87766" h="425669">
                <a:moveTo>
                  <a:pt x="0" y="425669"/>
                </a:moveTo>
                <a:cubicBezTo>
                  <a:pt x="47297" y="415159"/>
                  <a:pt x="93865" y="400541"/>
                  <a:pt x="141890" y="394138"/>
                </a:cubicBezTo>
                <a:cubicBezTo>
                  <a:pt x="251776" y="379487"/>
                  <a:pt x="472966" y="362607"/>
                  <a:pt x="472966" y="362607"/>
                </a:cubicBezTo>
                <a:cubicBezTo>
                  <a:pt x="775847" y="280004"/>
                  <a:pt x="518840" y="337524"/>
                  <a:pt x="898635" y="299545"/>
                </a:cubicBezTo>
                <a:cubicBezTo>
                  <a:pt x="920195" y="297389"/>
                  <a:pt x="940450" y="288029"/>
                  <a:pt x="961697" y="283780"/>
                </a:cubicBezTo>
                <a:cubicBezTo>
                  <a:pt x="1019311" y="272257"/>
                  <a:pt x="1077163" y="261908"/>
                  <a:pt x="1135118" y="252249"/>
                </a:cubicBezTo>
                <a:cubicBezTo>
                  <a:pt x="1171772" y="246140"/>
                  <a:pt x="1208916" y="243130"/>
                  <a:pt x="1245476" y="236483"/>
                </a:cubicBezTo>
                <a:cubicBezTo>
                  <a:pt x="1324568" y="222103"/>
                  <a:pt x="1401969" y="197186"/>
                  <a:pt x="1481959" y="189187"/>
                </a:cubicBezTo>
                <a:lnTo>
                  <a:pt x="1639614" y="173421"/>
                </a:lnTo>
                <a:cubicBezTo>
                  <a:pt x="1733747" y="79290"/>
                  <a:pt x="1642246" y="150823"/>
                  <a:pt x="1844566" y="110359"/>
                </a:cubicBezTo>
                <a:cubicBezTo>
                  <a:pt x="1872317" y="104809"/>
                  <a:pt x="1895594" y="84123"/>
                  <a:pt x="1923394" y="78828"/>
                </a:cubicBezTo>
                <a:cubicBezTo>
                  <a:pt x="2006634" y="62973"/>
                  <a:pt x="2175642" y="47297"/>
                  <a:pt x="2175642" y="47297"/>
                </a:cubicBezTo>
                <a:cubicBezTo>
                  <a:pt x="2196663" y="42042"/>
                  <a:pt x="2217800" y="37232"/>
                  <a:pt x="2238704" y="31531"/>
                </a:cubicBezTo>
                <a:cubicBezTo>
                  <a:pt x="2275614" y="21465"/>
                  <a:pt x="2310804" y="0"/>
                  <a:pt x="2349062" y="0"/>
                </a:cubicBezTo>
                <a:cubicBezTo>
                  <a:pt x="2748594" y="0"/>
                  <a:pt x="3147849" y="21021"/>
                  <a:pt x="3547242" y="31531"/>
                </a:cubicBezTo>
                <a:cubicBezTo>
                  <a:pt x="3591555" y="37862"/>
                  <a:pt x="3672568" y="45573"/>
                  <a:pt x="3720662" y="63062"/>
                </a:cubicBezTo>
                <a:cubicBezTo>
                  <a:pt x="3758275" y="76739"/>
                  <a:pt x="3793330" y="96898"/>
                  <a:pt x="3831021" y="110359"/>
                </a:cubicBezTo>
                <a:cubicBezTo>
                  <a:pt x="3858669" y="120233"/>
                  <a:pt x="4045148" y="170626"/>
                  <a:pt x="4067504" y="173421"/>
                </a:cubicBezTo>
                <a:lnTo>
                  <a:pt x="4193628" y="189187"/>
                </a:lnTo>
                <a:cubicBezTo>
                  <a:pt x="4209394" y="194442"/>
                  <a:pt x="4225365" y="199117"/>
                  <a:pt x="4240925" y="204952"/>
                </a:cubicBezTo>
                <a:cubicBezTo>
                  <a:pt x="4267423" y="214889"/>
                  <a:pt x="4291568" y="233921"/>
                  <a:pt x="4319752" y="236483"/>
                </a:cubicBezTo>
                <a:cubicBezTo>
                  <a:pt x="4408723" y="244571"/>
                  <a:pt x="4498428" y="236483"/>
                  <a:pt x="4587766" y="23648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1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2986 L -0.58732 0.1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65677 0.25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47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3935 L -0.62795 -0.5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38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0231 L -0.58385 0.0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/>
          <p:nvPr/>
        </p:nvSpPr>
        <p:spPr>
          <a:xfrm>
            <a:off x="1478246" y="2229332"/>
            <a:ext cx="2101500" cy="3236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Xem lại bài đã học</a:t>
            </a:r>
            <a:endParaRPr sz="3609" dirty="0"/>
          </a:p>
        </p:txBody>
      </p:sp>
      <p:sp>
        <p:nvSpPr>
          <p:cNvPr id="523" name="Google Shape;523;p48"/>
          <p:cNvSpPr/>
          <p:nvPr/>
        </p:nvSpPr>
        <p:spPr>
          <a:xfrm>
            <a:off x="3673596" y="2229332"/>
            <a:ext cx="1858500" cy="3236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Hoàn thành vở bài tập Toán</a:t>
            </a:r>
            <a:endParaRPr sz="3609" dirty="0"/>
          </a:p>
        </p:txBody>
      </p:sp>
      <p:sp>
        <p:nvSpPr>
          <p:cNvPr id="524" name="Google Shape;524;p48"/>
          <p:cNvSpPr/>
          <p:nvPr/>
        </p:nvSpPr>
        <p:spPr>
          <a:xfrm>
            <a:off x="5625947" y="2229332"/>
            <a:ext cx="1955700" cy="32363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 err="1"/>
              <a:t>Chuẩn</a:t>
            </a:r>
            <a:r>
              <a:rPr lang="en-US" sz="3609" dirty="0"/>
              <a:t> </a:t>
            </a:r>
            <a:r>
              <a:rPr lang="en-US" sz="3609" dirty="0" err="1"/>
              <a:t>bị</a:t>
            </a:r>
            <a:r>
              <a:rPr lang="en-US" sz="3609" dirty="0"/>
              <a:t> </a:t>
            </a:r>
            <a:r>
              <a:rPr lang="en-US" sz="3609" dirty="0" err="1"/>
              <a:t>bài</a:t>
            </a:r>
            <a:r>
              <a:rPr lang="en-US" sz="3609" dirty="0"/>
              <a:t> </a:t>
            </a:r>
            <a:r>
              <a:rPr lang="en-US" sz="3609" dirty="0" err="1"/>
              <a:t>sau</a:t>
            </a:r>
            <a:endParaRPr sz="3609" dirty="0"/>
          </a:p>
        </p:txBody>
      </p:sp>
      <p:sp>
        <p:nvSpPr>
          <p:cNvPr id="526" name="Google Shape;526;p48"/>
          <p:cNvSpPr txBox="1">
            <a:spLocks noGrp="1"/>
          </p:cNvSpPr>
          <p:nvPr>
            <p:ph type="ctrTitle"/>
          </p:nvPr>
        </p:nvSpPr>
        <p:spPr>
          <a:xfrm>
            <a:off x="1495234" y="1132288"/>
            <a:ext cx="6153545" cy="948547"/>
          </a:xfrm>
          <a:prstGeom prst="rect">
            <a:avLst/>
          </a:prstGeom>
          <a:solidFill>
            <a:srgbClr val="FFFFCC"/>
          </a:solidFill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DẶN DÒ</a:t>
            </a:r>
            <a:endParaRPr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08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74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9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54" y="3483934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71" y="2167666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901" y="3005687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80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24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7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62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2104080" y="333805"/>
            <a:ext cx="1294536" cy="834191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0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6" y="3281368"/>
            <a:ext cx="3556319" cy="3085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234258"/>
            <a:ext cx="8295122" cy="9255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5414" dirty="0">
                <a:solidFill>
                  <a:srgbClr val="FFFF0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pic>
        <p:nvPicPr>
          <p:cNvPr id="13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921">
            <a:off x="-181058" y="3328842"/>
            <a:ext cx="3556319" cy="3085001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8085566" y="1131215"/>
            <a:ext cx="1294536" cy="834191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4115318" y="1199333"/>
            <a:ext cx="1294536" cy="834191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6637593" y="331279"/>
            <a:ext cx="1294536" cy="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17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4 C -2.77778E-6 -0.03519 0.029 -0.13635 0.054 -0.14283 C 0.079 -0.14931 0.12275 -0.07431 0.15 -0.03913 C 0.17674 -0.00417 0.18108 0.06759 0.21615 0.06759 C 0.24966 0.06759 0.42813 -0.01806 0.42813 -0.05301 " pathEditMode="relative" rAng="0" ptsTypes="AAAAA">
                                      <p:cBhvr>
                                        <p:cTn id="3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2256" y="61002"/>
            <a:ext cx="9144000" cy="6716160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7" y="3798289"/>
            <a:ext cx="2208845" cy="22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838908" y="3486292"/>
            <a:ext cx="2575022" cy="25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6394003" y="2852677"/>
            <a:ext cx="2750003" cy="25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732" y="4104311"/>
            <a:ext cx="1455975" cy="647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002795" y="850878"/>
            <a:ext cx="4293168" cy="1489585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8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3008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393997" y="3032157"/>
            <a:ext cx="1546220" cy="1276407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9" y="1205961"/>
            <a:ext cx="3038849" cy="22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177169" y="2931816"/>
            <a:ext cx="1988639" cy="99431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180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05" y="1205967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0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867" y="4015189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2707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707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0846" y="5125557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8956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2707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       </a:t>
            </a:r>
            <a:r>
              <a:rPr lang="en-US" sz="5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3" y="4096919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137515" y="268656"/>
            <a:ext cx="5500007" cy="180641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4" y="466241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335079">
            <a:off x="3505374" y="462714"/>
            <a:ext cx="4295894" cy="134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cần mấy miếng bìa hình tam giác để ghép được ngôi nhà?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039939" y="35862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959340" y="4833136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879698" y="2431344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39" y="713698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44" y="5213351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05" y="2974937"/>
            <a:ext cx="551972" cy="532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6391" y="2075071"/>
            <a:ext cx="2764115" cy="205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9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0880" y="4060901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 tam giác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5859" y="5171269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Hình tròn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49" y="4132717"/>
            <a:ext cx="545507" cy="535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66" y="5250726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9013" y="2941312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3308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 chữ nhật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85" y="3025778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2995983" y="-6967"/>
            <a:ext cx="5500007" cy="148958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491"/>
            <a:ext cx="2406253" cy="16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75070"/>
            <a:ext cx="4295894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7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 thích hợp đặt vào ô có dấu chấm hỏi là: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24952" y="3631986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44353" y="4878848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64711" y="2525184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06" y="-6967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48" y="1693416"/>
            <a:ext cx="8005763" cy="70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5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7274" y="3847689"/>
            <a:ext cx="4645730" cy="6928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vi-VN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8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5       2       4   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2253" y="4958057"/>
            <a:ext cx="4645730" cy="7105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3       1       4</a:t>
            </a:r>
            <a:endParaRPr lang="en-US" sz="3308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60" y="5037514"/>
            <a:ext cx="551972" cy="532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5407" y="2728100"/>
            <a:ext cx="4645730" cy="69067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520" tIns="45760" rIns="91520" bIns="45760" rtlCol="0" anchor="ctr"/>
          <a:lstStyle/>
          <a:p>
            <a:r>
              <a:rPr lang="en-US" sz="3308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5       1       4          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60" y="3929419"/>
            <a:ext cx="551972" cy="532011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123054" y="-9326"/>
            <a:ext cx="5500007" cy="1489585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8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4" y="31878"/>
            <a:ext cx="2406253" cy="179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5385" y="267082"/>
            <a:ext cx="4295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bao nhiêu hình để ghép được hình bên dưới?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721346" y="3418774"/>
            <a:ext cx="1287511" cy="12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640747" y="4665636"/>
            <a:ext cx="1133054" cy="11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561105" y="2263844"/>
            <a:ext cx="1176271" cy="13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83" y="267088"/>
            <a:ext cx="936767" cy="93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50" y="2805937"/>
            <a:ext cx="545507" cy="53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0145" y="1744566"/>
            <a:ext cx="2905696" cy="4399662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2166909" y="2854247"/>
            <a:ext cx="429549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3182072" y="2834776"/>
            <a:ext cx="457200" cy="44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4318490" y="2870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/>
          <p:cNvSpPr/>
          <p:nvPr/>
        </p:nvSpPr>
        <p:spPr>
          <a:xfrm>
            <a:off x="2219737" y="3972780"/>
            <a:ext cx="429549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3234900" y="3953309"/>
            <a:ext cx="457200" cy="44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4371318" y="398873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/>
          <p:cNvSpPr/>
          <p:nvPr/>
        </p:nvSpPr>
        <p:spPr>
          <a:xfrm>
            <a:off x="2184986" y="5094726"/>
            <a:ext cx="429549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3200149" y="5075255"/>
            <a:ext cx="457200" cy="445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4336567" y="5110679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7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356740" y="1967555"/>
            <a:ext cx="6262091" cy="48904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15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53966" y="963903"/>
            <a:ext cx="5663345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0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6" y="3281368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53965" y="959315"/>
            <a:ext cx="5663345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 dirty="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290" y="2054941"/>
            <a:ext cx="577497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.VnAvant" pitchFamily="34" charset="0"/>
              </a:rPr>
              <a:t>Bµi</a:t>
            </a:r>
            <a:r>
              <a:rPr lang="en-US" sz="4400" dirty="0">
                <a:latin typeface=".VnAvant" pitchFamily="34" charset="0"/>
              </a:rPr>
              <a:t> 8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THỰC HÀNH LẮP GHÉP, XẾP HÌNH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7483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609600" y="1066806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228606"/>
            <a:ext cx="678420" cy="671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74951"/>
            <a:ext cx="8534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solidFill>
                  <a:srgbClr val="0070C0"/>
                </a:solidFill>
              </a:rPr>
              <a:t>Bạn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Việt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cắt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miếng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bìa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hình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vuông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thành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bốn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miếng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bìa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b="1" dirty="0" err="1">
                <a:solidFill>
                  <a:srgbClr val="0070C0"/>
                </a:solidFill>
              </a:rPr>
              <a:t>hình</a:t>
            </a:r>
            <a:r>
              <a:rPr lang="en-US" sz="3100" b="1" dirty="0">
                <a:solidFill>
                  <a:srgbClr val="0070C0"/>
                </a:solidFill>
              </a:rPr>
              <a:t> tam </a:t>
            </a:r>
            <a:r>
              <a:rPr lang="en-US" sz="3100" b="1" dirty="0" err="1">
                <a:solidFill>
                  <a:srgbClr val="0070C0"/>
                </a:solidFill>
              </a:rPr>
              <a:t>giác</a:t>
            </a:r>
            <a:r>
              <a:rPr lang="en-US" sz="3100" b="1" dirty="0">
                <a:solidFill>
                  <a:srgbClr val="0070C0"/>
                </a:solidFill>
              </a:rPr>
              <a:t>:</a:t>
            </a:r>
            <a:endParaRPr lang="vi-VN" sz="31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5172" r="3510" b="65288"/>
          <a:stretch/>
        </p:blipFill>
        <p:spPr>
          <a:xfrm>
            <a:off x="1295400" y="1083937"/>
            <a:ext cx="65532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B4B37-C09D-4144-8544-43C50AC4B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3793" r="6167" b="5977"/>
          <a:stretch/>
        </p:blipFill>
        <p:spPr>
          <a:xfrm>
            <a:off x="1314773" y="2819400"/>
            <a:ext cx="6096000" cy="37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283</Words>
  <Application>Microsoft Office PowerPoint</Application>
  <PresentationFormat>On-screen Show (4:3)</PresentationFormat>
  <Paragraphs>51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.VnAvant</vt:lpstr>
      <vt:lpstr>A3.BoosterNextFYBlackRegular-San</vt:lpstr>
      <vt:lpstr>Arial</vt:lpstr>
      <vt:lpstr>Arial-Rounded</vt:lpstr>
      <vt:lpstr>Calibri</vt:lpstr>
      <vt:lpstr>Constantia</vt:lpstr>
      <vt:lpstr>iCiel Nabila</vt:lpstr>
      <vt:lpstr>Quicksand</vt:lpstr>
      <vt:lpstr>Times New Roman</vt:lpstr>
      <vt:lpstr>Office Theme</vt:lpstr>
      <vt:lpstr>1_Office Theme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Nhung Nguyen Thi</cp:lastModifiedBy>
  <cp:revision>43</cp:revision>
  <dcterms:created xsi:type="dcterms:W3CDTF">2006-08-16T00:00:00Z</dcterms:created>
  <dcterms:modified xsi:type="dcterms:W3CDTF">2021-11-05T15:20:23Z</dcterms:modified>
</cp:coreProperties>
</file>