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15" r:id="rId2"/>
    <p:sldId id="289" r:id="rId3"/>
    <p:sldId id="273" r:id="rId4"/>
    <p:sldId id="321" r:id="rId5"/>
    <p:sldId id="302" r:id="rId6"/>
    <p:sldId id="303" r:id="rId7"/>
    <p:sldId id="313" r:id="rId8"/>
    <p:sldId id="320" r:id="rId9"/>
  </p:sldIdLst>
  <p:sldSz cx="12161838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F1F2"/>
    <a:srgbClr val="DCF8F7"/>
    <a:srgbClr val="FF972F"/>
    <a:srgbClr val="97E232"/>
    <a:srgbClr val="FFFF97"/>
    <a:srgbClr val="FF3399"/>
    <a:srgbClr val="FF6600"/>
    <a:srgbClr val="ECF763"/>
    <a:srgbClr val="EFF87C"/>
    <a:srgbClr val="EABB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263" autoAdjust="0"/>
  </p:normalViewPr>
  <p:slideViewPr>
    <p:cSldViewPr>
      <p:cViewPr varScale="1">
        <p:scale>
          <a:sx n="56" d="100"/>
          <a:sy n="56" d="100"/>
        </p:scale>
        <p:origin x="980" y="44"/>
      </p:cViewPr>
      <p:guideLst>
        <p:guide orient="horz" pos="2160"/>
        <p:guide pos="383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6EC521-8BB2-447E-A210-7269D75CCBE4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44AB91-A8C2-45A2-A8DC-9C24C78B8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561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4AB91-A8C2-45A2-A8DC-9C24C78B8DE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9620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4AB91-A8C2-45A2-A8DC-9C24C78B8DE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3769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4AB91-A8C2-45A2-A8DC-9C24C78B8DE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3769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4AB91-A8C2-45A2-A8DC-9C24C78B8DE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3769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4AB91-A8C2-45A2-A8DC-9C24C78B8DE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376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2138" y="2130426"/>
            <a:ext cx="10337562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4276" y="3886200"/>
            <a:ext cx="8513287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676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949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28995" y="274639"/>
            <a:ext cx="3637994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8678" y="274639"/>
            <a:ext cx="1071762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688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485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702" y="4406901"/>
            <a:ext cx="10337562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702" y="2906713"/>
            <a:ext cx="10337562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269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8678" y="1600201"/>
            <a:ext cx="7176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88126" y="1600201"/>
            <a:ext cx="717886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276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92" y="274638"/>
            <a:ext cx="10945654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535113"/>
            <a:ext cx="5373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8092" y="2174875"/>
            <a:ext cx="5373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8046" y="1535113"/>
            <a:ext cx="537570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8046" y="2174875"/>
            <a:ext cx="537570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624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307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625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93" y="273050"/>
            <a:ext cx="4001161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4941" y="273051"/>
            <a:ext cx="679880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093" y="1435101"/>
            <a:ext cx="4001161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250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3805" y="4800600"/>
            <a:ext cx="729710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3805" y="612775"/>
            <a:ext cx="7297103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3805" y="5367338"/>
            <a:ext cx="729710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958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8092" y="274638"/>
            <a:ext cx="1094565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600201"/>
            <a:ext cx="1094565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8092" y="6356351"/>
            <a:ext cx="2837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78667-E865-4580-9C06-63F58C228D54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55295" y="6356351"/>
            <a:ext cx="3851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15984" y="6356351"/>
            <a:ext cx="2837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844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6" Type="http://schemas.openxmlformats.org/officeDocument/2006/relationships/image" Target="../media/image10.jpg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5" Type="http://schemas.microsoft.com/office/2007/relationships/hdphoto" Target="../media/hdphoto1.wdp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-17058"/>
            <a:ext cx="12177145" cy="684939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A95FEC4-5E8F-2B41-A234-3EB767D7F73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719" y="228600"/>
            <a:ext cx="7207238" cy="361255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889919" y="5027908"/>
            <a:ext cx="3393226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Sách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Toán_trang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66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93338" y="609600"/>
            <a:ext cx="381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5400" b="1" dirty="0">
                <a:latin typeface="+mj-lt"/>
              </a:rPr>
              <a:t>Bài</a:t>
            </a:r>
            <a:r>
              <a:rPr lang="vi-VN" sz="5400" dirty="0">
                <a:latin typeface="+mj-lt"/>
              </a:rPr>
              <a:t> </a:t>
            </a:r>
            <a:r>
              <a:rPr lang="vi-VN" sz="5400" b="1" dirty="0">
                <a:latin typeface="+mj-lt"/>
              </a:rPr>
              <a:t>10</a:t>
            </a:r>
            <a:endParaRPr lang="en-US" sz="5400" b="1" dirty="0">
              <a:latin typeface="+mj-lt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3065" y="-31532"/>
            <a:ext cx="4988774" cy="6863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998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345534" y="372785"/>
            <a:ext cx="11374185" cy="846415"/>
            <a:chOff x="559883" y="346364"/>
            <a:chExt cx="11374185" cy="846415"/>
          </a:xfrm>
        </p:grpSpPr>
        <p:sp>
          <p:nvSpPr>
            <p:cNvPr id="2" name="Oval 1"/>
            <p:cNvSpPr/>
            <p:nvPr/>
          </p:nvSpPr>
          <p:spPr>
            <a:xfrm>
              <a:off x="559883" y="346364"/>
              <a:ext cx="822960" cy="82296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5400">
                  <a:ln w="57150" cmpd="sng">
                    <a:solidFill>
                      <a:schemeClr val="bg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420943" y="423338"/>
              <a:ext cx="1051312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40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Số</a:t>
              </a:r>
            </a:p>
          </p:txBody>
        </p:sp>
      </p:grp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7710354"/>
              </p:ext>
            </p:extLst>
          </p:nvPr>
        </p:nvGraphicFramePr>
        <p:xfrm>
          <a:off x="289719" y="2133600"/>
          <a:ext cx="11125200" cy="2971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4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4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4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54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54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90600">
                <a:tc rowSpan="2"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C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C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C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C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C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06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D65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65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C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C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C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C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pPr algn="ctr"/>
                      <a:endParaRPr lang="en-US" sz="4800" b="1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2633028" y="4248150"/>
            <a:ext cx="92583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480719" y="4248150"/>
            <a:ext cx="92583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309519" y="4248150"/>
            <a:ext cx="92583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138319" y="4248150"/>
            <a:ext cx="92583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0043319" y="4248150"/>
            <a:ext cx="92583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</a:p>
        </p:txBody>
      </p:sp>
      <p:pic>
        <p:nvPicPr>
          <p:cNvPr id="5" name="o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36" b="16826"/>
          <a:stretch/>
        </p:blipFill>
        <p:spPr>
          <a:xfrm>
            <a:off x="4529417" y="4162250"/>
            <a:ext cx="902234" cy="881837"/>
          </a:xfrm>
          <a:prstGeom prst="rect">
            <a:avLst/>
          </a:prstGeom>
        </p:spPr>
      </p:pic>
      <p:pic>
        <p:nvPicPr>
          <p:cNvPr id="1026" name="nh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217" b="9404"/>
          <a:stretch/>
        </p:blipFill>
        <p:spPr bwMode="auto">
          <a:xfrm>
            <a:off x="6210397" y="4185859"/>
            <a:ext cx="1153102" cy="85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v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59"/>
          <a:stretch/>
        </p:blipFill>
        <p:spPr>
          <a:xfrm>
            <a:off x="8141381" y="4190617"/>
            <a:ext cx="927637" cy="844988"/>
          </a:xfrm>
          <a:prstGeom prst="rect">
            <a:avLst/>
          </a:prstGeom>
        </p:spPr>
      </p:pic>
      <p:pic>
        <p:nvPicPr>
          <p:cNvPr id="9" name="r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0919" y="3976914"/>
            <a:ext cx="1295400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873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  <p:extLst>
    <p:ext uri="{E180D4A7-C9FB-4DFB-919C-405C955672EB}">
      <p14:showEvtLst xmlns:p14="http://schemas.microsoft.com/office/powerpoint/2010/main">
        <p14:triggerEvt type="onClick" time="61568" objId="5"/>
        <p14:triggerEvt type="onClick" time="65880" objId="1026"/>
        <p14:triggerEvt type="onClick" time="69951" objId="8"/>
        <p14:triggerEvt type="onClick" time="74071" objId="9"/>
      </p14:showEvtLst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416780" y="1317472"/>
            <a:ext cx="11023477" cy="23622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/>
          <p:cNvGrpSpPr/>
          <p:nvPr/>
        </p:nvGrpSpPr>
        <p:grpSpPr>
          <a:xfrm>
            <a:off x="391442" y="152400"/>
            <a:ext cx="11252077" cy="1200329"/>
            <a:chOff x="597667" y="326926"/>
            <a:chExt cx="11252077" cy="1200329"/>
          </a:xfrm>
        </p:grpSpPr>
        <p:sp>
          <p:nvSpPr>
            <p:cNvPr id="44" name="Oval 43"/>
            <p:cNvSpPr/>
            <p:nvPr/>
          </p:nvSpPr>
          <p:spPr>
            <a:xfrm>
              <a:off x="597667" y="519033"/>
              <a:ext cx="822960" cy="82296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5400">
                  <a:ln w="57150" cmpd="sng">
                    <a:solidFill>
                      <a:schemeClr val="bg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462696" y="326926"/>
              <a:ext cx="1038704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en-US" sz="4800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a) </a:t>
              </a:r>
              <a:r>
                <a:rPr lang="en-US" sz="4800" dirty="0" err="1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Tính</a:t>
              </a:r>
              <a:r>
                <a:rPr lang="en-US" sz="4800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4800" dirty="0" err="1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nhẩm</a:t>
              </a:r>
              <a:endParaRPr lang="en-US" sz="4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" name="Rounded Rectangle 1"/>
          <p:cNvSpPr/>
          <p:nvPr/>
        </p:nvSpPr>
        <p:spPr>
          <a:xfrm>
            <a:off x="933450" y="1371600"/>
            <a:ext cx="2743200" cy="838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 + 7 =  ?</a:t>
            </a:r>
            <a:endParaRPr lang="en-US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899319" y="2286000"/>
            <a:ext cx="2743200" cy="838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 + 8 =  ?</a:t>
            </a:r>
            <a:endParaRPr lang="en-US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556919" y="1371600"/>
            <a:ext cx="2743200" cy="838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 + 8 =  ?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8138319" y="1371600"/>
            <a:ext cx="2743200" cy="838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 + 5 =  ?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8138319" y="2286000"/>
            <a:ext cx="2743200" cy="838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 + 7 =  ?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533900" y="2286000"/>
            <a:ext cx="2743200" cy="838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 + 7 =  ?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2964960" y="1383209"/>
            <a:ext cx="731520" cy="73152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2965740" y="2324100"/>
            <a:ext cx="731520" cy="73152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6490100" y="1398449"/>
            <a:ext cx="977800" cy="73152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6490880" y="2339340"/>
            <a:ext cx="977020" cy="73152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10188099" y="1413689"/>
            <a:ext cx="731520" cy="73152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10188879" y="2354580"/>
            <a:ext cx="731520" cy="73152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79524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ounded Rectangle 26"/>
          <p:cNvSpPr/>
          <p:nvPr/>
        </p:nvSpPr>
        <p:spPr>
          <a:xfrm>
            <a:off x="594519" y="2179499"/>
            <a:ext cx="11023477" cy="2392501"/>
          </a:xfrm>
          <a:prstGeom prst="roundRect">
            <a:avLst/>
          </a:prstGeom>
          <a:solidFill>
            <a:srgbClr val="CAF1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746919" y="533400"/>
            <a:ext cx="103870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4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b) </a:t>
            </a:r>
            <a:r>
              <a:rPr lang="en-US" sz="4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4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623360" y="2449830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+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330240" y="2449830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=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440940" y="2449830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446800" y="2449830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85980" y="2438400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086239" y="2449830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623360" y="3611701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+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330240" y="3611701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=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440940" y="3611701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85980" y="3594556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086239" y="3611701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en-US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833660" y="2438400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+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540540" y="2438400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=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651240" y="2438400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7096280" y="2438400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10296539" y="2438400"/>
            <a:ext cx="111838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833660" y="3600271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+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540540" y="3600271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=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651240" y="3600271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8657100" y="3600271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7096280" y="3588841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10296539" y="3600271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7096280" y="2438400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891840" y="3582131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75874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2" grpId="0" animBg="1"/>
      <p:bldP spid="26" grpId="0" animBg="1"/>
      <p:bldP spid="3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Oval 43"/>
          <p:cNvSpPr/>
          <p:nvPr/>
        </p:nvSpPr>
        <p:spPr>
          <a:xfrm>
            <a:off x="437826" y="224307"/>
            <a:ext cx="690093" cy="690093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>
                <a:ln w="57150" cmpd="sng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47101" y="914400"/>
            <a:ext cx="1296229" cy="982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và</a:t>
            </a:r>
            <a:endParaRPr lang="en-US" sz="4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369955" y="903846"/>
            <a:ext cx="1296229" cy="982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và</a:t>
            </a:r>
            <a:endParaRPr lang="en-US" sz="4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966119" y="2536371"/>
            <a:ext cx="4597500" cy="838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 + 1 + 2 =  ?</a:t>
            </a:r>
            <a:endParaRPr lang="en-US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5349346" y="2589711"/>
            <a:ext cx="731520" cy="731520"/>
          </a:xfrm>
          <a:prstGeom prst="round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6766719" y="2199246"/>
            <a:ext cx="4419600" cy="1447800"/>
          </a:xfrm>
          <a:prstGeom prst="roundRect">
            <a:avLst/>
          </a:prstGeom>
          <a:solidFill>
            <a:srgbClr val="FFFF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4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Nhẩm</a:t>
            </a:r>
            <a:r>
              <a:rPr lang="en-US" sz="44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 	</a:t>
            </a:r>
            <a:r>
              <a:rPr lang="en-US" sz="4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 + 1 = 4</a:t>
            </a:r>
          </a:p>
          <a:p>
            <a:pPr algn="just"/>
            <a:r>
              <a:rPr lang="en-US" sz="4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4 + 2 = 6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813719" y="152400"/>
            <a:ext cx="9906000" cy="3886200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590655" y="4038600"/>
            <a:ext cx="22205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Tính: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31700" y="5334000"/>
            <a:ext cx="3210819" cy="914400"/>
          </a:xfrm>
          <a:prstGeom prst="roundRect">
            <a:avLst/>
          </a:prstGeom>
          <a:solidFill>
            <a:srgbClr val="97E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 + 2 + 2 = ?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3109119" y="5457371"/>
            <a:ext cx="365760" cy="731520"/>
          </a:xfrm>
          <a:prstGeom prst="roundRect">
            <a:avLst/>
          </a:prstGeom>
          <a:solidFill>
            <a:srgbClr val="97E23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341900" y="5334000"/>
            <a:ext cx="3415419" cy="914400"/>
          </a:xfrm>
          <a:prstGeom prst="roundRect">
            <a:avLst/>
          </a:prstGeom>
          <a:solidFill>
            <a:srgbClr val="97E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 + 3 + 5 = ?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884483" y="5410200"/>
            <a:ext cx="831273" cy="731520"/>
          </a:xfrm>
          <a:prstGeom prst="roundRect">
            <a:avLst/>
          </a:prstGeom>
          <a:solidFill>
            <a:srgbClr val="97E23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8380500" y="5334000"/>
            <a:ext cx="3415419" cy="914400"/>
          </a:xfrm>
          <a:prstGeom prst="roundRect">
            <a:avLst/>
          </a:prstGeom>
          <a:solidFill>
            <a:srgbClr val="97E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 + 4 + 0 = ?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11026332" y="5410200"/>
            <a:ext cx="831273" cy="731520"/>
          </a:xfrm>
          <a:prstGeom prst="roundRect">
            <a:avLst/>
          </a:prstGeom>
          <a:solidFill>
            <a:srgbClr val="97E23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919" y="457200"/>
            <a:ext cx="2743200" cy="148227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6747" y="441878"/>
            <a:ext cx="1210712" cy="163536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6184" y="466995"/>
            <a:ext cx="1841500" cy="148227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60803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20" grpId="0"/>
      <p:bldP spid="21" grpId="0" animBg="1"/>
      <p:bldP spid="3" grpId="0" animBg="1"/>
      <p:bldP spid="22" grpId="0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213519" y="250374"/>
            <a:ext cx="11658600" cy="715401"/>
            <a:chOff x="597668" y="449759"/>
            <a:chExt cx="11658600" cy="715401"/>
          </a:xfrm>
        </p:grpSpPr>
        <p:sp>
          <p:nvSpPr>
            <p:cNvPr id="44" name="Oval 43"/>
            <p:cNvSpPr/>
            <p:nvPr/>
          </p:nvSpPr>
          <p:spPr>
            <a:xfrm>
              <a:off x="597668" y="449759"/>
              <a:ext cx="690093" cy="690093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>
                  <a:ln w="57150" cmpd="sng">
                    <a:solidFill>
                      <a:schemeClr val="bg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335820" y="580385"/>
              <a:ext cx="1092044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20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Tìm những quả bóng ghi phép tính có kết quả bằng 10</a:t>
              </a:r>
            </a:p>
          </p:txBody>
        </p:sp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9519" y="882410"/>
            <a:ext cx="6934200" cy="5895597"/>
          </a:xfrm>
          <a:prstGeom prst="rect">
            <a:avLst/>
          </a:prstGeom>
        </p:spPr>
      </p:pic>
      <p:sp>
        <p:nvSpPr>
          <p:cNvPr id="4" name="Right Arrow 3"/>
          <p:cNvSpPr/>
          <p:nvPr/>
        </p:nvSpPr>
        <p:spPr>
          <a:xfrm rot="2769166">
            <a:off x="3702223" y="1263123"/>
            <a:ext cx="978408" cy="371103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Arrow 23"/>
          <p:cNvSpPr/>
          <p:nvPr/>
        </p:nvSpPr>
        <p:spPr>
          <a:xfrm rot="2769166">
            <a:off x="5910637" y="1896869"/>
            <a:ext cx="978408" cy="371103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/>
          <p:cNvSpPr/>
          <p:nvPr/>
        </p:nvSpPr>
        <p:spPr>
          <a:xfrm rot="15077451">
            <a:off x="4933781" y="3918720"/>
            <a:ext cx="978408" cy="371103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0266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4" grpId="0" animBg="1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213519" y="250374"/>
            <a:ext cx="11658600" cy="740226"/>
            <a:chOff x="597668" y="449759"/>
            <a:chExt cx="11658600" cy="740226"/>
          </a:xfrm>
        </p:grpSpPr>
        <p:sp>
          <p:nvSpPr>
            <p:cNvPr id="44" name="Oval 43"/>
            <p:cNvSpPr/>
            <p:nvPr/>
          </p:nvSpPr>
          <p:spPr>
            <a:xfrm>
              <a:off x="597668" y="449759"/>
              <a:ext cx="690093" cy="690093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>
                  <a:ln w="57150" cmpd="sng">
                    <a:solidFill>
                      <a:schemeClr val="bg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335820" y="482099"/>
              <a:ext cx="1092044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Số?</a:t>
              </a: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94719" y="282714"/>
            <a:ext cx="9967119" cy="6291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ounded Rectangle 9"/>
          <p:cNvSpPr/>
          <p:nvPr/>
        </p:nvSpPr>
        <p:spPr>
          <a:xfrm>
            <a:off x="5699919" y="5029200"/>
            <a:ext cx="471714" cy="427765"/>
          </a:xfrm>
          <a:prstGeom prst="roundRect">
            <a:avLst/>
          </a:prstGeom>
          <a:solidFill>
            <a:srgbClr val="FF000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200416" y="4455068"/>
            <a:ext cx="499503" cy="427765"/>
          </a:xfrm>
          <a:prstGeom prst="roundRect">
            <a:avLst/>
          </a:prstGeom>
          <a:solidFill>
            <a:srgbClr val="FF000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480719" y="3880936"/>
            <a:ext cx="866502" cy="427765"/>
          </a:xfrm>
          <a:prstGeom prst="roundRect">
            <a:avLst/>
          </a:prstGeom>
          <a:solidFill>
            <a:srgbClr val="FF000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7599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18"/>
          <a:stretch/>
        </p:blipFill>
        <p:spPr>
          <a:xfrm>
            <a:off x="2347119" y="222126"/>
            <a:ext cx="8041514" cy="663587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32919" y="1143000"/>
            <a:ext cx="3886200" cy="2691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6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Củng cố</a:t>
            </a:r>
          </a:p>
          <a:p>
            <a:pPr algn="ctr">
              <a:lnSpc>
                <a:spcPct val="150000"/>
              </a:lnSpc>
            </a:pPr>
            <a:r>
              <a:rPr lang="en-US" sz="6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Dặn dò</a:t>
            </a:r>
          </a:p>
        </p:txBody>
      </p:sp>
    </p:spTree>
    <p:extLst>
      <p:ext uri="{BB962C8B-B14F-4D97-AF65-F5344CB8AC3E}">
        <p14:creationId xmlns:p14="http://schemas.microsoft.com/office/powerpoint/2010/main" val="253140130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6|3.7|3.6|3.7|3.5|3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5|11.7|15|9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5.4|21|27.1|16.3|12.2|9.1|1.1|0.9|0.7|17.2|9.3|8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9.9|0.8|0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2.2|13.2|5.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2749</TotalTime>
  <Words>179</Words>
  <Application>Microsoft Office PowerPoint</Application>
  <PresentationFormat>Custom</PresentationFormat>
  <Paragraphs>92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Hong Nhung Nguyen Thi</cp:lastModifiedBy>
  <cp:revision>261</cp:revision>
  <dcterms:created xsi:type="dcterms:W3CDTF">2021-05-23T10:25:42Z</dcterms:created>
  <dcterms:modified xsi:type="dcterms:W3CDTF">2021-11-22T13:23:41Z</dcterms:modified>
</cp:coreProperties>
</file>