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17"/>
  </p:notesMasterIdLst>
  <p:sldIdLst>
    <p:sldId id="257" r:id="rId4"/>
    <p:sldId id="258" r:id="rId5"/>
    <p:sldId id="259" r:id="rId6"/>
    <p:sldId id="260" r:id="rId7"/>
    <p:sldId id="267" r:id="rId8"/>
    <p:sldId id="326" r:id="rId9"/>
    <p:sldId id="330" r:id="rId10"/>
    <p:sldId id="264" r:id="rId11"/>
    <p:sldId id="261" r:id="rId12"/>
    <p:sldId id="265" r:id="rId13"/>
    <p:sldId id="263" r:id="rId14"/>
    <p:sldId id="374" r:id="rId15"/>
    <p:sldId id="3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0" d="100"/>
          <a:sy n="60" d="100"/>
        </p:scale>
        <p:origin x="8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BB25C-86DA-4520-9840-9365A1F722FA}" type="datetimeFigureOut">
              <a:rPr lang="en-US" smtClean="0"/>
              <a:t>11/20/2021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AE607-9598-4A2D-BD65-EE9F1397E77E}" type="slidenum">
              <a:rPr lang="en-US" smtClean="0"/>
              <a:t>‹#›</a:t>
            </a:fld>
            <a:endParaRPr lang="en-US"/>
          </a:p>
        </p:txBody>
      </p:sp>
    </p:spTree>
    <p:extLst>
      <p:ext uri="{BB962C8B-B14F-4D97-AF65-F5344CB8AC3E}">
        <p14:creationId xmlns:p14="http://schemas.microsoft.com/office/powerpoint/2010/main" val="157448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Cô chào các con, chào mừng các con đến với tiết toán, hôm nay cô sẽ hướng dẫn các con học bài 10 phép cộng trong phạm vi 10 tiết 5.Tiết hôm nay các con sẽ cùng cô luyện tập về cách tìm kết quả của phép cộng trong phạm vi 10 nhé. Các con hãy mở sách giáo khoa trang 64- 65 để chúng mình cùng học bài nào!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7615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Tiếp theo là phần trò chơi cặp tấm thẻ anh em. Trò chơi này chúng mình sẽ chơi theo nhóm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6136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Bài 1: Số? Các con hãy quan sát hình vẽ phần a cho cô biết có mấy quả cam màu vàng và mấy quả cam màu xanh. À, có 6 quả cam màu vàng và 2 quả cam màu xanh, có tất cả bao nhiêu quả cam? Đúng rồi, 6 quả cam màu vàng và 2 quả cam màu xanh là 8 quả cam. Chúng mình có phép tính cộng nào? 6 + 2 = 8, Vậy 2 + 6 bằng mấy. Đúng rồi 2 + 6  = 8. Con hãy quan sát nhận xét cho cô xem 2 kết quả của 2 phép tính cộng này, à 2 pt này đều có kq bằng 8, vậy 6 + 2 = 2 + 6.Như vậy khi đổi chỗ các số trong phép cộng thì kết quả k thay đổi.Ở phép cộng này 2 đổi chỗ cho 6 kết quả vẫn bằng 8.Khi biết 6 + 2 = 8 thì chúng mình cũng biết ngay đc 2 + 6 = 8, 8 gồm 6 và 2, 8 gồm 2 và 6.Bây giờ tương tự cách làm như phần a, các con hãy dừng video lại để làm phần b, c nhé.</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759595-F458-44E0-B940-9929F4B1A6BF}"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3587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Cô tin chắc các con đều hoàn thành tốt phần b, c nhỉ.giờ mình cùng chữa nhé.5 quả cam màu vàng và 4 quả cam màu xanh là mấy quả? À 5 quả cam màu vàng và 4 quả cam màu xanh là 9 quả , vậy 5 + 4 = 9, 4 + 5 bằng mấy, 4 + 5 cũng =9.Ở trong pc này thì số 5 và số 4 đổi chỗ cho nhau kết quả vẫn = 9. 9 gồm 5 và 4.9 gồm 4 và 5</a:t>
            </a:r>
          </a:p>
          <a:p>
            <a:r>
              <a:rPr lang="en-US"/>
              <a:t>Tương tự phần c, 4 + 6 = 10 , 6 + 4  cũng = 10, 10 gồm 4 và 6., 10 gồm 6 và 4. 4 và 6 đổi chỗ cho nhau những kết quả của pc vẫn = 10. vậy Bây giờ chúng mình chuyển sáng bài tập 2 nhé.</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8593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Bài 2, tính nhẩm.Bây giờ các con hãy nhẩm kết quả của các phép tính cộng này và viết kết quả vào sách cho cô nhé.các Con bấm dừng video lại các con làm nhé.</a:t>
            </a:r>
          </a:p>
          <a:p>
            <a:pPr>
              <a:lnSpc>
                <a:spcPct val="150000"/>
              </a:lnSpc>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5297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a:t>Bây giờ con hãy nêu kết quả cùng cô nhé  7 + 1= 8	6 + 2 = 8	5 + 3 = 8	4 + 4= 8</a:t>
            </a:r>
          </a:p>
          <a:p>
            <a:pPr>
              <a:lnSpc>
                <a:spcPct val="150000"/>
              </a:lnSpc>
            </a:pPr>
            <a:r>
              <a:rPr lang="en-US"/>
              <a:t>                                                                     1 + 7= 8	2 + 6= 8	3 + 5 = 8	8 + 0= 8</a:t>
            </a:r>
          </a:p>
          <a:p>
            <a:pPr>
              <a:lnSpc>
                <a:spcPct val="150000"/>
              </a:lnSpc>
            </a:pPr>
            <a:r>
              <a:rPr lang="en-US"/>
              <a:t>Chúng mình dễ dàng nhận thấy các phép tính cộng của bài 2 đều có kết quả bằng 8. Để tìm đc kết quả của các phép tính bằng cách các con có thể sử dụng cách đếm thêm.</a:t>
            </a:r>
          </a:p>
          <a:p>
            <a:pPr>
              <a:lnSpc>
                <a:spcPct val="150000"/>
              </a:lnSpc>
            </a:pPr>
            <a:r>
              <a:rPr lang="en-US"/>
              <a:t>Bây giờ chúng mình chuyển sang bài 3 nhé.</a:t>
            </a:r>
          </a:p>
          <a:p>
            <a:pPr>
              <a:lnSpc>
                <a:spcPct val="150000"/>
              </a:lnSpc>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831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Bài 3. Số. Ở bài 3 chúng mình thấy có 3 hang, các con hãy quan sát mẫu ở cột thứ nhất và cho cô biết làm thế nào để chúng mình điền đc các số còn thiếu. À để điền được các số con thiếu chúng mình lấy số ở hang thứ nhất cộng với số hang thứ hai được kết quả bn thì chúng mình viết số vào hang thứ 3. 9 + 0 = 9. Viết 9. Tương tự các cột còn lại các con hãy dừng video và hoàn thiện bài tập 3 cho cô nhé.</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88920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con đã làm xong chưa nào. Cùng chữa với cô nhé. 8 + 1 = 9, 7 + 2 = 9, 6 + 3 = 9, 5 + 4 = 9. Để điền đc số thích hợp vào ô trống chúng mình phải thực hiện phép tính cộng.Muốn tìm kết quả đúng của phép cộng chúng mình dựa vào cách đếm them hoặc con có thể dựa vào pc đã biết. Bây giờ chúng mình chuyển sang bt tiếp theo nhé</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97252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Bài 4, số.Con hãy quan sát tranh bt tập 4 cho cô biết con nhìn thấy gì nào?</a:t>
            </a:r>
          </a:p>
          <a:p>
            <a:r>
              <a:rPr lang="en-US"/>
              <a:t>À quan sát phần a bài 4 chúng mình thấy có rất nhiều con bướm và bông hoa, phần b thì có 2 chiếc để những chiếc kẹo có hình cái kem.Bây giờ các con quan sát kĩ 2 hình vẽ và nêu tình huống bài toán tương ứng và viết phép tính thích hợp với tình huống đã nêu nhé.Con hãy bấm dừng video lại thực hiện cho cô nào.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5873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Con đã nêu tình huống bài toán và viết phép tính như thế nào.Chúng mình cùng nêu lại với cô nhé.</a:t>
            </a:r>
          </a:p>
          <a:p>
            <a:r>
              <a:rPr lang="en-US"/>
              <a:t>Có 4 con bướm đang đậu và 4 con bướm đang bay đến.Hỏi có tất cả mấy con bướm. Con thấy có tất cả mấy con bướm? À 4 con bướm đang đậu và 4 con bướm bay đến là 8 con bướm vậy cô có phép tính 4 + 4 = 8</a:t>
            </a:r>
          </a:p>
          <a:p>
            <a:r>
              <a:rPr lang="en-US"/>
              <a:t>Tiếp theo ở phần b chúng mình đã nêu tình huống bài toán như thế nào? À đĩa thứ nhất có 3 cái kẹo, đĩa thứ 2 có 6 cái kẹo.Hỏi cả hai đĩa có mấy cái kẹo? À  3 cái kẹo đĩa thứ nhất và 6 cái kẹo đĩa thứ 2 là 9 cái kẹo. Vậy ta có phép tính 3 + 6 = 9. </a:t>
            </a:r>
          </a:p>
          <a:p>
            <a:r>
              <a:rPr lang="en-US"/>
              <a:t>Ở bài tập 4 các con đã đc làm quen với cách viết phép cộng phù hợp với tình huống thực tế.</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9412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9754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561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6190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9CB850-4F5D-4C6B-88CA-104DDEA230C3}"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1890795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9CB850-4F5D-4C6B-88CA-104DDEA230C3}"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2508119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9CB850-4F5D-4C6B-88CA-104DDEA230C3}"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1127521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9CB850-4F5D-4C6B-88CA-104DDEA230C3}"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795768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9CB850-4F5D-4C6B-88CA-104DDEA230C3}" type="datetimeFigureOut">
              <a:rPr lang="en-US" smtClean="0"/>
              <a:t>11/20/2021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2909012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9CB850-4F5D-4C6B-88CA-104DDEA230C3}" type="datetimeFigureOut">
              <a:rPr lang="en-US" smtClean="0"/>
              <a:t>11/20/2021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3012440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CB850-4F5D-4C6B-88CA-104DDEA230C3}" type="datetimeFigureOut">
              <a:rPr lang="en-US" smtClean="0"/>
              <a:t>11/20/2021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103964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9CB850-4F5D-4C6B-88CA-104DDEA230C3}"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405305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3344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9CB850-4F5D-4C6B-88CA-104DDEA230C3}"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1668562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9CB850-4F5D-4C6B-88CA-104DDEA230C3}"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1139547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9CB850-4F5D-4C6B-88CA-104DDEA230C3}"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3291903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3" y="219521"/>
            <a:ext cx="11613235"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2"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5"/>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3" y="6264685"/>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2" y="6181470"/>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3"/>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5" y="98942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9"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4"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3"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4" y="160330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9" y="156140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2"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1"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2" y="221718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8" y="217528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1" y="283106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6" y="278916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1"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21"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5" y="340303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30" y="3373463"/>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9"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30" y="405881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5"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8"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7"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8" y="467269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4" y="463079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2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6"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7" y="528657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2" y="524467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7"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7" y="590045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1" y="585855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6" y="582897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3" y="1491606"/>
            <a:ext cx="9867487" cy="4773077"/>
            <a:chOff x="623255" y="927125"/>
            <a:chExt cx="7691377" cy="3871900"/>
          </a:xfrm>
          <a:solidFill>
            <a:srgbClr val="ACD868"/>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91"/>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2" y="6418002"/>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2" y="5626807"/>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spTree>
    <p:extLst>
      <p:ext uri="{BB962C8B-B14F-4D97-AF65-F5344CB8AC3E}">
        <p14:creationId xmlns:p14="http://schemas.microsoft.com/office/powerpoint/2010/main" val="42807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3467" y="761867"/>
            <a:ext cx="6463600" cy="4178400"/>
          </a:xfrm>
          <a:prstGeom prst="rect">
            <a:avLst/>
          </a:prstGeom>
        </p:spPr>
        <p:txBody>
          <a:bodyPr spcFirstLastPara="1" wrap="square" lIns="121705" tIns="121705" rIns="121705" bIns="121705" anchor="b" anchorCtr="0">
            <a:noAutofit/>
          </a:bodyPr>
          <a:lstStyle>
            <a:lvl1pPr lvl="0" algn="r">
              <a:spcBef>
                <a:spcPts val="0"/>
              </a:spcBef>
              <a:spcAft>
                <a:spcPts val="0"/>
              </a:spcAft>
              <a:buSzPts val="5200"/>
              <a:buNone/>
              <a:defRPr sz="6842" b="1">
                <a:solidFill>
                  <a:schemeClr val="lt1"/>
                </a:solidFill>
                <a:latin typeface="Quicksand"/>
                <a:ea typeface="Quicksand"/>
                <a:cs typeface="Quicksand"/>
                <a:sym typeface="Quicksand"/>
              </a:defRPr>
            </a:lvl1pPr>
            <a:lvl2pPr lvl="1" algn="ctr">
              <a:spcBef>
                <a:spcPts val="0"/>
              </a:spcBef>
              <a:spcAft>
                <a:spcPts val="0"/>
              </a:spcAft>
              <a:buSzPts val="5200"/>
              <a:buNone/>
              <a:defRPr sz="5188"/>
            </a:lvl2pPr>
            <a:lvl3pPr lvl="2" algn="ctr">
              <a:spcBef>
                <a:spcPts val="0"/>
              </a:spcBef>
              <a:spcAft>
                <a:spcPts val="0"/>
              </a:spcAft>
              <a:buSzPts val="5200"/>
              <a:buNone/>
              <a:defRPr sz="5188"/>
            </a:lvl3pPr>
            <a:lvl4pPr lvl="3" algn="ctr">
              <a:spcBef>
                <a:spcPts val="0"/>
              </a:spcBef>
              <a:spcAft>
                <a:spcPts val="0"/>
              </a:spcAft>
              <a:buSzPts val="5200"/>
              <a:buNone/>
              <a:defRPr sz="5188"/>
            </a:lvl4pPr>
            <a:lvl5pPr lvl="4" algn="ctr">
              <a:spcBef>
                <a:spcPts val="0"/>
              </a:spcBef>
              <a:spcAft>
                <a:spcPts val="0"/>
              </a:spcAft>
              <a:buSzPts val="5200"/>
              <a:buNone/>
              <a:defRPr sz="5188"/>
            </a:lvl5pPr>
            <a:lvl6pPr lvl="5" algn="ctr">
              <a:spcBef>
                <a:spcPts val="0"/>
              </a:spcBef>
              <a:spcAft>
                <a:spcPts val="0"/>
              </a:spcAft>
              <a:buSzPts val="5200"/>
              <a:buNone/>
              <a:defRPr sz="5188"/>
            </a:lvl6pPr>
            <a:lvl7pPr lvl="6" algn="ctr">
              <a:spcBef>
                <a:spcPts val="0"/>
              </a:spcBef>
              <a:spcAft>
                <a:spcPts val="0"/>
              </a:spcAft>
              <a:buSzPts val="5200"/>
              <a:buNone/>
              <a:defRPr sz="5188"/>
            </a:lvl7pPr>
            <a:lvl8pPr lvl="7" algn="ctr">
              <a:spcBef>
                <a:spcPts val="0"/>
              </a:spcBef>
              <a:spcAft>
                <a:spcPts val="0"/>
              </a:spcAft>
              <a:buSzPts val="5200"/>
              <a:buNone/>
              <a:defRPr sz="5188"/>
            </a:lvl8pPr>
            <a:lvl9pPr lvl="8" algn="ctr">
              <a:spcBef>
                <a:spcPts val="0"/>
              </a:spcBef>
              <a:spcAft>
                <a:spcPts val="0"/>
              </a:spcAft>
              <a:buSzPts val="5200"/>
              <a:buNone/>
              <a:defRPr sz="5188"/>
            </a:lvl9pPr>
          </a:lstStyle>
          <a:p>
            <a:endParaRPr/>
          </a:p>
        </p:txBody>
      </p:sp>
      <p:sp>
        <p:nvSpPr>
          <p:cNvPr id="10" name="Google Shape;10;p2"/>
          <p:cNvSpPr txBox="1">
            <a:spLocks noGrp="1"/>
          </p:cNvSpPr>
          <p:nvPr>
            <p:ph type="subTitle" idx="1"/>
          </p:nvPr>
        </p:nvSpPr>
        <p:spPr>
          <a:xfrm>
            <a:off x="2716133" y="5039184"/>
            <a:ext cx="3654000" cy="1056800"/>
          </a:xfrm>
          <a:prstGeom prst="rect">
            <a:avLst/>
          </a:prstGeom>
        </p:spPr>
        <p:txBody>
          <a:bodyPr spcFirstLastPara="1" wrap="square" lIns="121705" tIns="121705" rIns="121705" bIns="121705" anchor="t" anchorCtr="0">
            <a:noAutofit/>
          </a:bodyPr>
          <a:lstStyle>
            <a:lvl1pPr lvl="0" algn="r">
              <a:lnSpc>
                <a:spcPct val="100000"/>
              </a:lnSpc>
              <a:spcBef>
                <a:spcPts val="0"/>
              </a:spcBef>
              <a:spcAft>
                <a:spcPts val="0"/>
              </a:spcAft>
              <a:buClr>
                <a:schemeClr val="dk1"/>
              </a:buClr>
              <a:buSzPts val="2800"/>
              <a:buFont typeface="Nunito"/>
              <a:buNone/>
              <a:defRPr>
                <a:solidFill>
                  <a:schemeClr val="dk1"/>
                </a:solidFill>
                <a:latin typeface="Nunito"/>
                <a:ea typeface="Nunito"/>
                <a:cs typeface="Nunito"/>
                <a:sym typeface="Nunito"/>
              </a:defRPr>
            </a:lvl1pPr>
            <a:lvl2pPr lvl="1" algn="ctr">
              <a:lnSpc>
                <a:spcPct val="100000"/>
              </a:lnSpc>
              <a:spcBef>
                <a:spcPts val="0"/>
              </a:spcBef>
              <a:spcAft>
                <a:spcPts val="0"/>
              </a:spcAft>
              <a:buClr>
                <a:schemeClr val="dk1"/>
              </a:buClr>
              <a:buSzPts val="2800"/>
              <a:buFont typeface="Nunito"/>
              <a:buNone/>
              <a:defRPr sz="2782">
                <a:solidFill>
                  <a:schemeClr val="dk1"/>
                </a:solidFill>
                <a:latin typeface="Nunito"/>
                <a:ea typeface="Nunito"/>
                <a:cs typeface="Nunito"/>
                <a:sym typeface="Nunito"/>
              </a:defRPr>
            </a:lvl2pPr>
            <a:lvl3pPr lvl="2" algn="ctr">
              <a:lnSpc>
                <a:spcPct val="100000"/>
              </a:lnSpc>
              <a:spcBef>
                <a:spcPts val="0"/>
              </a:spcBef>
              <a:spcAft>
                <a:spcPts val="0"/>
              </a:spcAft>
              <a:buClr>
                <a:schemeClr val="dk1"/>
              </a:buClr>
              <a:buSzPts val="2800"/>
              <a:buFont typeface="Nunito"/>
              <a:buNone/>
              <a:defRPr sz="2782">
                <a:solidFill>
                  <a:schemeClr val="dk1"/>
                </a:solidFill>
                <a:latin typeface="Nunito"/>
                <a:ea typeface="Nunito"/>
                <a:cs typeface="Nunito"/>
                <a:sym typeface="Nunito"/>
              </a:defRPr>
            </a:lvl3pPr>
            <a:lvl4pPr lvl="3" algn="ctr">
              <a:lnSpc>
                <a:spcPct val="100000"/>
              </a:lnSpc>
              <a:spcBef>
                <a:spcPts val="0"/>
              </a:spcBef>
              <a:spcAft>
                <a:spcPts val="0"/>
              </a:spcAft>
              <a:buClr>
                <a:schemeClr val="dk1"/>
              </a:buClr>
              <a:buSzPts val="2800"/>
              <a:buFont typeface="Nunito"/>
              <a:buNone/>
              <a:defRPr sz="2782">
                <a:solidFill>
                  <a:schemeClr val="dk1"/>
                </a:solidFill>
                <a:latin typeface="Nunito"/>
                <a:ea typeface="Nunito"/>
                <a:cs typeface="Nunito"/>
                <a:sym typeface="Nunito"/>
              </a:defRPr>
            </a:lvl4pPr>
            <a:lvl5pPr lvl="4" algn="ctr">
              <a:lnSpc>
                <a:spcPct val="100000"/>
              </a:lnSpc>
              <a:spcBef>
                <a:spcPts val="0"/>
              </a:spcBef>
              <a:spcAft>
                <a:spcPts val="0"/>
              </a:spcAft>
              <a:buClr>
                <a:schemeClr val="dk1"/>
              </a:buClr>
              <a:buSzPts val="2800"/>
              <a:buFont typeface="Nunito"/>
              <a:buNone/>
              <a:defRPr sz="2782">
                <a:solidFill>
                  <a:schemeClr val="dk1"/>
                </a:solidFill>
                <a:latin typeface="Nunito"/>
                <a:ea typeface="Nunito"/>
                <a:cs typeface="Nunito"/>
                <a:sym typeface="Nunito"/>
              </a:defRPr>
            </a:lvl5pPr>
            <a:lvl6pPr lvl="5" algn="ctr">
              <a:lnSpc>
                <a:spcPct val="100000"/>
              </a:lnSpc>
              <a:spcBef>
                <a:spcPts val="0"/>
              </a:spcBef>
              <a:spcAft>
                <a:spcPts val="0"/>
              </a:spcAft>
              <a:buClr>
                <a:schemeClr val="dk1"/>
              </a:buClr>
              <a:buSzPts val="2800"/>
              <a:buFont typeface="Nunito"/>
              <a:buNone/>
              <a:defRPr sz="2782">
                <a:solidFill>
                  <a:schemeClr val="dk1"/>
                </a:solidFill>
                <a:latin typeface="Nunito"/>
                <a:ea typeface="Nunito"/>
                <a:cs typeface="Nunito"/>
                <a:sym typeface="Nunito"/>
              </a:defRPr>
            </a:lvl6pPr>
            <a:lvl7pPr lvl="6" algn="ctr">
              <a:lnSpc>
                <a:spcPct val="100000"/>
              </a:lnSpc>
              <a:spcBef>
                <a:spcPts val="0"/>
              </a:spcBef>
              <a:spcAft>
                <a:spcPts val="0"/>
              </a:spcAft>
              <a:buClr>
                <a:schemeClr val="dk1"/>
              </a:buClr>
              <a:buSzPts val="2800"/>
              <a:buFont typeface="Nunito"/>
              <a:buNone/>
              <a:defRPr sz="2782">
                <a:solidFill>
                  <a:schemeClr val="dk1"/>
                </a:solidFill>
                <a:latin typeface="Nunito"/>
                <a:ea typeface="Nunito"/>
                <a:cs typeface="Nunito"/>
                <a:sym typeface="Nunito"/>
              </a:defRPr>
            </a:lvl7pPr>
            <a:lvl8pPr lvl="7" algn="ctr">
              <a:lnSpc>
                <a:spcPct val="100000"/>
              </a:lnSpc>
              <a:spcBef>
                <a:spcPts val="0"/>
              </a:spcBef>
              <a:spcAft>
                <a:spcPts val="0"/>
              </a:spcAft>
              <a:buClr>
                <a:schemeClr val="dk1"/>
              </a:buClr>
              <a:buSzPts val="2800"/>
              <a:buFont typeface="Nunito"/>
              <a:buNone/>
              <a:defRPr sz="2782">
                <a:solidFill>
                  <a:schemeClr val="dk1"/>
                </a:solidFill>
                <a:latin typeface="Nunito"/>
                <a:ea typeface="Nunito"/>
                <a:cs typeface="Nunito"/>
                <a:sym typeface="Nunito"/>
              </a:defRPr>
            </a:lvl8pPr>
            <a:lvl9pPr lvl="8" algn="ctr">
              <a:lnSpc>
                <a:spcPct val="100000"/>
              </a:lnSpc>
              <a:spcBef>
                <a:spcPts val="0"/>
              </a:spcBef>
              <a:spcAft>
                <a:spcPts val="0"/>
              </a:spcAft>
              <a:buClr>
                <a:schemeClr val="dk1"/>
              </a:buClr>
              <a:buSzPts val="2800"/>
              <a:buFont typeface="Nunito"/>
              <a:buNone/>
              <a:defRPr sz="2782">
                <a:solidFill>
                  <a:schemeClr val="dk1"/>
                </a:solidFill>
                <a:latin typeface="Nunito"/>
                <a:ea typeface="Nunito"/>
                <a:cs typeface="Nunito"/>
                <a:sym typeface="Nunito"/>
              </a:defRPr>
            </a:lvl9pPr>
          </a:lstStyle>
          <a:p>
            <a:endParaRPr/>
          </a:p>
        </p:txBody>
      </p:sp>
      <p:sp>
        <p:nvSpPr>
          <p:cNvPr id="11" name="Google Shape;11;p2"/>
          <p:cNvSpPr/>
          <p:nvPr/>
        </p:nvSpPr>
        <p:spPr>
          <a:xfrm>
            <a:off x="8421184" y="-67"/>
            <a:ext cx="3770800" cy="6858000"/>
          </a:xfrm>
          <a:prstGeom prst="rect">
            <a:avLst/>
          </a:prstGeom>
          <a:solidFill>
            <a:schemeClr val="lt1"/>
          </a:solidFill>
          <a:ln>
            <a:noFill/>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2" name="Google Shape;12;p2"/>
          <p:cNvSpPr/>
          <p:nvPr/>
        </p:nvSpPr>
        <p:spPr>
          <a:xfrm>
            <a:off x="8945717" y="310100"/>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3"/>
            </a:solidFill>
            <a:prstDash val="solid"/>
            <a:miter lim="370229"/>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3" name="Google Shape;13;p2"/>
          <p:cNvSpPr/>
          <p:nvPr/>
        </p:nvSpPr>
        <p:spPr>
          <a:xfrm rot="1506031">
            <a:off x="6428057" y="459567"/>
            <a:ext cx="419673" cy="366556"/>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4" name="Google Shape;14;p2"/>
          <p:cNvSpPr/>
          <p:nvPr/>
        </p:nvSpPr>
        <p:spPr>
          <a:xfrm>
            <a:off x="7623067" y="4394200"/>
            <a:ext cx="419600" cy="172800"/>
          </a:xfrm>
          <a:custGeom>
            <a:avLst/>
            <a:gdLst/>
            <a:ahLst/>
            <a:cxnLst/>
            <a:rect l="l" t="t" r="r" b="b"/>
            <a:pathLst>
              <a:path w="12588" h="5184" fill="none" extrusionOk="0">
                <a:moveTo>
                  <a:pt x="12588" y="0"/>
                </a:moveTo>
                <a:lnTo>
                  <a:pt x="0" y="5183"/>
                </a:lnTo>
              </a:path>
            </a:pathLst>
          </a:custGeom>
          <a:noFill/>
          <a:ln w="28575" cap="rnd" cmpd="sng">
            <a:solidFill>
              <a:schemeClr val="lt1"/>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5" name="Google Shape;15;p2"/>
          <p:cNvSpPr/>
          <p:nvPr/>
        </p:nvSpPr>
        <p:spPr>
          <a:xfrm rot="7641468">
            <a:off x="9728550" y="678854"/>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2"/>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6" name="Google Shape;16;p2"/>
          <p:cNvSpPr/>
          <p:nvPr/>
        </p:nvSpPr>
        <p:spPr>
          <a:xfrm>
            <a:off x="-291800" y="1006003"/>
            <a:ext cx="1206733" cy="135967"/>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7" name="Google Shape;17;p2"/>
          <p:cNvSpPr/>
          <p:nvPr/>
        </p:nvSpPr>
        <p:spPr>
          <a:xfrm>
            <a:off x="374567" y="761853"/>
            <a:ext cx="1206733" cy="135967"/>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8" name="Google Shape;18;p2"/>
          <p:cNvSpPr/>
          <p:nvPr/>
        </p:nvSpPr>
        <p:spPr>
          <a:xfrm>
            <a:off x="11418551" y="5399354"/>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9" name="Google Shape;19;p2"/>
          <p:cNvSpPr/>
          <p:nvPr/>
        </p:nvSpPr>
        <p:spPr>
          <a:xfrm>
            <a:off x="10866735" y="5766450"/>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20" name="Google Shape;20;p2"/>
          <p:cNvSpPr/>
          <p:nvPr/>
        </p:nvSpPr>
        <p:spPr>
          <a:xfrm>
            <a:off x="995452" y="5468035"/>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21" name="Google Shape;21;p2"/>
          <p:cNvSpPr/>
          <p:nvPr/>
        </p:nvSpPr>
        <p:spPr>
          <a:xfrm>
            <a:off x="7460934" y="6482853"/>
            <a:ext cx="1206733" cy="135967"/>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2" name="Google Shape;22;p2"/>
          <p:cNvSpPr/>
          <p:nvPr/>
        </p:nvSpPr>
        <p:spPr>
          <a:xfrm rot="-2700000">
            <a:off x="8786254" y="6102808"/>
            <a:ext cx="345805" cy="302037"/>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Tree>
    <p:extLst>
      <p:ext uri="{BB962C8B-B14F-4D97-AF65-F5344CB8AC3E}">
        <p14:creationId xmlns:p14="http://schemas.microsoft.com/office/powerpoint/2010/main" val="1540401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3"/>
        <p:cNvGrpSpPr/>
        <p:nvPr/>
      </p:nvGrpSpPr>
      <p:grpSpPr>
        <a:xfrm>
          <a:off x="0" y="0"/>
          <a:ext cx="0" cy="0"/>
          <a:chOff x="0" y="0"/>
          <a:chExt cx="0" cy="0"/>
        </a:xfrm>
      </p:grpSpPr>
      <p:sp>
        <p:nvSpPr>
          <p:cNvPr id="114" name="Google Shape;114;p9"/>
          <p:cNvSpPr txBox="1">
            <a:spLocks noGrp="1"/>
          </p:cNvSpPr>
          <p:nvPr>
            <p:ph type="title"/>
          </p:nvPr>
        </p:nvSpPr>
        <p:spPr>
          <a:xfrm>
            <a:off x="354000" y="1644233"/>
            <a:ext cx="5393600" cy="1976400"/>
          </a:xfrm>
          <a:prstGeom prst="rect">
            <a:avLst/>
          </a:prstGeom>
        </p:spPr>
        <p:txBody>
          <a:bodyPr spcFirstLastPara="1" wrap="square" lIns="121705" tIns="121705" rIns="121705" bIns="121705" anchor="b" anchorCtr="0">
            <a:noAutofit/>
          </a:bodyPr>
          <a:lstStyle>
            <a:lvl1pPr lvl="0"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1pPr>
            <a:lvl2pPr lvl="1"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2pPr>
            <a:lvl3pPr lvl="2"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3pPr>
            <a:lvl4pPr lvl="3"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4pPr>
            <a:lvl5pPr lvl="4"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5pPr>
            <a:lvl6pPr lvl="5"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6pPr>
            <a:lvl7pPr lvl="6"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7pPr>
            <a:lvl8pPr lvl="7"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8pPr>
            <a:lvl9pPr lvl="8"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9pPr>
          </a:lstStyle>
          <a:p>
            <a:endParaRPr/>
          </a:p>
        </p:txBody>
      </p:sp>
      <p:sp>
        <p:nvSpPr>
          <p:cNvPr id="115" name="Google Shape;115;p9"/>
          <p:cNvSpPr txBox="1">
            <a:spLocks noGrp="1"/>
          </p:cNvSpPr>
          <p:nvPr>
            <p:ph type="subTitle" idx="1"/>
          </p:nvPr>
        </p:nvSpPr>
        <p:spPr>
          <a:xfrm>
            <a:off x="354000" y="3737433"/>
            <a:ext cx="5393600" cy="16468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100"/>
              <a:buNone/>
              <a:defRPr sz="2105"/>
            </a:lvl1pPr>
            <a:lvl2pPr lvl="1" algn="ctr">
              <a:lnSpc>
                <a:spcPct val="100000"/>
              </a:lnSpc>
              <a:spcBef>
                <a:spcPts val="0"/>
              </a:spcBef>
              <a:spcAft>
                <a:spcPts val="0"/>
              </a:spcAft>
              <a:buSzPts val="2100"/>
              <a:buNone/>
              <a:defRPr sz="2105"/>
            </a:lvl2pPr>
            <a:lvl3pPr lvl="2" algn="ctr">
              <a:lnSpc>
                <a:spcPct val="100000"/>
              </a:lnSpc>
              <a:spcBef>
                <a:spcPts val="0"/>
              </a:spcBef>
              <a:spcAft>
                <a:spcPts val="0"/>
              </a:spcAft>
              <a:buSzPts val="2100"/>
              <a:buNone/>
              <a:defRPr sz="2105"/>
            </a:lvl3pPr>
            <a:lvl4pPr lvl="3" algn="ctr">
              <a:lnSpc>
                <a:spcPct val="100000"/>
              </a:lnSpc>
              <a:spcBef>
                <a:spcPts val="0"/>
              </a:spcBef>
              <a:spcAft>
                <a:spcPts val="0"/>
              </a:spcAft>
              <a:buSzPts val="2100"/>
              <a:buNone/>
              <a:defRPr sz="2105"/>
            </a:lvl4pPr>
            <a:lvl5pPr lvl="4" algn="ctr">
              <a:lnSpc>
                <a:spcPct val="100000"/>
              </a:lnSpc>
              <a:spcBef>
                <a:spcPts val="0"/>
              </a:spcBef>
              <a:spcAft>
                <a:spcPts val="0"/>
              </a:spcAft>
              <a:buSzPts val="2100"/>
              <a:buNone/>
              <a:defRPr sz="2105"/>
            </a:lvl5pPr>
            <a:lvl6pPr lvl="5" algn="ctr">
              <a:lnSpc>
                <a:spcPct val="100000"/>
              </a:lnSpc>
              <a:spcBef>
                <a:spcPts val="0"/>
              </a:spcBef>
              <a:spcAft>
                <a:spcPts val="0"/>
              </a:spcAft>
              <a:buSzPts val="2100"/>
              <a:buNone/>
              <a:defRPr sz="2105"/>
            </a:lvl6pPr>
            <a:lvl7pPr lvl="6" algn="ctr">
              <a:lnSpc>
                <a:spcPct val="100000"/>
              </a:lnSpc>
              <a:spcBef>
                <a:spcPts val="0"/>
              </a:spcBef>
              <a:spcAft>
                <a:spcPts val="0"/>
              </a:spcAft>
              <a:buSzPts val="2100"/>
              <a:buNone/>
              <a:defRPr sz="2105"/>
            </a:lvl7pPr>
            <a:lvl8pPr lvl="7" algn="ctr">
              <a:lnSpc>
                <a:spcPct val="100000"/>
              </a:lnSpc>
              <a:spcBef>
                <a:spcPts val="0"/>
              </a:spcBef>
              <a:spcAft>
                <a:spcPts val="0"/>
              </a:spcAft>
              <a:buSzPts val="2100"/>
              <a:buNone/>
              <a:defRPr sz="2105"/>
            </a:lvl8pPr>
            <a:lvl9pPr lvl="8" algn="ctr">
              <a:lnSpc>
                <a:spcPct val="100000"/>
              </a:lnSpc>
              <a:spcBef>
                <a:spcPts val="0"/>
              </a:spcBef>
              <a:spcAft>
                <a:spcPts val="0"/>
              </a:spcAft>
              <a:buSzPts val="2100"/>
              <a:buNone/>
              <a:defRPr sz="2105"/>
            </a:lvl9pPr>
          </a:lstStyle>
          <a:p>
            <a:endParaRPr/>
          </a:p>
        </p:txBody>
      </p:sp>
      <p:sp>
        <p:nvSpPr>
          <p:cNvPr id="116" name="Google Shape;116;p9"/>
          <p:cNvSpPr txBox="1">
            <a:spLocks noGrp="1"/>
          </p:cNvSpPr>
          <p:nvPr>
            <p:ph type="body" idx="2"/>
          </p:nvPr>
        </p:nvSpPr>
        <p:spPr>
          <a:xfrm>
            <a:off x="6586000" y="965433"/>
            <a:ext cx="5116000" cy="4926800"/>
          </a:xfrm>
          <a:prstGeom prst="rect">
            <a:avLst/>
          </a:prstGeom>
        </p:spPr>
        <p:txBody>
          <a:bodyPr spcFirstLastPara="1" wrap="square" lIns="121705" tIns="121705" rIns="121705" bIns="121705" anchor="ctr" anchorCtr="0">
            <a:noAutofit/>
          </a:bodyPr>
          <a:lstStyle>
            <a:lvl1pPr marL="457625" lvl="0" indent="-343218">
              <a:spcBef>
                <a:spcPts val="0"/>
              </a:spcBef>
              <a:spcAft>
                <a:spcPts val="0"/>
              </a:spcAft>
              <a:buSzPts val="1800"/>
              <a:buChar char="●"/>
              <a:defRPr/>
            </a:lvl1pPr>
            <a:lvl2pPr marL="915250" lvl="1" indent="-317795">
              <a:spcBef>
                <a:spcPts val="1602"/>
              </a:spcBef>
              <a:spcAft>
                <a:spcPts val="0"/>
              </a:spcAft>
              <a:buSzPts val="1400"/>
              <a:buChar char="○"/>
              <a:defRPr/>
            </a:lvl2pPr>
            <a:lvl3pPr marL="1372875" lvl="2" indent="-317795">
              <a:spcBef>
                <a:spcPts val="1602"/>
              </a:spcBef>
              <a:spcAft>
                <a:spcPts val="0"/>
              </a:spcAft>
              <a:buSzPts val="1400"/>
              <a:buChar char="■"/>
              <a:defRPr/>
            </a:lvl3pPr>
            <a:lvl4pPr marL="1830500" lvl="3" indent="-317795">
              <a:spcBef>
                <a:spcPts val="1602"/>
              </a:spcBef>
              <a:spcAft>
                <a:spcPts val="0"/>
              </a:spcAft>
              <a:buSzPts val="1400"/>
              <a:buChar char="●"/>
              <a:defRPr/>
            </a:lvl4pPr>
            <a:lvl5pPr marL="2288124" lvl="4" indent="-317795">
              <a:spcBef>
                <a:spcPts val="1602"/>
              </a:spcBef>
              <a:spcAft>
                <a:spcPts val="0"/>
              </a:spcAft>
              <a:buSzPts val="1400"/>
              <a:buChar char="○"/>
              <a:defRPr/>
            </a:lvl5pPr>
            <a:lvl6pPr marL="2745749" lvl="5" indent="-317795">
              <a:spcBef>
                <a:spcPts val="1602"/>
              </a:spcBef>
              <a:spcAft>
                <a:spcPts val="0"/>
              </a:spcAft>
              <a:buSzPts val="1400"/>
              <a:buChar char="■"/>
              <a:defRPr/>
            </a:lvl6pPr>
            <a:lvl7pPr marL="3203374" lvl="6" indent="-317795">
              <a:spcBef>
                <a:spcPts val="1602"/>
              </a:spcBef>
              <a:spcAft>
                <a:spcPts val="0"/>
              </a:spcAft>
              <a:buSzPts val="1400"/>
              <a:buChar char="●"/>
              <a:defRPr/>
            </a:lvl7pPr>
            <a:lvl8pPr marL="3660999" lvl="7" indent="-317795">
              <a:spcBef>
                <a:spcPts val="1602"/>
              </a:spcBef>
              <a:spcAft>
                <a:spcPts val="0"/>
              </a:spcAft>
              <a:buSzPts val="1400"/>
              <a:buChar char="○"/>
              <a:defRPr/>
            </a:lvl8pPr>
            <a:lvl9pPr marL="4118624" lvl="8" indent="-317795">
              <a:spcBef>
                <a:spcPts val="1602"/>
              </a:spcBef>
              <a:spcAft>
                <a:spcPts val="1602"/>
              </a:spcAft>
              <a:buSzPts val="1400"/>
              <a:buChar char="■"/>
              <a:defRPr/>
            </a:lvl9pPr>
          </a:lstStyle>
          <a:p>
            <a:endParaRPr/>
          </a:p>
        </p:txBody>
      </p:sp>
    </p:spTree>
    <p:extLst>
      <p:ext uri="{BB962C8B-B14F-4D97-AF65-F5344CB8AC3E}">
        <p14:creationId xmlns:p14="http://schemas.microsoft.com/office/powerpoint/2010/main" val="933618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17"/>
        <p:cNvGrpSpPr/>
        <p:nvPr/>
      </p:nvGrpSpPr>
      <p:grpSpPr>
        <a:xfrm>
          <a:off x="0" y="0"/>
          <a:ext cx="0" cy="0"/>
          <a:chOff x="0" y="0"/>
          <a:chExt cx="0" cy="0"/>
        </a:xfrm>
      </p:grpSpPr>
      <p:sp>
        <p:nvSpPr>
          <p:cNvPr id="118" name="Google Shape;118;p10"/>
          <p:cNvSpPr txBox="1">
            <a:spLocks noGrp="1"/>
          </p:cNvSpPr>
          <p:nvPr>
            <p:ph type="title"/>
          </p:nvPr>
        </p:nvSpPr>
        <p:spPr>
          <a:xfrm>
            <a:off x="3920600" y="2048167"/>
            <a:ext cx="4350800" cy="29592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lt1"/>
              </a:buClr>
              <a:buSzPts val="2800"/>
              <a:buFont typeface="Quicksand"/>
              <a:buNone/>
              <a:defRPr sz="3308" b="1">
                <a:solidFill>
                  <a:schemeClr val="lt1"/>
                </a:solidFill>
                <a:latin typeface="Quicksand"/>
                <a:ea typeface="Quicksand"/>
                <a:cs typeface="Quicksand"/>
                <a:sym typeface="Quicksand"/>
              </a:defRPr>
            </a:lvl1pPr>
            <a:lvl2pPr lvl="1" rtl="0">
              <a:spcBef>
                <a:spcPts val="0"/>
              </a:spcBef>
              <a:spcAft>
                <a:spcPts val="0"/>
              </a:spcAft>
              <a:buSzPts val="2800"/>
              <a:buNone/>
              <a:defRPr>
                <a:latin typeface="Nunito Sans"/>
                <a:ea typeface="Nunito Sans"/>
                <a:cs typeface="Nunito Sans"/>
                <a:sym typeface="Nunito Sans"/>
              </a:defRPr>
            </a:lvl2pPr>
            <a:lvl3pPr lvl="2" rtl="0">
              <a:spcBef>
                <a:spcPts val="0"/>
              </a:spcBef>
              <a:spcAft>
                <a:spcPts val="0"/>
              </a:spcAft>
              <a:buSzPts val="2800"/>
              <a:buNone/>
              <a:defRPr>
                <a:latin typeface="Nunito Sans"/>
                <a:ea typeface="Nunito Sans"/>
                <a:cs typeface="Nunito Sans"/>
                <a:sym typeface="Nunito Sans"/>
              </a:defRPr>
            </a:lvl3pPr>
            <a:lvl4pPr lvl="3" rtl="0">
              <a:spcBef>
                <a:spcPts val="0"/>
              </a:spcBef>
              <a:spcAft>
                <a:spcPts val="0"/>
              </a:spcAft>
              <a:buSzPts val="2800"/>
              <a:buNone/>
              <a:defRPr>
                <a:latin typeface="Nunito Sans"/>
                <a:ea typeface="Nunito Sans"/>
                <a:cs typeface="Nunito Sans"/>
                <a:sym typeface="Nunito Sans"/>
              </a:defRPr>
            </a:lvl4pPr>
            <a:lvl5pPr lvl="4" rtl="0">
              <a:spcBef>
                <a:spcPts val="0"/>
              </a:spcBef>
              <a:spcAft>
                <a:spcPts val="0"/>
              </a:spcAft>
              <a:buSzPts val="2800"/>
              <a:buNone/>
              <a:defRPr>
                <a:latin typeface="Nunito Sans"/>
                <a:ea typeface="Nunito Sans"/>
                <a:cs typeface="Nunito Sans"/>
                <a:sym typeface="Nunito Sans"/>
              </a:defRPr>
            </a:lvl5pPr>
            <a:lvl6pPr lvl="5" rtl="0">
              <a:spcBef>
                <a:spcPts val="0"/>
              </a:spcBef>
              <a:spcAft>
                <a:spcPts val="0"/>
              </a:spcAft>
              <a:buSzPts val="2800"/>
              <a:buNone/>
              <a:defRPr>
                <a:latin typeface="Nunito Sans"/>
                <a:ea typeface="Nunito Sans"/>
                <a:cs typeface="Nunito Sans"/>
                <a:sym typeface="Nunito Sans"/>
              </a:defRPr>
            </a:lvl6pPr>
            <a:lvl7pPr lvl="6" rtl="0">
              <a:spcBef>
                <a:spcPts val="0"/>
              </a:spcBef>
              <a:spcAft>
                <a:spcPts val="0"/>
              </a:spcAft>
              <a:buSzPts val="2800"/>
              <a:buNone/>
              <a:defRPr>
                <a:latin typeface="Nunito Sans"/>
                <a:ea typeface="Nunito Sans"/>
                <a:cs typeface="Nunito Sans"/>
                <a:sym typeface="Nunito Sans"/>
              </a:defRPr>
            </a:lvl7pPr>
            <a:lvl8pPr lvl="7" rtl="0">
              <a:spcBef>
                <a:spcPts val="0"/>
              </a:spcBef>
              <a:spcAft>
                <a:spcPts val="0"/>
              </a:spcAft>
              <a:buSzPts val="2800"/>
              <a:buNone/>
              <a:defRPr>
                <a:latin typeface="Nunito Sans"/>
                <a:ea typeface="Nunito Sans"/>
                <a:cs typeface="Nunito Sans"/>
                <a:sym typeface="Nunito Sans"/>
              </a:defRPr>
            </a:lvl8pPr>
            <a:lvl9pPr lvl="8" rtl="0">
              <a:spcBef>
                <a:spcPts val="0"/>
              </a:spcBef>
              <a:spcAft>
                <a:spcPts val="0"/>
              </a:spcAft>
              <a:buSzPts val="2800"/>
              <a:buNone/>
              <a:defRPr>
                <a:latin typeface="Nunito Sans"/>
                <a:ea typeface="Nunito Sans"/>
                <a:cs typeface="Nunito Sans"/>
                <a:sym typeface="Nunito Sans"/>
              </a:defRPr>
            </a:lvl9pPr>
          </a:lstStyle>
          <a:p>
            <a:endParaRPr/>
          </a:p>
        </p:txBody>
      </p:sp>
      <p:sp>
        <p:nvSpPr>
          <p:cNvPr id="119" name="Google Shape;119;p10"/>
          <p:cNvSpPr/>
          <p:nvPr/>
        </p:nvSpPr>
        <p:spPr>
          <a:xfrm>
            <a:off x="2577950" y="5940300"/>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20" name="Google Shape;120;p10"/>
          <p:cNvSpPr/>
          <p:nvPr/>
        </p:nvSpPr>
        <p:spPr>
          <a:xfrm rot="7641468">
            <a:off x="3204583" y="4640604"/>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21" name="Google Shape;121;p10"/>
          <p:cNvSpPr/>
          <p:nvPr/>
        </p:nvSpPr>
        <p:spPr>
          <a:xfrm>
            <a:off x="6756017" y="6179853"/>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22" name="Google Shape;122;p10"/>
          <p:cNvSpPr/>
          <p:nvPr/>
        </p:nvSpPr>
        <p:spPr>
          <a:xfrm flipH="1">
            <a:off x="8015000" y="268267"/>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23" name="Google Shape;123;p10"/>
          <p:cNvSpPr/>
          <p:nvPr/>
        </p:nvSpPr>
        <p:spPr>
          <a:xfrm rot="-7641468" flipH="1">
            <a:off x="6491155" y="577204"/>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24" name="Google Shape;124;p10"/>
          <p:cNvSpPr/>
          <p:nvPr/>
        </p:nvSpPr>
        <p:spPr>
          <a:xfrm flipH="1">
            <a:off x="9026629" y="1283786"/>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Tree>
    <p:extLst>
      <p:ext uri="{BB962C8B-B14F-4D97-AF65-F5344CB8AC3E}">
        <p14:creationId xmlns:p14="http://schemas.microsoft.com/office/powerpoint/2010/main" val="99522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5"/>
        <p:cNvGrpSpPr/>
        <p:nvPr/>
      </p:nvGrpSpPr>
      <p:grpSpPr>
        <a:xfrm>
          <a:off x="0" y="0"/>
          <a:ext cx="0" cy="0"/>
          <a:chOff x="0" y="0"/>
          <a:chExt cx="0" cy="0"/>
        </a:xfrm>
      </p:grpSpPr>
      <p:sp>
        <p:nvSpPr>
          <p:cNvPr id="126" name="Google Shape;126;p11"/>
          <p:cNvSpPr txBox="1">
            <a:spLocks noGrp="1"/>
          </p:cNvSpPr>
          <p:nvPr>
            <p:ph type="title" hasCustomPrompt="1"/>
          </p:nvPr>
        </p:nvSpPr>
        <p:spPr>
          <a:xfrm>
            <a:off x="957801" y="2179400"/>
            <a:ext cx="10276400" cy="1874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6"/>
              </a:buClr>
              <a:buSzPts val="12000"/>
              <a:buNone/>
              <a:defRPr sz="9624" b="1">
                <a:solidFill>
                  <a:schemeClr val="accent1"/>
                </a:solidFill>
                <a:latin typeface="Quicksand"/>
                <a:ea typeface="Quicksand"/>
                <a:cs typeface="Quicksand"/>
                <a:sym typeface="Quicksand"/>
              </a:defRPr>
            </a:lvl1pPr>
            <a:lvl2pPr lvl="1" algn="ctr">
              <a:spcBef>
                <a:spcPts val="0"/>
              </a:spcBef>
              <a:spcAft>
                <a:spcPts val="0"/>
              </a:spcAft>
              <a:buSzPts val="12000"/>
              <a:buNone/>
              <a:defRPr sz="12030"/>
            </a:lvl2pPr>
            <a:lvl3pPr lvl="2" algn="ctr">
              <a:spcBef>
                <a:spcPts val="0"/>
              </a:spcBef>
              <a:spcAft>
                <a:spcPts val="0"/>
              </a:spcAft>
              <a:buSzPts val="12000"/>
              <a:buNone/>
              <a:defRPr sz="12030"/>
            </a:lvl3pPr>
            <a:lvl4pPr lvl="3" algn="ctr">
              <a:spcBef>
                <a:spcPts val="0"/>
              </a:spcBef>
              <a:spcAft>
                <a:spcPts val="0"/>
              </a:spcAft>
              <a:buSzPts val="12000"/>
              <a:buNone/>
              <a:defRPr sz="12030"/>
            </a:lvl4pPr>
            <a:lvl5pPr lvl="4" algn="ctr">
              <a:spcBef>
                <a:spcPts val="0"/>
              </a:spcBef>
              <a:spcAft>
                <a:spcPts val="0"/>
              </a:spcAft>
              <a:buSzPts val="12000"/>
              <a:buNone/>
              <a:defRPr sz="12030"/>
            </a:lvl5pPr>
            <a:lvl6pPr lvl="5" algn="ctr">
              <a:spcBef>
                <a:spcPts val="0"/>
              </a:spcBef>
              <a:spcAft>
                <a:spcPts val="0"/>
              </a:spcAft>
              <a:buSzPts val="12000"/>
              <a:buNone/>
              <a:defRPr sz="12030"/>
            </a:lvl6pPr>
            <a:lvl7pPr lvl="6" algn="ctr">
              <a:spcBef>
                <a:spcPts val="0"/>
              </a:spcBef>
              <a:spcAft>
                <a:spcPts val="0"/>
              </a:spcAft>
              <a:buSzPts val="12000"/>
              <a:buNone/>
              <a:defRPr sz="12030"/>
            </a:lvl7pPr>
            <a:lvl8pPr lvl="7" algn="ctr">
              <a:spcBef>
                <a:spcPts val="0"/>
              </a:spcBef>
              <a:spcAft>
                <a:spcPts val="0"/>
              </a:spcAft>
              <a:buSzPts val="12000"/>
              <a:buNone/>
              <a:defRPr sz="12030"/>
            </a:lvl8pPr>
            <a:lvl9pPr lvl="8" algn="ctr">
              <a:spcBef>
                <a:spcPts val="0"/>
              </a:spcBef>
              <a:spcAft>
                <a:spcPts val="0"/>
              </a:spcAft>
              <a:buSzPts val="12000"/>
              <a:buNone/>
              <a:defRPr sz="12030"/>
            </a:lvl9pPr>
          </a:lstStyle>
          <a:p>
            <a:r>
              <a:t>xx%</a:t>
            </a:r>
          </a:p>
        </p:txBody>
      </p:sp>
      <p:sp>
        <p:nvSpPr>
          <p:cNvPr id="127" name="Google Shape;127;p11"/>
          <p:cNvSpPr txBox="1">
            <a:spLocks noGrp="1"/>
          </p:cNvSpPr>
          <p:nvPr>
            <p:ph type="subTitle" idx="1"/>
          </p:nvPr>
        </p:nvSpPr>
        <p:spPr>
          <a:xfrm>
            <a:off x="2184391" y="4053800"/>
            <a:ext cx="7823200" cy="6248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100"/>
              <a:buNone/>
              <a:defRPr>
                <a:solidFill>
                  <a:schemeClr val="dk1"/>
                </a:solidFill>
              </a:defRPr>
            </a:lvl1pPr>
            <a:lvl2pPr lvl="1" algn="ctr" rtl="0">
              <a:lnSpc>
                <a:spcPct val="100000"/>
              </a:lnSpc>
              <a:spcBef>
                <a:spcPts val="0"/>
              </a:spcBef>
              <a:spcAft>
                <a:spcPts val="0"/>
              </a:spcAft>
              <a:buClr>
                <a:srgbClr val="000000"/>
              </a:buClr>
              <a:buSzPts val="1100"/>
              <a:buNone/>
              <a:defRPr sz="1128">
                <a:solidFill>
                  <a:srgbClr val="000000"/>
                </a:solidFill>
              </a:defRPr>
            </a:lvl2pPr>
            <a:lvl3pPr lvl="2" algn="ctr" rtl="0">
              <a:lnSpc>
                <a:spcPct val="100000"/>
              </a:lnSpc>
              <a:spcBef>
                <a:spcPts val="0"/>
              </a:spcBef>
              <a:spcAft>
                <a:spcPts val="0"/>
              </a:spcAft>
              <a:buClr>
                <a:srgbClr val="000000"/>
              </a:buClr>
              <a:buSzPts val="1100"/>
              <a:buNone/>
              <a:defRPr sz="1128">
                <a:solidFill>
                  <a:srgbClr val="000000"/>
                </a:solidFill>
              </a:defRPr>
            </a:lvl3pPr>
            <a:lvl4pPr lvl="3" algn="ctr" rtl="0">
              <a:lnSpc>
                <a:spcPct val="100000"/>
              </a:lnSpc>
              <a:spcBef>
                <a:spcPts val="0"/>
              </a:spcBef>
              <a:spcAft>
                <a:spcPts val="0"/>
              </a:spcAft>
              <a:buClr>
                <a:srgbClr val="000000"/>
              </a:buClr>
              <a:buSzPts val="1100"/>
              <a:buNone/>
              <a:defRPr sz="1128">
                <a:solidFill>
                  <a:srgbClr val="000000"/>
                </a:solidFill>
              </a:defRPr>
            </a:lvl4pPr>
            <a:lvl5pPr lvl="4" algn="ctr" rtl="0">
              <a:lnSpc>
                <a:spcPct val="100000"/>
              </a:lnSpc>
              <a:spcBef>
                <a:spcPts val="0"/>
              </a:spcBef>
              <a:spcAft>
                <a:spcPts val="0"/>
              </a:spcAft>
              <a:buClr>
                <a:srgbClr val="000000"/>
              </a:buClr>
              <a:buSzPts val="1100"/>
              <a:buNone/>
              <a:defRPr sz="1128">
                <a:solidFill>
                  <a:srgbClr val="000000"/>
                </a:solidFill>
              </a:defRPr>
            </a:lvl5pPr>
            <a:lvl6pPr lvl="5" algn="ctr" rtl="0">
              <a:lnSpc>
                <a:spcPct val="100000"/>
              </a:lnSpc>
              <a:spcBef>
                <a:spcPts val="0"/>
              </a:spcBef>
              <a:spcAft>
                <a:spcPts val="0"/>
              </a:spcAft>
              <a:buClr>
                <a:srgbClr val="000000"/>
              </a:buClr>
              <a:buSzPts val="1100"/>
              <a:buNone/>
              <a:defRPr sz="1128">
                <a:solidFill>
                  <a:srgbClr val="000000"/>
                </a:solidFill>
              </a:defRPr>
            </a:lvl6pPr>
            <a:lvl7pPr lvl="6" algn="ctr" rtl="0">
              <a:lnSpc>
                <a:spcPct val="100000"/>
              </a:lnSpc>
              <a:spcBef>
                <a:spcPts val="0"/>
              </a:spcBef>
              <a:spcAft>
                <a:spcPts val="0"/>
              </a:spcAft>
              <a:buClr>
                <a:srgbClr val="000000"/>
              </a:buClr>
              <a:buSzPts val="1100"/>
              <a:buNone/>
              <a:defRPr sz="1128">
                <a:solidFill>
                  <a:srgbClr val="000000"/>
                </a:solidFill>
              </a:defRPr>
            </a:lvl7pPr>
            <a:lvl8pPr lvl="7" algn="ctr" rtl="0">
              <a:lnSpc>
                <a:spcPct val="100000"/>
              </a:lnSpc>
              <a:spcBef>
                <a:spcPts val="0"/>
              </a:spcBef>
              <a:spcAft>
                <a:spcPts val="0"/>
              </a:spcAft>
              <a:buClr>
                <a:srgbClr val="000000"/>
              </a:buClr>
              <a:buSzPts val="1100"/>
              <a:buNone/>
              <a:defRPr sz="1128">
                <a:solidFill>
                  <a:srgbClr val="000000"/>
                </a:solidFill>
              </a:defRPr>
            </a:lvl8pPr>
            <a:lvl9pPr lvl="8" algn="ctr" rtl="0">
              <a:lnSpc>
                <a:spcPct val="100000"/>
              </a:lnSpc>
              <a:spcBef>
                <a:spcPts val="0"/>
              </a:spcBef>
              <a:spcAft>
                <a:spcPts val="0"/>
              </a:spcAft>
              <a:buClr>
                <a:srgbClr val="000000"/>
              </a:buClr>
              <a:buSzPts val="1100"/>
              <a:buNone/>
              <a:defRPr sz="1128">
                <a:solidFill>
                  <a:srgbClr val="000000"/>
                </a:solidFill>
              </a:defRPr>
            </a:lvl9pPr>
          </a:lstStyle>
          <a:p>
            <a:endParaRPr/>
          </a:p>
        </p:txBody>
      </p:sp>
      <p:sp>
        <p:nvSpPr>
          <p:cNvPr id="128" name="Google Shape;128;p11"/>
          <p:cNvSpPr/>
          <p:nvPr/>
        </p:nvSpPr>
        <p:spPr>
          <a:xfrm>
            <a:off x="10259752" y="845254"/>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29" name="Google Shape;129;p11"/>
          <p:cNvSpPr/>
          <p:nvPr/>
        </p:nvSpPr>
        <p:spPr>
          <a:xfrm>
            <a:off x="9707935" y="1212350"/>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30" name="Google Shape;130;p11"/>
          <p:cNvSpPr/>
          <p:nvPr/>
        </p:nvSpPr>
        <p:spPr>
          <a:xfrm>
            <a:off x="8165617" y="339502"/>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3"/>
            </a:solidFill>
            <a:prstDash val="solid"/>
            <a:miter lim="370229"/>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31" name="Google Shape;131;p11"/>
          <p:cNvSpPr/>
          <p:nvPr/>
        </p:nvSpPr>
        <p:spPr>
          <a:xfrm rot="-746471">
            <a:off x="1950122" y="5797990"/>
            <a:ext cx="345749" cy="30198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2"/>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32" name="Google Shape;132;p11"/>
          <p:cNvSpPr/>
          <p:nvPr/>
        </p:nvSpPr>
        <p:spPr>
          <a:xfrm>
            <a:off x="208917" y="5060454"/>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33" name="Google Shape;133;p11"/>
          <p:cNvSpPr/>
          <p:nvPr/>
        </p:nvSpPr>
        <p:spPr>
          <a:xfrm>
            <a:off x="-342900" y="5427550"/>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34" name="Google Shape;134;p11"/>
          <p:cNvSpPr/>
          <p:nvPr/>
        </p:nvSpPr>
        <p:spPr>
          <a:xfrm rot="7641468">
            <a:off x="11179583" y="2421654"/>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2"/>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35" name="Google Shape;135;p11"/>
          <p:cNvSpPr/>
          <p:nvPr/>
        </p:nvSpPr>
        <p:spPr>
          <a:xfrm>
            <a:off x="9813617" y="6133654"/>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36" name="Google Shape;136;p11"/>
          <p:cNvSpPr/>
          <p:nvPr/>
        </p:nvSpPr>
        <p:spPr>
          <a:xfrm>
            <a:off x="1211635" y="130801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37" name="Google Shape;137;p11"/>
          <p:cNvSpPr/>
          <p:nvPr/>
        </p:nvSpPr>
        <p:spPr>
          <a:xfrm>
            <a:off x="2232251" y="625802"/>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38" name="Google Shape;138;p11"/>
          <p:cNvSpPr/>
          <p:nvPr/>
        </p:nvSpPr>
        <p:spPr>
          <a:xfrm>
            <a:off x="10408201" y="5197802"/>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1"/>
            </a:solidFill>
            <a:prstDash val="solid"/>
            <a:miter lim="370229"/>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39" name="Google Shape;139;p11"/>
          <p:cNvSpPr/>
          <p:nvPr/>
        </p:nvSpPr>
        <p:spPr>
          <a:xfrm rot="7641468">
            <a:off x="813817" y="2650254"/>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Tree>
    <p:extLst>
      <p:ext uri="{BB962C8B-B14F-4D97-AF65-F5344CB8AC3E}">
        <p14:creationId xmlns:p14="http://schemas.microsoft.com/office/powerpoint/2010/main" val="1768619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4198789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667" y="4948644"/>
            <a:ext cx="3789600"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2406" b="1">
                <a:solidFill>
                  <a:schemeClr val="accent1"/>
                </a:solidFill>
              </a:defRPr>
            </a:lvl1pPr>
            <a:lvl2pPr lvl="1" rtl="0">
              <a:spcBef>
                <a:spcPts val="0"/>
              </a:spcBef>
              <a:spcAft>
                <a:spcPts val="0"/>
              </a:spcAft>
              <a:buClr>
                <a:srgbClr val="000000"/>
              </a:buClr>
              <a:buSzPts val="1200"/>
              <a:buNone/>
              <a:defRPr sz="1203">
                <a:solidFill>
                  <a:srgbClr val="000000"/>
                </a:solidFill>
              </a:defRPr>
            </a:lvl2pPr>
            <a:lvl3pPr lvl="2" rtl="0">
              <a:spcBef>
                <a:spcPts val="0"/>
              </a:spcBef>
              <a:spcAft>
                <a:spcPts val="0"/>
              </a:spcAft>
              <a:buClr>
                <a:srgbClr val="000000"/>
              </a:buClr>
              <a:buSzPts val="1200"/>
              <a:buNone/>
              <a:defRPr sz="1203">
                <a:solidFill>
                  <a:srgbClr val="000000"/>
                </a:solidFill>
              </a:defRPr>
            </a:lvl3pPr>
            <a:lvl4pPr lvl="3" rtl="0">
              <a:spcBef>
                <a:spcPts val="0"/>
              </a:spcBef>
              <a:spcAft>
                <a:spcPts val="0"/>
              </a:spcAft>
              <a:buClr>
                <a:srgbClr val="000000"/>
              </a:buClr>
              <a:buSzPts val="1200"/>
              <a:buNone/>
              <a:defRPr sz="1203">
                <a:solidFill>
                  <a:srgbClr val="000000"/>
                </a:solidFill>
              </a:defRPr>
            </a:lvl4pPr>
            <a:lvl5pPr lvl="4" rtl="0">
              <a:spcBef>
                <a:spcPts val="0"/>
              </a:spcBef>
              <a:spcAft>
                <a:spcPts val="0"/>
              </a:spcAft>
              <a:buClr>
                <a:srgbClr val="000000"/>
              </a:buClr>
              <a:buSzPts val="1200"/>
              <a:buNone/>
              <a:defRPr sz="1203">
                <a:solidFill>
                  <a:srgbClr val="000000"/>
                </a:solidFill>
              </a:defRPr>
            </a:lvl5pPr>
            <a:lvl6pPr lvl="5" rtl="0">
              <a:spcBef>
                <a:spcPts val="0"/>
              </a:spcBef>
              <a:spcAft>
                <a:spcPts val="0"/>
              </a:spcAft>
              <a:buClr>
                <a:srgbClr val="000000"/>
              </a:buClr>
              <a:buSzPts val="1200"/>
              <a:buNone/>
              <a:defRPr sz="1203">
                <a:solidFill>
                  <a:srgbClr val="000000"/>
                </a:solidFill>
              </a:defRPr>
            </a:lvl6pPr>
            <a:lvl7pPr lvl="6" rtl="0">
              <a:spcBef>
                <a:spcPts val="0"/>
              </a:spcBef>
              <a:spcAft>
                <a:spcPts val="0"/>
              </a:spcAft>
              <a:buClr>
                <a:srgbClr val="000000"/>
              </a:buClr>
              <a:buSzPts val="1200"/>
              <a:buNone/>
              <a:defRPr sz="1203">
                <a:solidFill>
                  <a:srgbClr val="000000"/>
                </a:solidFill>
              </a:defRPr>
            </a:lvl7pPr>
            <a:lvl8pPr lvl="7" rtl="0">
              <a:spcBef>
                <a:spcPts val="0"/>
              </a:spcBef>
              <a:spcAft>
                <a:spcPts val="0"/>
              </a:spcAft>
              <a:buClr>
                <a:srgbClr val="000000"/>
              </a:buClr>
              <a:buSzPts val="1200"/>
              <a:buNone/>
              <a:defRPr sz="1203">
                <a:solidFill>
                  <a:srgbClr val="000000"/>
                </a:solidFill>
              </a:defRPr>
            </a:lvl8pPr>
            <a:lvl9pPr lvl="8" rtl="0">
              <a:spcBef>
                <a:spcPts val="0"/>
              </a:spcBef>
              <a:spcAft>
                <a:spcPts val="0"/>
              </a:spcAft>
              <a:buClr>
                <a:srgbClr val="000000"/>
              </a:buClr>
              <a:buSzPts val="1200"/>
              <a:buNone/>
              <a:defRPr sz="1203">
                <a:solidFill>
                  <a:srgbClr val="000000"/>
                </a:solidFill>
              </a:defRPr>
            </a:lvl9pPr>
          </a:lstStyle>
          <a:p>
            <a:endParaRPr/>
          </a:p>
        </p:txBody>
      </p:sp>
      <p:sp>
        <p:nvSpPr>
          <p:cNvPr id="143" name="Google Shape;143;p13"/>
          <p:cNvSpPr txBox="1">
            <a:spLocks noGrp="1"/>
          </p:cNvSpPr>
          <p:nvPr>
            <p:ph type="subTitle" idx="1"/>
          </p:nvPr>
        </p:nvSpPr>
        <p:spPr>
          <a:xfrm>
            <a:off x="560669" y="5473167"/>
            <a:ext cx="3132400"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429">
                <a:solidFill>
                  <a:schemeClr val="dk1"/>
                </a:solidFill>
              </a:defRPr>
            </a:lvl1pPr>
            <a:lvl2pPr lvl="1" rtl="0">
              <a:lnSpc>
                <a:spcPct val="100000"/>
              </a:lnSpc>
              <a:spcBef>
                <a:spcPts val="0"/>
              </a:spcBef>
              <a:spcAft>
                <a:spcPts val="0"/>
              </a:spcAft>
              <a:buClr>
                <a:srgbClr val="000000"/>
              </a:buClr>
              <a:buSzPts val="1000"/>
              <a:buNone/>
              <a:defRPr sz="977">
                <a:solidFill>
                  <a:srgbClr val="000000"/>
                </a:solidFill>
              </a:defRPr>
            </a:lvl2pPr>
            <a:lvl3pPr lvl="2" rtl="0">
              <a:lnSpc>
                <a:spcPct val="100000"/>
              </a:lnSpc>
              <a:spcBef>
                <a:spcPts val="0"/>
              </a:spcBef>
              <a:spcAft>
                <a:spcPts val="0"/>
              </a:spcAft>
              <a:buClr>
                <a:srgbClr val="000000"/>
              </a:buClr>
              <a:buSzPts val="1000"/>
              <a:buNone/>
              <a:defRPr sz="977">
                <a:solidFill>
                  <a:srgbClr val="000000"/>
                </a:solidFill>
              </a:defRPr>
            </a:lvl3pPr>
            <a:lvl4pPr lvl="3" rtl="0">
              <a:lnSpc>
                <a:spcPct val="100000"/>
              </a:lnSpc>
              <a:spcBef>
                <a:spcPts val="0"/>
              </a:spcBef>
              <a:spcAft>
                <a:spcPts val="0"/>
              </a:spcAft>
              <a:buClr>
                <a:srgbClr val="000000"/>
              </a:buClr>
              <a:buSzPts val="1000"/>
              <a:buNone/>
              <a:defRPr sz="977">
                <a:solidFill>
                  <a:srgbClr val="000000"/>
                </a:solidFill>
              </a:defRPr>
            </a:lvl4pPr>
            <a:lvl5pPr lvl="4" rtl="0">
              <a:lnSpc>
                <a:spcPct val="100000"/>
              </a:lnSpc>
              <a:spcBef>
                <a:spcPts val="0"/>
              </a:spcBef>
              <a:spcAft>
                <a:spcPts val="0"/>
              </a:spcAft>
              <a:buClr>
                <a:srgbClr val="000000"/>
              </a:buClr>
              <a:buSzPts val="1000"/>
              <a:buNone/>
              <a:defRPr sz="977">
                <a:solidFill>
                  <a:srgbClr val="000000"/>
                </a:solidFill>
              </a:defRPr>
            </a:lvl5pPr>
            <a:lvl6pPr lvl="5" rtl="0">
              <a:lnSpc>
                <a:spcPct val="100000"/>
              </a:lnSpc>
              <a:spcBef>
                <a:spcPts val="0"/>
              </a:spcBef>
              <a:spcAft>
                <a:spcPts val="0"/>
              </a:spcAft>
              <a:buClr>
                <a:srgbClr val="000000"/>
              </a:buClr>
              <a:buSzPts val="1000"/>
              <a:buNone/>
              <a:defRPr sz="977">
                <a:solidFill>
                  <a:srgbClr val="000000"/>
                </a:solidFill>
              </a:defRPr>
            </a:lvl6pPr>
            <a:lvl7pPr lvl="6" rtl="0">
              <a:lnSpc>
                <a:spcPct val="100000"/>
              </a:lnSpc>
              <a:spcBef>
                <a:spcPts val="0"/>
              </a:spcBef>
              <a:spcAft>
                <a:spcPts val="0"/>
              </a:spcAft>
              <a:buClr>
                <a:srgbClr val="000000"/>
              </a:buClr>
              <a:buSzPts val="1000"/>
              <a:buNone/>
              <a:defRPr sz="977">
                <a:solidFill>
                  <a:srgbClr val="000000"/>
                </a:solidFill>
              </a:defRPr>
            </a:lvl7pPr>
            <a:lvl8pPr lvl="7" rtl="0">
              <a:lnSpc>
                <a:spcPct val="100000"/>
              </a:lnSpc>
              <a:spcBef>
                <a:spcPts val="0"/>
              </a:spcBef>
              <a:spcAft>
                <a:spcPts val="0"/>
              </a:spcAft>
              <a:buClr>
                <a:srgbClr val="000000"/>
              </a:buClr>
              <a:buSzPts val="1000"/>
              <a:buNone/>
              <a:defRPr sz="977">
                <a:solidFill>
                  <a:srgbClr val="000000"/>
                </a:solidFill>
              </a:defRPr>
            </a:lvl8pPr>
            <a:lvl9pPr lvl="8" rtl="0">
              <a:lnSpc>
                <a:spcPct val="100000"/>
              </a:lnSpc>
              <a:spcBef>
                <a:spcPts val="0"/>
              </a:spcBef>
              <a:spcAft>
                <a:spcPts val="0"/>
              </a:spcAft>
              <a:buClr>
                <a:srgbClr val="000000"/>
              </a:buClr>
              <a:buSzPts val="1000"/>
              <a:buNone/>
              <a:defRPr sz="977">
                <a:solidFill>
                  <a:srgbClr val="000000"/>
                </a:solidFill>
              </a:defRPr>
            </a:lvl9pPr>
          </a:lstStyle>
          <a:p>
            <a:endParaRPr/>
          </a:p>
        </p:txBody>
      </p:sp>
      <p:sp>
        <p:nvSpPr>
          <p:cNvPr id="144" name="Google Shape;144;p13"/>
          <p:cNvSpPr txBox="1">
            <a:spLocks noGrp="1"/>
          </p:cNvSpPr>
          <p:nvPr>
            <p:ph type="title" idx="2" hasCustomPrompt="1"/>
          </p:nvPr>
        </p:nvSpPr>
        <p:spPr>
          <a:xfrm>
            <a:off x="2764643" y="2583513"/>
            <a:ext cx="2338400"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6015" b="1">
                <a:solidFill>
                  <a:schemeClr val="accent1"/>
                </a:solidFill>
              </a:defRPr>
            </a:lvl1pPr>
            <a:lvl2pPr lvl="1"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88965" y="5473167"/>
            <a:ext cx="3251200"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429">
                <a:solidFill>
                  <a:schemeClr val="dk1"/>
                </a:solidFill>
              </a:defRPr>
            </a:lvl1pPr>
            <a:lvl2pPr lvl="1" rtl="0">
              <a:lnSpc>
                <a:spcPct val="100000"/>
              </a:lnSpc>
              <a:spcBef>
                <a:spcPts val="0"/>
              </a:spcBef>
              <a:spcAft>
                <a:spcPts val="0"/>
              </a:spcAft>
              <a:buClr>
                <a:srgbClr val="000000"/>
              </a:buClr>
              <a:buSzPts val="1000"/>
              <a:buNone/>
              <a:defRPr sz="977">
                <a:solidFill>
                  <a:srgbClr val="000000"/>
                </a:solidFill>
              </a:defRPr>
            </a:lvl2pPr>
            <a:lvl3pPr lvl="2" rtl="0">
              <a:lnSpc>
                <a:spcPct val="100000"/>
              </a:lnSpc>
              <a:spcBef>
                <a:spcPts val="0"/>
              </a:spcBef>
              <a:spcAft>
                <a:spcPts val="0"/>
              </a:spcAft>
              <a:buClr>
                <a:srgbClr val="000000"/>
              </a:buClr>
              <a:buSzPts val="1000"/>
              <a:buNone/>
              <a:defRPr sz="977">
                <a:solidFill>
                  <a:srgbClr val="000000"/>
                </a:solidFill>
              </a:defRPr>
            </a:lvl3pPr>
            <a:lvl4pPr lvl="3" rtl="0">
              <a:lnSpc>
                <a:spcPct val="100000"/>
              </a:lnSpc>
              <a:spcBef>
                <a:spcPts val="0"/>
              </a:spcBef>
              <a:spcAft>
                <a:spcPts val="0"/>
              </a:spcAft>
              <a:buClr>
                <a:srgbClr val="000000"/>
              </a:buClr>
              <a:buSzPts val="1000"/>
              <a:buNone/>
              <a:defRPr sz="977">
                <a:solidFill>
                  <a:srgbClr val="000000"/>
                </a:solidFill>
              </a:defRPr>
            </a:lvl4pPr>
            <a:lvl5pPr lvl="4" rtl="0">
              <a:lnSpc>
                <a:spcPct val="100000"/>
              </a:lnSpc>
              <a:spcBef>
                <a:spcPts val="0"/>
              </a:spcBef>
              <a:spcAft>
                <a:spcPts val="0"/>
              </a:spcAft>
              <a:buClr>
                <a:srgbClr val="000000"/>
              </a:buClr>
              <a:buSzPts val="1000"/>
              <a:buNone/>
              <a:defRPr sz="977">
                <a:solidFill>
                  <a:srgbClr val="000000"/>
                </a:solidFill>
              </a:defRPr>
            </a:lvl5pPr>
            <a:lvl6pPr lvl="5" rtl="0">
              <a:lnSpc>
                <a:spcPct val="100000"/>
              </a:lnSpc>
              <a:spcBef>
                <a:spcPts val="0"/>
              </a:spcBef>
              <a:spcAft>
                <a:spcPts val="0"/>
              </a:spcAft>
              <a:buClr>
                <a:srgbClr val="000000"/>
              </a:buClr>
              <a:buSzPts val="1000"/>
              <a:buNone/>
              <a:defRPr sz="977">
                <a:solidFill>
                  <a:srgbClr val="000000"/>
                </a:solidFill>
              </a:defRPr>
            </a:lvl6pPr>
            <a:lvl7pPr lvl="6" rtl="0">
              <a:lnSpc>
                <a:spcPct val="100000"/>
              </a:lnSpc>
              <a:spcBef>
                <a:spcPts val="0"/>
              </a:spcBef>
              <a:spcAft>
                <a:spcPts val="0"/>
              </a:spcAft>
              <a:buClr>
                <a:srgbClr val="000000"/>
              </a:buClr>
              <a:buSzPts val="1000"/>
              <a:buNone/>
              <a:defRPr sz="977">
                <a:solidFill>
                  <a:srgbClr val="000000"/>
                </a:solidFill>
              </a:defRPr>
            </a:lvl7pPr>
            <a:lvl8pPr lvl="7" rtl="0">
              <a:lnSpc>
                <a:spcPct val="100000"/>
              </a:lnSpc>
              <a:spcBef>
                <a:spcPts val="0"/>
              </a:spcBef>
              <a:spcAft>
                <a:spcPts val="0"/>
              </a:spcAft>
              <a:buClr>
                <a:srgbClr val="000000"/>
              </a:buClr>
              <a:buSzPts val="1000"/>
              <a:buNone/>
              <a:defRPr sz="977">
                <a:solidFill>
                  <a:srgbClr val="000000"/>
                </a:solidFill>
              </a:defRPr>
            </a:lvl8pPr>
            <a:lvl9pPr lvl="8" rtl="0">
              <a:lnSpc>
                <a:spcPct val="100000"/>
              </a:lnSpc>
              <a:spcBef>
                <a:spcPts val="0"/>
              </a:spcBef>
              <a:spcAft>
                <a:spcPts val="0"/>
              </a:spcAft>
              <a:buClr>
                <a:srgbClr val="000000"/>
              </a:buClr>
              <a:buSzPts val="1000"/>
              <a:buNone/>
              <a:defRPr sz="977">
                <a:solidFill>
                  <a:srgbClr val="000000"/>
                </a:solidFill>
              </a:defRPr>
            </a:lvl9pPr>
          </a:lstStyle>
          <a:p>
            <a:endParaRPr/>
          </a:p>
        </p:txBody>
      </p:sp>
      <p:sp>
        <p:nvSpPr>
          <p:cNvPr id="146" name="Google Shape;146;p13"/>
          <p:cNvSpPr txBox="1">
            <a:spLocks noGrp="1"/>
          </p:cNvSpPr>
          <p:nvPr>
            <p:ph type="title" idx="4" hasCustomPrompt="1"/>
          </p:nvPr>
        </p:nvSpPr>
        <p:spPr>
          <a:xfrm>
            <a:off x="7158355" y="2583491"/>
            <a:ext cx="2338400"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6015" b="1">
                <a:solidFill>
                  <a:schemeClr val="accent1"/>
                </a:solidFill>
              </a:defRPr>
            </a:lvl1pPr>
            <a:lvl2pPr lvl="1"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508600" y="5473167"/>
            <a:ext cx="3174800"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429">
                <a:solidFill>
                  <a:schemeClr val="dk1"/>
                </a:solidFill>
              </a:defRPr>
            </a:lvl1pPr>
            <a:lvl2pPr lvl="1" rtl="0">
              <a:lnSpc>
                <a:spcPct val="100000"/>
              </a:lnSpc>
              <a:spcBef>
                <a:spcPts val="0"/>
              </a:spcBef>
              <a:spcAft>
                <a:spcPts val="0"/>
              </a:spcAft>
              <a:buClr>
                <a:srgbClr val="000000"/>
              </a:buClr>
              <a:buSzPts val="1000"/>
              <a:buNone/>
              <a:defRPr sz="977">
                <a:solidFill>
                  <a:srgbClr val="000000"/>
                </a:solidFill>
              </a:defRPr>
            </a:lvl2pPr>
            <a:lvl3pPr lvl="2" rtl="0">
              <a:lnSpc>
                <a:spcPct val="100000"/>
              </a:lnSpc>
              <a:spcBef>
                <a:spcPts val="0"/>
              </a:spcBef>
              <a:spcAft>
                <a:spcPts val="0"/>
              </a:spcAft>
              <a:buClr>
                <a:srgbClr val="000000"/>
              </a:buClr>
              <a:buSzPts val="1000"/>
              <a:buNone/>
              <a:defRPr sz="977">
                <a:solidFill>
                  <a:srgbClr val="000000"/>
                </a:solidFill>
              </a:defRPr>
            </a:lvl3pPr>
            <a:lvl4pPr lvl="3" rtl="0">
              <a:lnSpc>
                <a:spcPct val="100000"/>
              </a:lnSpc>
              <a:spcBef>
                <a:spcPts val="0"/>
              </a:spcBef>
              <a:spcAft>
                <a:spcPts val="0"/>
              </a:spcAft>
              <a:buClr>
                <a:srgbClr val="000000"/>
              </a:buClr>
              <a:buSzPts val="1000"/>
              <a:buNone/>
              <a:defRPr sz="977">
                <a:solidFill>
                  <a:srgbClr val="000000"/>
                </a:solidFill>
              </a:defRPr>
            </a:lvl4pPr>
            <a:lvl5pPr lvl="4" rtl="0">
              <a:lnSpc>
                <a:spcPct val="100000"/>
              </a:lnSpc>
              <a:spcBef>
                <a:spcPts val="0"/>
              </a:spcBef>
              <a:spcAft>
                <a:spcPts val="0"/>
              </a:spcAft>
              <a:buClr>
                <a:srgbClr val="000000"/>
              </a:buClr>
              <a:buSzPts val="1000"/>
              <a:buNone/>
              <a:defRPr sz="977">
                <a:solidFill>
                  <a:srgbClr val="000000"/>
                </a:solidFill>
              </a:defRPr>
            </a:lvl5pPr>
            <a:lvl6pPr lvl="5" rtl="0">
              <a:lnSpc>
                <a:spcPct val="100000"/>
              </a:lnSpc>
              <a:spcBef>
                <a:spcPts val="0"/>
              </a:spcBef>
              <a:spcAft>
                <a:spcPts val="0"/>
              </a:spcAft>
              <a:buClr>
                <a:srgbClr val="000000"/>
              </a:buClr>
              <a:buSzPts val="1000"/>
              <a:buNone/>
              <a:defRPr sz="977">
                <a:solidFill>
                  <a:srgbClr val="000000"/>
                </a:solidFill>
              </a:defRPr>
            </a:lvl6pPr>
            <a:lvl7pPr lvl="6" rtl="0">
              <a:lnSpc>
                <a:spcPct val="100000"/>
              </a:lnSpc>
              <a:spcBef>
                <a:spcPts val="0"/>
              </a:spcBef>
              <a:spcAft>
                <a:spcPts val="0"/>
              </a:spcAft>
              <a:buClr>
                <a:srgbClr val="000000"/>
              </a:buClr>
              <a:buSzPts val="1000"/>
              <a:buNone/>
              <a:defRPr sz="977">
                <a:solidFill>
                  <a:srgbClr val="000000"/>
                </a:solidFill>
              </a:defRPr>
            </a:lvl7pPr>
            <a:lvl8pPr lvl="7" rtl="0">
              <a:lnSpc>
                <a:spcPct val="100000"/>
              </a:lnSpc>
              <a:spcBef>
                <a:spcPts val="0"/>
              </a:spcBef>
              <a:spcAft>
                <a:spcPts val="0"/>
              </a:spcAft>
              <a:buClr>
                <a:srgbClr val="000000"/>
              </a:buClr>
              <a:buSzPts val="1000"/>
              <a:buNone/>
              <a:defRPr sz="977">
                <a:solidFill>
                  <a:srgbClr val="000000"/>
                </a:solidFill>
              </a:defRPr>
            </a:lvl8pPr>
            <a:lvl9pPr lvl="8" rtl="0">
              <a:lnSpc>
                <a:spcPct val="100000"/>
              </a:lnSpc>
              <a:spcBef>
                <a:spcPts val="0"/>
              </a:spcBef>
              <a:spcAft>
                <a:spcPts val="0"/>
              </a:spcAft>
              <a:buClr>
                <a:srgbClr val="000000"/>
              </a:buClr>
              <a:buSzPts val="1000"/>
              <a:buNone/>
              <a:defRPr sz="977">
                <a:solidFill>
                  <a:srgbClr val="000000"/>
                </a:solidFill>
              </a:defRPr>
            </a:lvl9pPr>
          </a:lstStyle>
          <a:p>
            <a:endParaRPr/>
          </a:p>
        </p:txBody>
      </p:sp>
      <p:sp>
        <p:nvSpPr>
          <p:cNvPr id="148" name="Google Shape;148;p13"/>
          <p:cNvSpPr txBox="1">
            <a:spLocks noGrp="1"/>
          </p:cNvSpPr>
          <p:nvPr>
            <p:ph type="title" idx="6" hasCustomPrompt="1"/>
          </p:nvPr>
        </p:nvSpPr>
        <p:spPr>
          <a:xfrm>
            <a:off x="4926801" y="2229297"/>
            <a:ext cx="2338400"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6015" b="1">
                <a:solidFill>
                  <a:schemeClr val="accent1"/>
                </a:solidFill>
              </a:defRPr>
            </a:lvl1pPr>
            <a:lvl2pPr lvl="1"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54601" y="4948644"/>
            <a:ext cx="4082800"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2406" b="1">
                <a:solidFill>
                  <a:schemeClr val="accent2"/>
                </a:solidFill>
              </a:defRPr>
            </a:lvl1pPr>
            <a:lvl2pPr lvl="1" rtl="0">
              <a:spcBef>
                <a:spcPts val="0"/>
              </a:spcBef>
              <a:spcAft>
                <a:spcPts val="0"/>
              </a:spcAft>
              <a:buClr>
                <a:srgbClr val="000000"/>
              </a:buClr>
              <a:buSzPts val="1200"/>
              <a:buNone/>
              <a:defRPr sz="1203">
                <a:solidFill>
                  <a:srgbClr val="000000"/>
                </a:solidFill>
              </a:defRPr>
            </a:lvl2pPr>
            <a:lvl3pPr lvl="2" rtl="0">
              <a:spcBef>
                <a:spcPts val="0"/>
              </a:spcBef>
              <a:spcAft>
                <a:spcPts val="0"/>
              </a:spcAft>
              <a:buClr>
                <a:srgbClr val="000000"/>
              </a:buClr>
              <a:buSzPts val="1200"/>
              <a:buNone/>
              <a:defRPr sz="1203">
                <a:solidFill>
                  <a:srgbClr val="000000"/>
                </a:solidFill>
              </a:defRPr>
            </a:lvl3pPr>
            <a:lvl4pPr lvl="3" rtl="0">
              <a:spcBef>
                <a:spcPts val="0"/>
              </a:spcBef>
              <a:spcAft>
                <a:spcPts val="0"/>
              </a:spcAft>
              <a:buClr>
                <a:srgbClr val="000000"/>
              </a:buClr>
              <a:buSzPts val="1200"/>
              <a:buNone/>
              <a:defRPr sz="1203">
                <a:solidFill>
                  <a:srgbClr val="000000"/>
                </a:solidFill>
              </a:defRPr>
            </a:lvl4pPr>
            <a:lvl5pPr lvl="4" rtl="0">
              <a:spcBef>
                <a:spcPts val="0"/>
              </a:spcBef>
              <a:spcAft>
                <a:spcPts val="0"/>
              </a:spcAft>
              <a:buClr>
                <a:srgbClr val="000000"/>
              </a:buClr>
              <a:buSzPts val="1200"/>
              <a:buNone/>
              <a:defRPr sz="1203">
                <a:solidFill>
                  <a:srgbClr val="000000"/>
                </a:solidFill>
              </a:defRPr>
            </a:lvl5pPr>
            <a:lvl6pPr lvl="5" rtl="0">
              <a:spcBef>
                <a:spcPts val="0"/>
              </a:spcBef>
              <a:spcAft>
                <a:spcPts val="0"/>
              </a:spcAft>
              <a:buClr>
                <a:srgbClr val="000000"/>
              </a:buClr>
              <a:buSzPts val="1200"/>
              <a:buNone/>
              <a:defRPr sz="1203">
                <a:solidFill>
                  <a:srgbClr val="000000"/>
                </a:solidFill>
              </a:defRPr>
            </a:lvl6pPr>
            <a:lvl7pPr lvl="6" rtl="0">
              <a:spcBef>
                <a:spcPts val="0"/>
              </a:spcBef>
              <a:spcAft>
                <a:spcPts val="0"/>
              </a:spcAft>
              <a:buClr>
                <a:srgbClr val="000000"/>
              </a:buClr>
              <a:buSzPts val="1200"/>
              <a:buNone/>
              <a:defRPr sz="1203">
                <a:solidFill>
                  <a:srgbClr val="000000"/>
                </a:solidFill>
              </a:defRPr>
            </a:lvl7pPr>
            <a:lvl8pPr lvl="7" rtl="0">
              <a:spcBef>
                <a:spcPts val="0"/>
              </a:spcBef>
              <a:spcAft>
                <a:spcPts val="0"/>
              </a:spcAft>
              <a:buClr>
                <a:srgbClr val="000000"/>
              </a:buClr>
              <a:buSzPts val="1200"/>
              <a:buNone/>
              <a:defRPr sz="1203">
                <a:solidFill>
                  <a:srgbClr val="000000"/>
                </a:solidFill>
              </a:defRPr>
            </a:lvl8pPr>
            <a:lvl9pPr lvl="8" rtl="0">
              <a:spcBef>
                <a:spcPts val="0"/>
              </a:spcBef>
              <a:spcAft>
                <a:spcPts val="0"/>
              </a:spcAft>
              <a:buClr>
                <a:srgbClr val="000000"/>
              </a:buClr>
              <a:buSzPts val="1200"/>
              <a:buNone/>
              <a:defRPr sz="1203">
                <a:solidFill>
                  <a:srgbClr val="000000"/>
                </a:solidFill>
              </a:defRPr>
            </a:lvl9pPr>
          </a:lstStyle>
          <a:p>
            <a:endParaRPr/>
          </a:p>
        </p:txBody>
      </p:sp>
      <p:sp>
        <p:nvSpPr>
          <p:cNvPr id="150" name="Google Shape;150;p13"/>
          <p:cNvSpPr txBox="1">
            <a:spLocks noGrp="1"/>
          </p:cNvSpPr>
          <p:nvPr>
            <p:ph type="ctrTitle" idx="8"/>
          </p:nvPr>
        </p:nvSpPr>
        <p:spPr>
          <a:xfrm>
            <a:off x="8488967" y="4948644"/>
            <a:ext cx="2278000"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2406" b="1">
                <a:solidFill>
                  <a:schemeClr val="accent3"/>
                </a:solidFill>
              </a:defRPr>
            </a:lvl1pPr>
            <a:lvl2pPr lvl="1" rtl="0">
              <a:spcBef>
                <a:spcPts val="0"/>
              </a:spcBef>
              <a:spcAft>
                <a:spcPts val="0"/>
              </a:spcAft>
              <a:buClr>
                <a:srgbClr val="000000"/>
              </a:buClr>
              <a:buSzPts val="1200"/>
              <a:buNone/>
              <a:defRPr sz="1203">
                <a:solidFill>
                  <a:srgbClr val="000000"/>
                </a:solidFill>
              </a:defRPr>
            </a:lvl2pPr>
            <a:lvl3pPr lvl="2" rtl="0">
              <a:spcBef>
                <a:spcPts val="0"/>
              </a:spcBef>
              <a:spcAft>
                <a:spcPts val="0"/>
              </a:spcAft>
              <a:buClr>
                <a:srgbClr val="000000"/>
              </a:buClr>
              <a:buSzPts val="1200"/>
              <a:buNone/>
              <a:defRPr sz="1203">
                <a:solidFill>
                  <a:srgbClr val="000000"/>
                </a:solidFill>
              </a:defRPr>
            </a:lvl3pPr>
            <a:lvl4pPr lvl="3" rtl="0">
              <a:spcBef>
                <a:spcPts val="0"/>
              </a:spcBef>
              <a:spcAft>
                <a:spcPts val="0"/>
              </a:spcAft>
              <a:buClr>
                <a:srgbClr val="000000"/>
              </a:buClr>
              <a:buSzPts val="1200"/>
              <a:buNone/>
              <a:defRPr sz="1203">
                <a:solidFill>
                  <a:srgbClr val="000000"/>
                </a:solidFill>
              </a:defRPr>
            </a:lvl4pPr>
            <a:lvl5pPr lvl="4" rtl="0">
              <a:spcBef>
                <a:spcPts val="0"/>
              </a:spcBef>
              <a:spcAft>
                <a:spcPts val="0"/>
              </a:spcAft>
              <a:buClr>
                <a:srgbClr val="000000"/>
              </a:buClr>
              <a:buSzPts val="1200"/>
              <a:buNone/>
              <a:defRPr sz="1203">
                <a:solidFill>
                  <a:srgbClr val="000000"/>
                </a:solidFill>
              </a:defRPr>
            </a:lvl5pPr>
            <a:lvl6pPr lvl="5" rtl="0">
              <a:spcBef>
                <a:spcPts val="0"/>
              </a:spcBef>
              <a:spcAft>
                <a:spcPts val="0"/>
              </a:spcAft>
              <a:buClr>
                <a:srgbClr val="000000"/>
              </a:buClr>
              <a:buSzPts val="1200"/>
              <a:buNone/>
              <a:defRPr sz="1203">
                <a:solidFill>
                  <a:srgbClr val="000000"/>
                </a:solidFill>
              </a:defRPr>
            </a:lvl6pPr>
            <a:lvl7pPr lvl="6" rtl="0">
              <a:spcBef>
                <a:spcPts val="0"/>
              </a:spcBef>
              <a:spcAft>
                <a:spcPts val="0"/>
              </a:spcAft>
              <a:buClr>
                <a:srgbClr val="000000"/>
              </a:buClr>
              <a:buSzPts val="1200"/>
              <a:buNone/>
              <a:defRPr sz="1203">
                <a:solidFill>
                  <a:srgbClr val="000000"/>
                </a:solidFill>
              </a:defRPr>
            </a:lvl7pPr>
            <a:lvl8pPr lvl="7" rtl="0">
              <a:spcBef>
                <a:spcPts val="0"/>
              </a:spcBef>
              <a:spcAft>
                <a:spcPts val="0"/>
              </a:spcAft>
              <a:buClr>
                <a:srgbClr val="000000"/>
              </a:buClr>
              <a:buSzPts val="1200"/>
              <a:buNone/>
              <a:defRPr sz="1203">
                <a:solidFill>
                  <a:srgbClr val="000000"/>
                </a:solidFill>
              </a:defRPr>
            </a:lvl8pPr>
            <a:lvl9pPr lvl="8" rtl="0">
              <a:spcBef>
                <a:spcPts val="0"/>
              </a:spcBef>
              <a:spcAft>
                <a:spcPts val="0"/>
              </a:spcAft>
              <a:buClr>
                <a:srgbClr val="000000"/>
              </a:buClr>
              <a:buSzPts val="1200"/>
              <a:buNone/>
              <a:defRPr sz="1203">
                <a:solidFill>
                  <a:srgbClr val="000000"/>
                </a:solidFill>
              </a:defRPr>
            </a:lvl9pPr>
          </a:lstStyle>
          <a:p>
            <a:endParaRPr/>
          </a:p>
        </p:txBody>
      </p:sp>
      <p:sp>
        <p:nvSpPr>
          <p:cNvPr id="151" name="Google Shape;151;p13"/>
          <p:cNvSpPr txBox="1">
            <a:spLocks noGrp="1"/>
          </p:cNvSpPr>
          <p:nvPr>
            <p:ph type="ctrTitle" idx="9"/>
          </p:nvPr>
        </p:nvSpPr>
        <p:spPr>
          <a:xfrm>
            <a:off x="1583400" y="374285"/>
            <a:ext cx="9025200"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3609" b="1">
                <a:solidFill>
                  <a:schemeClr val="accent1"/>
                </a:solidFill>
              </a:defRPr>
            </a:lvl1pPr>
            <a:lvl2pPr lvl="1" algn="r" rtl="0">
              <a:spcBef>
                <a:spcPts val="0"/>
              </a:spcBef>
              <a:spcAft>
                <a:spcPts val="0"/>
              </a:spcAft>
              <a:buClr>
                <a:srgbClr val="000000"/>
              </a:buClr>
              <a:buSzPts val="1800"/>
              <a:buNone/>
              <a:defRPr sz="1805">
                <a:solidFill>
                  <a:srgbClr val="000000"/>
                </a:solidFill>
              </a:defRPr>
            </a:lvl2pPr>
            <a:lvl3pPr lvl="2" algn="r" rtl="0">
              <a:spcBef>
                <a:spcPts val="0"/>
              </a:spcBef>
              <a:spcAft>
                <a:spcPts val="0"/>
              </a:spcAft>
              <a:buClr>
                <a:srgbClr val="000000"/>
              </a:buClr>
              <a:buSzPts val="1800"/>
              <a:buNone/>
              <a:defRPr sz="1805">
                <a:solidFill>
                  <a:srgbClr val="000000"/>
                </a:solidFill>
              </a:defRPr>
            </a:lvl3pPr>
            <a:lvl4pPr lvl="3" algn="r" rtl="0">
              <a:spcBef>
                <a:spcPts val="0"/>
              </a:spcBef>
              <a:spcAft>
                <a:spcPts val="0"/>
              </a:spcAft>
              <a:buClr>
                <a:srgbClr val="000000"/>
              </a:buClr>
              <a:buSzPts val="1800"/>
              <a:buNone/>
              <a:defRPr sz="1805">
                <a:solidFill>
                  <a:srgbClr val="000000"/>
                </a:solidFill>
              </a:defRPr>
            </a:lvl4pPr>
            <a:lvl5pPr lvl="4" algn="r" rtl="0">
              <a:spcBef>
                <a:spcPts val="0"/>
              </a:spcBef>
              <a:spcAft>
                <a:spcPts val="0"/>
              </a:spcAft>
              <a:buClr>
                <a:srgbClr val="000000"/>
              </a:buClr>
              <a:buSzPts val="1800"/>
              <a:buNone/>
              <a:defRPr sz="1805">
                <a:solidFill>
                  <a:srgbClr val="000000"/>
                </a:solidFill>
              </a:defRPr>
            </a:lvl5pPr>
            <a:lvl6pPr lvl="5" algn="r" rtl="0">
              <a:spcBef>
                <a:spcPts val="0"/>
              </a:spcBef>
              <a:spcAft>
                <a:spcPts val="0"/>
              </a:spcAft>
              <a:buClr>
                <a:srgbClr val="000000"/>
              </a:buClr>
              <a:buSzPts val="1800"/>
              <a:buNone/>
              <a:defRPr sz="1805">
                <a:solidFill>
                  <a:srgbClr val="000000"/>
                </a:solidFill>
              </a:defRPr>
            </a:lvl6pPr>
            <a:lvl7pPr lvl="6" algn="r" rtl="0">
              <a:spcBef>
                <a:spcPts val="0"/>
              </a:spcBef>
              <a:spcAft>
                <a:spcPts val="0"/>
              </a:spcAft>
              <a:buClr>
                <a:srgbClr val="000000"/>
              </a:buClr>
              <a:buSzPts val="1800"/>
              <a:buNone/>
              <a:defRPr sz="1805">
                <a:solidFill>
                  <a:srgbClr val="000000"/>
                </a:solidFill>
              </a:defRPr>
            </a:lvl7pPr>
            <a:lvl8pPr lvl="7" algn="r" rtl="0">
              <a:spcBef>
                <a:spcPts val="0"/>
              </a:spcBef>
              <a:spcAft>
                <a:spcPts val="0"/>
              </a:spcAft>
              <a:buClr>
                <a:srgbClr val="000000"/>
              </a:buClr>
              <a:buSzPts val="1800"/>
              <a:buNone/>
              <a:defRPr sz="1805">
                <a:solidFill>
                  <a:srgbClr val="000000"/>
                </a:solidFill>
              </a:defRPr>
            </a:lvl8pPr>
            <a:lvl9pPr lvl="8" algn="r" rtl="0">
              <a:spcBef>
                <a:spcPts val="0"/>
              </a:spcBef>
              <a:spcAft>
                <a:spcPts val="0"/>
              </a:spcAft>
              <a:buClr>
                <a:srgbClr val="000000"/>
              </a:buClr>
              <a:buSzPts val="1800"/>
              <a:buNone/>
              <a:defRPr sz="1805">
                <a:solidFill>
                  <a:srgbClr val="000000"/>
                </a:solidFill>
              </a:defRPr>
            </a:lvl9pPr>
          </a:lstStyle>
          <a:p>
            <a:endParaRPr/>
          </a:p>
        </p:txBody>
      </p:sp>
      <p:sp>
        <p:nvSpPr>
          <p:cNvPr id="152" name="Google Shape;152;p13"/>
          <p:cNvSpPr/>
          <p:nvPr/>
        </p:nvSpPr>
        <p:spPr>
          <a:xfrm>
            <a:off x="308901" y="2615653"/>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53" name="Google Shape;153;p13"/>
          <p:cNvSpPr/>
          <p:nvPr/>
        </p:nvSpPr>
        <p:spPr>
          <a:xfrm rot="7641468">
            <a:off x="10718783" y="1594654"/>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54" name="Google Shape;154;p13"/>
          <p:cNvSpPr/>
          <p:nvPr/>
        </p:nvSpPr>
        <p:spPr>
          <a:xfrm>
            <a:off x="11280185" y="19746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28367" y="2341783"/>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552" y="3122687"/>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4267" y="3489783"/>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2652" y="600787"/>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5583" y="1012287"/>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Tree>
    <p:extLst>
      <p:ext uri="{BB962C8B-B14F-4D97-AF65-F5344CB8AC3E}">
        <p14:creationId xmlns:p14="http://schemas.microsoft.com/office/powerpoint/2010/main" val="412599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95367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1"/>
        </a:solidFill>
        <a:effectLst/>
      </p:bgPr>
    </p:bg>
    <p:spTree>
      <p:nvGrpSpPr>
        <p:cNvPr id="1" name="Shape 391"/>
        <p:cNvGrpSpPr/>
        <p:nvPr/>
      </p:nvGrpSpPr>
      <p:grpSpPr>
        <a:xfrm>
          <a:off x="0" y="0"/>
          <a:ext cx="0" cy="0"/>
          <a:chOff x="0" y="0"/>
          <a:chExt cx="0" cy="0"/>
        </a:xfrm>
      </p:grpSpPr>
    </p:spTree>
    <p:extLst>
      <p:ext uri="{BB962C8B-B14F-4D97-AF65-F5344CB8AC3E}">
        <p14:creationId xmlns:p14="http://schemas.microsoft.com/office/powerpoint/2010/main" val="426558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
  <p:cSld name="Background 2 ">
    <p:bg>
      <p:bgPr>
        <a:solidFill>
          <a:schemeClr val="accent2"/>
        </a:solidFill>
        <a:effectLst/>
      </p:bgPr>
    </p:bg>
    <p:spTree>
      <p:nvGrpSpPr>
        <p:cNvPr id="1" name="Shape 392"/>
        <p:cNvGrpSpPr/>
        <p:nvPr/>
      </p:nvGrpSpPr>
      <p:grpSpPr>
        <a:xfrm>
          <a:off x="0" y="0"/>
          <a:ext cx="0" cy="0"/>
          <a:chOff x="0" y="0"/>
          <a:chExt cx="0" cy="0"/>
        </a:xfrm>
      </p:grpSpPr>
    </p:spTree>
    <p:extLst>
      <p:ext uri="{BB962C8B-B14F-4D97-AF65-F5344CB8AC3E}">
        <p14:creationId xmlns:p14="http://schemas.microsoft.com/office/powerpoint/2010/main" val="15684603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3 ">
  <p:cSld name="Background 3 ">
    <p:bg>
      <p:bgPr>
        <a:solidFill>
          <a:schemeClr val="accent3"/>
        </a:solidFill>
        <a:effectLst/>
      </p:bgPr>
    </p:bg>
    <p:spTree>
      <p:nvGrpSpPr>
        <p:cNvPr id="1" name="Shape 393"/>
        <p:cNvGrpSpPr/>
        <p:nvPr/>
      </p:nvGrpSpPr>
      <p:grpSpPr>
        <a:xfrm>
          <a:off x="0" y="0"/>
          <a:ext cx="0" cy="0"/>
          <a:chOff x="0" y="0"/>
          <a:chExt cx="0" cy="0"/>
        </a:xfrm>
      </p:grpSpPr>
    </p:spTree>
    <p:extLst>
      <p:ext uri="{BB962C8B-B14F-4D97-AF65-F5344CB8AC3E}">
        <p14:creationId xmlns:p14="http://schemas.microsoft.com/office/powerpoint/2010/main" val="4088655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11/20/2021</a:t>
            </a:fld>
            <a:endParaRPr lang="en-US"/>
          </a:p>
        </p:txBody>
      </p:sp>
      <p:sp>
        <p:nvSpPr>
          <p:cNvPr id="5" name="Footer Placeholder 4"/>
          <p:cNvSpPr>
            <a:spLocks noGrp="1"/>
          </p:cNvSpPr>
          <p:nvPr>
            <p:ph type="ftr" sz="quarter" idx="11"/>
          </p:nvPr>
        </p:nvSpPr>
        <p:spPr>
          <a:xfrm>
            <a:off x="4165601"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393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938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7730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3625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3413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750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3885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55717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CB850-4F5D-4C6B-88CA-104DDEA230C3}" type="datetimeFigureOut">
              <a:rPr lang="en-US" smtClean="0"/>
              <a:t>11/20/2021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CA999-7C3F-4E6A-A068-374C382DC195}" type="slidenum">
              <a:rPr lang="en-US" smtClean="0"/>
              <a:t>‹#›</a:t>
            </a:fld>
            <a:endParaRPr lang="en-US"/>
          </a:p>
        </p:txBody>
      </p:sp>
    </p:spTree>
    <p:extLst>
      <p:ext uri="{BB962C8B-B14F-4D97-AF65-F5344CB8AC3E}">
        <p14:creationId xmlns:p14="http://schemas.microsoft.com/office/powerpoint/2010/main" val="11433492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705" tIns="121705" rIns="121705" bIns="121705" anchor="t" anchorCtr="0">
            <a:noAutofit/>
          </a:bodyPr>
          <a:lstStyle>
            <a:lvl1pPr lvl="0">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1pPr>
            <a:lvl2pPr lvl="1">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2pPr>
            <a:lvl3pPr lvl="2">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3pPr>
            <a:lvl4pPr lvl="3">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4pPr>
            <a:lvl5pPr lvl="4">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5pPr>
            <a:lvl6pPr lvl="5">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6pPr>
            <a:lvl7pPr lvl="6">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7pPr>
            <a:lvl8pPr lvl="7">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8pPr>
            <a:lvl9pPr lvl="8">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705" tIns="121705" rIns="121705" bIns="121705" anchor="t" anchorCtr="0">
            <a:noAutofit/>
          </a:bodyPr>
          <a:lstStyle>
            <a:lvl1pPr marL="457200" lvl="0" indent="-342900">
              <a:lnSpc>
                <a:spcPct val="115000"/>
              </a:lnSpc>
              <a:spcBef>
                <a:spcPts val="0"/>
              </a:spcBef>
              <a:spcAft>
                <a:spcPts val="0"/>
              </a:spcAft>
              <a:buClr>
                <a:schemeClr val="dk2"/>
              </a:buClr>
              <a:buSzPts val="1800"/>
              <a:buFont typeface="Nunito Sans"/>
              <a:buChar char="●"/>
              <a:defRPr sz="1800">
                <a:solidFill>
                  <a:schemeClr val="dk2"/>
                </a:solidFill>
                <a:latin typeface="Nunito Sans"/>
                <a:ea typeface="Nunito Sans"/>
                <a:cs typeface="Nunito Sans"/>
                <a:sym typeface="Nunito Sans"/>
              </a:defRPr>
            </a:lvl1pPr>
            <a:lvl2pPr marL="914400" lvl="1"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2pPr>
            <a:lvl3pPr marL="1371600" lvl="2"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3pPr>
            <a:lvl4pPr marL="1828800" lvl="3"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4pPr>
            <a:lvl5pPr marL="2286000" lvl="4"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5pPr>
            <a:lvl6pPr marL="2743200" lvl="5"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6pPr>
            <a:lvl7pPr marL="3200400" lvl="6"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7pPr>
            <a:lvl8pPr marL="3657600" lvl="7"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8pPr>
            <a:lvl9pPr marL="4114800" lvl="8" indent="-317500">
              <a:lnSpc>
                <a:spcPct val="115000"/>
              </a:lnSpc>
              <a:spcBef>
                <a:spcPts val="1600"/>
              </a:spcBef>
              <a:spcAft>
                <a:spcPts val="1600"/>
              </a:spcAft>
              <a:buClr>
                <a:schemeClr val="dk2"/>
              </a:buClr>
              <a:buSzPts val="1400"/>
              <a:buFont typeface="Nunito Sans"/>
              <a:buChar char="■"/>
              <a:defRPr>
                <a:solidFill>
                  <a:schemeClr val="dk2"/>
                </a:solidFill>
                <a:latin typeface="Nunito Sans"/>
                <a:ea typeface="Nunito Sans"/>
                <a:cs typeface="Nunito Sans"/>
                <a:sym typeface="Nunito Sans"/>
              </a:defRPr>
            </a:lvl9pPr>
          </a:lstStyle>
          <a:p>
            <a:endParaRPr/>
          </a:p>
        </p:txBody>
      </p:sp>
    </p:spTree>
    <p:extLst>
      <p:ext uri="{BB962C8B-B14F-4D97-AF65-F5344CB8AC3E}">
        <p14:creationId xmlns:p14="http://schemas.microsoft.com/office/powerpoint/2010/main" val="2594004038"/>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0" y="0"/>
            <a:ext cx="9144000" cy="182880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a:solidFill>
                <a:prstClr val="white"/>
              </a:solidFill>
              <a:latin typeface="Arial" panose="020B0604020202020204" pitchFamily="34" charset="0"/>
            </a:endParaRPr>
          </a:p>
        </p:txBody>
      </p:sp>
      <p:grpSp>
        <p:nvGrpSpPr>
          <p:cNvPr id="4" name="Group 3"/>
          <p:cNvGrpSpPr/>
          <p:nvPr/>
        </p:nvGrpSpPr>
        <p:grpSpPr>
          <a:xfrm>
            <a:off x="1676401" y="1295401"/>
            <a:ext cx="8809703" cy="3124199"/>
            <a:chOff x="258097" y="1914117"/>
            <a:chExt cx="8458200" cy="1828800"/>
          </a:xfrm>
        </p:grpSpPr>
        <p:sp>
          <p:nvSpPr>
            <p:cNvPr id="5" name="Rounded Rectangle 4"/>
            <p:cNvSpPr/>
            <p:nvPr/>
          </p:nvSpPr>
          <p:spPr>
            <a:xfrm>
              <a:off x="258097" y="1914117"/>
              <a:ext cx="8458200" cy="1828800"/>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latin typeface="Arial-SGK-TV" pitchFamily="2" charset="0"/>
                <a:cs typeface="Arial-SGK-TV" pitchFamily="2" charset="0"/>
              </a:endParaRPr>
            </a:p>
          </p:txBody>
        </p:sp>
        <p:sp>
          <p:nvSpPr>
            <p:cNvPr id="6" name="Rounded Rectangle 5"/>
            <p:cNvSpPr/>
            <p:nvPr/>
          </p:nvSpPr>
          <p:spPr>
            <a:xfrm>
              <a:off x="381000" y="1968912"/>
              <a:ext cx="8200103" cy="1612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a:solidFill>
                    <a:prstClr val="black"/>
                  </a:solidFill>
                  <a:latin typeface="Arial-SGK-TV" pitchFamily="2" charset="0"/>
                  <a:cs typeface="Arial-SGK-TV" pitchFamily="2" charset="0"/>
                </a:rPr>
                <a:t>Bài </a:t>
              </a:r>
              <a:r>
                <a:rPr lang="en-US" sz="4800" dirty="0">
                  <a:solidFill>
                    <a:prstClr val="black"/>
                  </a:solidFill>
                  <a:latin typeface="Arial-SGK-TV" pitchFamily="2" charset="0"/>
                  <a:cs typeface="Arial-SGK-TV" pitchFamily="2" charset="0"/>
                </a:rPr>
                <a:t>10</a:t>
              </a:r>
            </a:p>
            <a:p>
              <a:pPr algn="ctr">
                <a:lnSpc>
                  <a:spcPct val="150000"/>
                </a:lnSpc>
              </a:pPr>
              <a:r>
                <a:rPr lang="en-US" sz="4000" b="1">
                  <a:solidFill>
                    <a:srgbClr val="0070C0"/>
                  </a:solidFill>
                  <a:effectLst>
                    <a:outerShdw blurRad="38100" dist="38100" dir="2700000" algn="tl">
                      <a:srgbClr val="000000">
                        <a:alpha val="43137"/>
                      </a:srgbClr>
                    </a:outerShdw>
                  </a:effectLst>
                  <a:latin typeface="Arial-SGK-TV" pitchFamily="2" charset="0"/>
                  <a:cs typeface="Arial-SGK-TV" pitchFamily="2" charset="0"/>
                </a:rPr>
                <a:t>PHÉP </a:t>
              </a:r>
              <a:r>
                <a:rPr lang="en-US" sz="4000" b="1" dirty="0">
                  <a:solidFill>
                    <a:srgbClr val="0070C0"/>
                  </a:solidFill>
                  <a:effectLst>
                    <a:outerShdw blurRad="38100" dist="38100" dir="2700000" algn="tl">
                      <a:srgbClr val="000000">
                        <a:alpha val="43137"/>
                      </a:srgbClr>
                    </a:outerShdw>
                  </a:effectLst>
                  <a:latin typeface="Arial-SGK-TV" pitchFamily="2" charset="0"/>
                  <a:cs typeface="Arial-SGK-TV" pitchFamily="2" charset="0"/>
                </a:rPr>
                <a:t>CỘNG </a:t>
              </a:r>
              <a:r>
                <a:rPr lang="en-US" sz="4000" b="1">
                  <a:solidFill>
                    <a:srgbClr val="0070C0"/>
                  </a:solidFill>
                  <a:effectLst>
                    <a:outerShdw blurRad="38100" dist="38100" dir="2700000" algn="tl">
                      <a:srgbClr val="000000">
                        <a:alpha val="43137"/>
                      </a:srgbClr>
                    </a:outerShdw>
                  </a:effectLst>
                  <a:latin typeface="Arial-SGK-TV" pitchFamily="2" charset="0"/>
                  <a:cs typeface="Arial-SGK-TV" pitchFamily="2" charset="0"/>
                </a:rPr>
                <a:t>TRONG PHẠM </a:t>
              </a:r>
              <a:r>
                <a:rPr lang="en-US" sz="4000" b="1" dirty="0">
                  <a:solidFill>
                    <a:srgbClr val="0070C0"/>
                  </a:solidFill>
                  <a:effectLst>
                    <a:outerShdw blurRad="38100" dist="38100" dir="2700000" algn="tl">
                      <a:srgbClr val="000000">
                        <a:alpha val="43137"/>
                      </a:srgbClr>
                    </a:outerShdw>
                  </a:effectLst>
                  <a:latin typeface="Arial-SGK-TV" pitchFamily="2" charset="0"/>
                  <a:cs typeface="Arial-SGK-TV" pitchFamily="2" charset="0"/>
                </a:rPr>
                <a:t>VI 10</a:t>
              </a:r>
              <a:endParaRPr lang="vi-VN" sz="4000" b="1" dirty="0">
                <a:solidFill>
                  <a:srgbClr val="0070C0"/>
                </a:solidFill>
                <a:effectLst>
                  <a:outerShdw blurRad="38100" dist="38100" dir="2700000" algn="tl">
                    <a:srgbClr val="000000">
                      <a:alpha val="43137"/>
                    </a:srgbClr>
                  </a:outerShdw>
                </a:effectLst>
                <a:latin typeface="Arial-SGK-TV" pitchFamily="2" charset="0"/>
                <a:cs typeface="Arial-SGK-TV" pitchFamily="2" charset="0"/>
              </a:endParaRPr>
            </a:p>
          </p:txBody>
        </p:sp>
      </p:grpSp>
      <p:sp>
        <p:nvSpPr>
          <p:cNvPr id="11" name="Subtitle 2"/>
          <p:cNvSpPr>
            <a:spLocks noGrp="1"/>
          </p:cNvSpPr>
          <p:nvPr>
            <p:ph type="subTitle" idx="1"/>
          </p:nvPr>
        </p:nvSpPr>
        <p:spPr>
          <a:xfrm>
            <a:off x="2895600" y="4724400"/>
            <a:ext cx="6400800" cy="1752600"/>
          </a:xfrm>
        </p:spPr>
        <p:txBody>
          <a:bodyPr>
            <a:noAutofit/>
          </a:bodyPr>
          <a:lstStyle/>
          <a:p>
            <a:r>
              <a:rPr lang="en-US" sz="13800" dirty="0">
                <a:solidFill>
                  <a:srgbClr val="FF9933"/>
                </a:solidFill>
                <a:latin typeface="Arial-SGK-TV" pitchFamily="2" charset="0"/>
                <a:cs typeface="Arial-SGK-TV" pitchFamily="2" charset="0"/>
              </a:rPr>
              <a:t>TIẾT 5</a:t>
            </a:r>
            <a:endParaRPr lang="vi-VN" sz="13800" dirty="0">
              <a:solidFill>
                <a:srgbClr val="FF9933"/>
              </a:solidFill>
              <a:latin typeface="Arial-SGK-TV" pitchFamily="2" charset="0"/>
              <a:cs typeface="Arial-SGK-TV" pitchFamily="2" charset="0"/>
            </a:endParaRPr>
          </a:p>
        </p:txBody>
      </p:sp>
    </p:spTree>
    <p:extLst>
      <p:ext uri="{BB962C8B-B14F-4D97-AF65-F5344CB8AC3E}">
        <p14:creationId xmlns:p14="http://schemas.microsoft.com/office/powerpoint/2010/main" val="3588067953"/>
      </p:ext>
    </p:extLst>
  </p:cSld>
  <p:clrMapOvr>
    <a:masterClrMapping/>
  </p:clrMapOvr>
  <mc:AlternateContent xmlns:mc="http://schemas.openxmlformats.org/markup-compatibility/2006" xmlns:p14="http://schemas.microsoft.com/office/powerpoint/2010/main">
    <mc:Choice Requires="p14">
      <p:transition spd="slow" p14:dur="2000" advTm="24576"/>
    </mc:Choice>
    <mc:Fallback xmlns="">
      <p:transition spd="slow" advTm="2457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44209" y="685800"/>
            <a:ext cx="977555" cy="91238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alibri"/>
              </a:rPr>
              <a:t>4</a:t>
            </a:r>
            <a:endParaRPr lang="vi-VN" sz="5400" b="1" dirty="0">
              <a:solidFill>
                <a:prstClr val="white"/>
              </a:solidFill>
              <a:latin typeface="Arial" panose="020B0604020202020204" pitchFamily="34" charset="0"/>
            </a:endParaRPr>
          </a:p>
        </p:txBody>
      </p:sp>
      <p:sp>
        <p:nvSpPr>
          <p:cNvPr id="5" name="Rounded Rectangle 4"/>
          <p:cNvSpPr/>
          <p:nvPr/>
        </p:nvSpPr>
        <p:spPr>
          <a:xfrm>
            <a:off x="3042079" y="827984"/>
            <a:ext cx="932323" cy="628017"/>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black">
                    <a:lumMod val="95000"/>
                    <a:lumOff val="5000"/>
                  </a:prstClr>
                </a:solidFill>
                <a:latin typeface="Arial" pitchFamily="34" charset="0"/>
                <a:cs typeface="Arial" pitchFamily="34" charset="0"/>
              </a:rPr>
              <a:t>Số</a:t>
            </a:r>
            <a:endParaRPr lang="vi-VN" sz="3200" b="1" dirty="0">
              <a:solidFill>
                <a:prstClr val="black">
                  <a:lumMod val="95000"/>
                  <a:lumOff val="5000"/>
                </a:prstClr>
              </a:solidFill>
              <a:latin typeface="Arial" pitchFamily="34" charset="0"/>
              <a:cs typeface="Arial" pitchFamily="34" charset="0"/>
            </a:endParaRPr>
          </a:p>
        </p:txBody>
      </p:sp>
      <p:sp>
        <p:nvSpPr>
          <p:cNvPr id="6" name="TextBox 5"/>
          <p:cNvSpPr txBox="1"/>
          <p:nvPr/>
        </p:nvSpPr>
        <p:spPr>
          <a:xfrm>
            <a:off x="3947106" y="855281"/>
            <a:ext cx="322723"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a:t>
            </a:r>
            <a:endParaRPr lang="vi-VN" sz="3200" b="1" dirty="0">
              <a:solidFill>
                <a:prstClr val="black"/>
              </a:solidFill>
              <a:latin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52600"/>
            <a:ext cx="45529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828800" y="2057401"/>
            <a:ext cx="762000"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a)</a:t>
            </a:r>
            <a:endParaRPr lang="vi-VN" sz="3200" b="1" dirty="0">
              <a:solidFill>
                <a:prstClr val="black"/>
              </a:solidFill>
              <a:latin typeface="Arial" panose="020B0604020202020204" pitchFamily="34" charset="0"/>
            </a:endParaRPr>
          </a:p>
        </p:txBody>
      </p:sp>
      <p:sp>
        <p:nvSpPr>
          <p:cNvPr id="13" name="TextBox 12"/>
          <p:cNvSpPr txBox="1"/>
          <p:nvPr/>
        </p:nvSpPr>
        <p:spPr>
          <a:xfrm>
            <a:off x="1828800" y="4572001"/>
            <a:ext cx="762000"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b)</a:t>
            </a:r>
            <a:endParaRPr lang="vi-VN" sz="3200" b="1" dirty="0">
              <a:solidFill>
                <a:prstClr val="black"/>
              </a:solidFill>
              <a:latin typeface="Arial" panose="020B0604020202020204"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1" y="4724400"/>
            <a:ext cx="4232497" cy="162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p:cNvGrpSpPr/>
          <p:nvPr/>
        </p:nvGrpSpPr>
        <p:grpSpPr>
          <a:xfrm>
            <a:off x="7195049" y="2624986"/>
            <a:ext cx="3021468" cy="598379"/>
            <a:chOff x="3524472" y="5334000"/>
            <a:chExt cx="3021468" cy="598379"/>
          </a:xfrm>
        </p:grpSpPr>
        <p:grpSp>
          <p:nvGrpSpPr>
            <p:cNvPr id="35" name="Group 34"/>
            <p:cNvGrpSpPr/>
            <p:nvPr/>
          </p:nvGrpSpPr>
          <p:grpSpPr>
            <a:xfrm>
              <a:off x="3524472" y="5334000"/>
              <a:ext cx="2419128" cy="598379"/>
              <a:chOff x="2803044" y="5410200"/>
              <a:chExt cx="2419128" cy="598379"/>
            </a:xfrm>
          </p:grpSpPr>
          <p:sp>
            <p:nvSpPr>
              <p:cNvPr id="37" name="Rounded Rectangle 36"/>
              <p:cNvSpPr/>
              <p:nvPr/>
            </p:nvSpPr>
            <p:spPr>
              <a:xfrm>
                <a:off x="2803044" y="5410200"/>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sp>
            <p:nvSpPr>
              <p:cNvPr id="38" name="Rounded Rectangle 37"/>
              <p:cNvSpPr/>
              <p:nvPr/>
            </p:nvSpPr>
            <p:spPr>
              <a:xfrm>
                <a:off x="3413332" y="5413001"/>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2060"/>
                    </a:solidFill>
                    <a:latin typeface="Arial" pitchFamily="34" charset="0"/>
                    <a:cs typeface="Arial" pitchFamily="34" charset="0"/>
                  </a:rPr>
                  <a:t>+</a:t>
                </a:r>
                <a:endParaRPr lang="vi-VN" sz="2600" b="1" dirty="0">
                  <a:solidFill>
                    <a:srgbClr val="002060"/>
                  </a:solidFill>
                  <a:latin typeface="Arial" pitchFamily="34" charset="0"/>
                  <a:cs typeface="Arial" pitchFamily="34" charset="0"/>
                </a:endParaRPr>
              </a:p>
            </p:txBody>
          </p:sp>
          <p:sp>
            <p:nvSpPr>
              <p:cNvPr id="39" name="Rounded Rectangle 38"/>
              <p:cNvSpPr/>
              <p:nvPr/>
            </p:nvSpPr>
            <p:spPr>
              <a:xfrm>
                <a:off x="4022244" y="5416138"/>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sp>
            <p:nvSpPr>
              <p:cNvPr id="40" name="Rounded Rectangle 39"/>
              <p:cNvSpPr/>
              <p:nvPr/>
            </p:nvSpPr>
            <p:spPr>
              <a:xfrm>
                <a:off x="4632532" y="5418939"/>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2060"/>
                    </a:solidFill>
                    <a:latin typeface="Arial" pitchFamily="34" charset="0"/>
                    <a:cs typeface="Arial" pitchFamily="34" charset="0"/>
                  </a:rPr>
                  <a:t>=</a:t>
                </a:r>
                <a:endParaRPr lang="vi-VN" sz="2600" b="1" dirty="0">
                  <a:solidFill>
                    <a:srgbClr val="002060"/>
                  </a:solidFill>
                  <a:latin typeface="Arial" pitchFamily="34" charset="0"/>
                  <a:cs typeface="Arial" pitchFamily="34" charset="0"/>
                </a:endParaRPr>
              </a:p>
            </p:txBody>
          </p:sp>
        </p:grpSp>
        <p:sp>
          <p:nvSpPr>
            <p:cNvPr id="36" name="Rounded Rectangle 35"/>
            <p:cNvSpPr/>
            <p:nvPr/>
          </p:nvSpPr>
          <p:spPr>
            <a:xfrm>
              <a:off x="5956300" y="5342739"/>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grpSp>
      <p:sp>
        <p:nvSpPr>
          <p:cNvPr id="41" name="TextBox 39"/>
          <p:cNvSpPr txBox="1"/>
          <p:nvPr/>
        </p:nvSpPr>
        <p:spPr>
          <a:xfrm>
            <a:off x="7306924" y="2675831"/>
            <a:ext cx="362600" cy="477054"/>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500" b="1" dirty="0">
                <a:solidFill>
                  <a:srgbClr val="FF0000"/>
                </a:solidFill>
                <a:latin typeface="Arial" pitchFamily="34" charset="0"/>
                <a:cs typeface="Arial" pitchFamily="34" charset="0"/>
              </a:rPr>
              <a:t>4</a:t>
            </a:r>
            <a:endParaRPr lang="vi-VN" sz="2500" b="1" dirty="0">
              <a:solidFill>
                <a:srgbClr val="FF0000"/>
              </a:solidFill>
              <a:latin typeface="Arial" pitchFamily="34" charset="0"/>
              <a:cs typeface="Arial" pitchFamily="34" charset="0"/>
            </a:endParaRPr>
          </a:p>
        </p:txBody>
      </p:sp>
      <p:sp>
        <p:nvSpPr>
          <p:cNvPr id="42" name="TextBox 39"/>
          <p:cNvSpPr txBox="1"/>
          <p:nvPr/>
        </p:nvSpPr>
        <p:spPr>
          <a:xfrm>
            <a:off x="8538653" y="2675831"/>
            <a:ext cx="362600" cy="477054"/>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500" b="1" dirty="0">
                <a:solidFill>
                  <a:srgbClr val="FF0000"/>
                </a:solidFill>
                <a:latin typeface="Arial" pitchFamily="34" charset="0"/>
                <a:cs typeface="Arial" pitchFamily="34" charset="0"/>
              </a:rPr>
              <a:t>4</a:t>
            </a:r>
            <a:endParaRPr lang="vi-VN" sz="2500" b="1" dirty="0">
              <a:solidFill>
                <a:srgbClr val="FF0000"/>
              </a:solidFill>
              <a:latin typeface="Arial" pitchFamily="34" charset="0"/>
              <a:cs typeface="Arial" pitchFamily="34" charset="0"/>
            </a:endParaRPr>
          </a:p>
        </p:txBody>
      </p:sp>
      <p:sp>
        <p:nvSpPr>
          <p:cNvPr id="43" name="TextBox 39"/>
          <p:cNvSpPr txBox="1"/>
          <p:nvPr/>
        </p:nvSpPr>
        <p:spPr>
          <a:xfrm>
            <a:off x="9758864" y="2675831"/>
            <a:ext cx="362600" cy="477054"/>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b="1" dirty="0">
                <a:solidFill>
                  <a:srgbClr val="FF0000"/>
                </a:solidFill>
                <a:latin typeface="Arial" pitchFamily="34" charset="0"/>
                <a:cs typeface="Arial" pitchFamily="34" charset="0"/>
              </a:rPr>
              <a:t>8</a:t>
            </a:r>
            <a:endParaRPr lang="vi-VN" sz="2500" b="1" dirty="0">
              <a:solidFill>
                <a:srgbClr val="FF0000"/>
              </a:solidFill>
              <a:latin typeface="Arial" pitchFamily="34" charset="0"/>
              <a:cs typeface="Arial" pitchFamily="34" charset="0"/>
            </a:endParaRPr>
          </a:p>
        </p:txBody>
      </p:sp>
      <p:grpSp>
        <p:nvGrpSpPr>
          <p:cNvPr id="44" name="Group 43"/>
          <p:cNvGrpSpPr/>
          <p:nvPr/>
        </p:nvGrpSpPr>
        <p:grpSpPr>
          <a:xfrm>
            <a:off x="7143750" y="5236162"/>
            <a:ext cx="3021468" cy="598379"/>
            <a:chOff x="3524472" y="5334000"/>
            <a:chExt cx="3021468" cy="598379"/>
          </a:xfrm>
        </p:grpSpPr>
        <p:grpSp>
          <p:nvGrpSpPr>
            <p:cNvPr id="45" name="Group 44"/>
            <p:cNvGrpSpPr/>
            <p:nvPr/>
          </p:nvGrpSpPr>
          <p:grpSpPr>
            <a:xfrm>
              <a:off x="3524472" y="5334000"/>
              <a:ext cx="2419128" cy="598379"/>
              <a:chOff x="2803044" y="5410200"/>
              <a:chExt cx="2419128" cy="598379"/>
            </a:xfrm>
          </p:grpSpPr>
          <p:sp>
            <p:nvSpPr>
              <p:cNvPr id="47" name="Rounded Rectangle 46"/>
              <p:cNvSpPr/>
              <p:nvPr/>
            </p:nvSpPr>
            <p:spPr>
              <a:xfrm>
                <a:off x="2803044" y="5410200"/>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sp>
            <p:nvSpPr>
              <p:cNvPr id="48" name="Rounded Rectangle 47"/>
              <p:cNvSpPr/>
              <p:nvPr/>
            </p:nvSpPr>
            <p:spPr>
              <a:xfrm>
                <a:off x="3413332" y="5413001"/>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2060"/>
                    </a:solidFill>
                    <a:latin typeface="Arial" pitchFamily="34" charset="0"/>
                    <a:cs typeface="Arial" pitchFamily="34" charset="0"/>
                  </a:rPr>
                  <a:t>+</a:t>
                </a:r>
                <a:endParaRPr lang="vi-VN" sz="2600" b="1" dirty="0">
                  <a:solidFill>
                    <a:srgbClr val="002060"/>
                  </a:solidFill>
                  <a:latin typeface="Arial" pitchFamily="34" charset="0"/>
                  <a:cs typeface="Arial" pitchFamily="34" charset="0"/>
                </a:endParaRPr>
              </a:p>
            </p:txBody>
          </p:sp>
          <p:sp>
            <p:nvSpPr>
              <p:cNvPr id="49" name="Rounded Rectangle 48"/>
              <p:cNvSpPr/>
              <p:nvPr/>
            </p:nvSpPr>
            <p:spPr>
              <a:xfrm>
                <a:off x="4022244" y="5416138"/>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sp>
            <p:nvSpPr>
              <p:cNvPr id="50" name="Rounded Rectangle 49"/>
              <p:cNvSpPr/>
              <p:nvPr/>
            </p:nvSpPr>
            <p:spPr>
              <a:xfrm>
                <a:off x="4632532" y="5418939"/>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2060"/>
                    </a:solidFill>
                    <a:latin typeface="Arial" pitchFamily="34" charset="0"/>
                    <a:cs typeface="Arial" pitchFamily="34" charset="0"/>
                  </a:rPr>
                  <a:t>=</a:t>
                </a:r>
                <a:endParaRPr lang="vi-VN" sz="2600" b="1" dirty="0">
                  <a:solidFill>
                    <a:srgbClr val="002060"/>
                  </a:solidFill>
                  <a:latin typeface="Arial" pitchFamily="34" charset="0"/>
                  <a:cs typeface="Arial" pitchFamily="34" charset="0"/>
                </a:endParaRPr>
              </a:p>
            </p:txBody>
          </p:sp>
        </p:grpSp>
        <p:sp>
          <p:nvSpPr>
            <p:cNvPr id="46" name="Rounded Rectangle 45"/>
            <p:cNvSpPr/>
            <p:nvPr/>
          </p:nvSpPr>
          <p:spPr>
            <a:xfrm>
              <a:off x="5956300" y="5342739"/>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grpSp>
      <p:sp>
        <p:nvSpPr>
          <p:cNvPr id="51" name="TextBox 39"/>
          <p:cNvSpPr txBox="1"/>
          <p:nvPr/>
        </p:nvSpPr>
        <p:spPr>
          <a:xfrm>
            <a:off x="7255625" y="5287007"/>
            <a:ext cx="362600" cy="477054"/>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500" b="1" dirty="0">
                <a:solidFill>
                  <a:srgbClr val="FF0000"/>
                </a:solidFill>
                <a:latin typeface="Arial" pitchFamily="34" charset="0"/>
                <a:cs typeface="Arial" pitchFamily="34" charset="0"/>
              </a:rPr>
              <a:t>3</a:t>
            </a:r>
            <a:endParaRPr lang="vi-VN" sz="2500" b="1" dirty="0">
              <a:solidFill>
                <a:srgbClr val="FF0000"/>
              </a:solidFill>
              <a:latin typeface="Arial" pitchFamily="34" charset="0"/>
              <a:cs typeface="Arial" pitchFamily="34" charset="0"/>
            </a:endParaRPr>
          </a:p>
        </p:txBody>
      </p:sp>
      <p:sp>
        <p:nvSpPr>
          <p:cNvPr id="52" name="TextBox 39"/>
          <p:cNvSpPr txBox="1"/>
          <p:nvPr/>
        </p:nvSpPr>
        <p:spPr>
          <a:xfrm>
            <a:off x="8487354" y="5287007"/>
            <a:ext cx="362600" cy="477054"/>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500" b="1" dirty="0">
                <a:solidFill>
                  <a:srgbClr val="FF0000"/>
                </a:solidFill>
                <a:latin typeface="Arial" pitchFamily="34" charset="0"/>
                <a:cs typeface="Arial" pitchFamily="34" charset="0"/>
              </a:rPr>
              <a:t>6</a:t>
            </a:r>
            <a:endParaRPr lang="vi-VN" sz="2500" b="1" dirty="0">
              <a:solidFill>
                <a:srgbClr val="FF0000"/>
              </a:solidFill>
              <a:latin typeface="Arial" pitchFamily="34" charset="0"/>
              <a:cs typeface="Arial" pitchFamily="34" charset="0"/>
            </a:endParaRPr>
          </a:p>
        </p:txBody>
      </p:sp>
      <p:sp>
        <p:nvSpPr>
          <p:cNvPr id="53" name="TextBox 39"/>
          <p:cNvSpPr txBox="1"/>
          <p:nvPr/>
        </p:nvSpPr>
        <p:spPr>
          <a:xfrm>
            <a:off x="9711566" y="5287007"/>
            <a:ext cx="362600" cy="477054"/>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500" b="1" dirty="0">
                <a:solidFill>
                  <a:srgbClr val="FF0000"/>
                </a:solidFill>
                <a:latin typeface="Arial" pitchFamily="34" charset="0"/>
                <a:cs typeface="Arial" pitchFamily="34" charset="0"/>
              </a:rPr>
              <a:t>9</a:t>
            </a:r>
            <a:endParaRPr lang="vi-VN" sz="25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794694816"/>
      </p:ext>
    </p:extLst>
  </p:cSld>
  <p:clrMapOvr>
    <a:masterClrMapping/>
  </p:clrMapOvr>
  <mc:AlternateContent xmlns:mc="http://schemas.openxmlformats.org/markup-compatibility/2006" xmlns:p14="http://schemas.microsoft.com/office/powerpoint/2010/main">
    <mc:Choice Requires="p14">
      <p:transition spd="slow" p14:dur="2000" advTm="32332"/>
    </mc:Choice>
    <mc:Fallback xmlns="">
      <p:transition spd="slow" advTm="323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up)">
                                      <p:cBhvr>
                                        <p:cTn id="21" dur="500"/>
                                        <p:tgtEl>
                                          <p:spTgt spid="41"/>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up)">
                                      <p:cBhvr>
                                        <p:cTn id="25" dur="500"/>
                                        <p:tgtEl>
                                          <p:spTgt spid="42"/>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up)">
                                      <p:cBhvr>
                                        <p:cTn id="34" dur="500"/>
                                        <p:tgtEl>
                                          <p:spTgt spid="51"/>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500"/>
                                        <p:tgtEl>
                                          <p:spTgt spid="52"/>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up)">
                                      <p:cBhvr>
                                        <p:cTn id="4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804" y="228600"/>
            <a:ext cx="367896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2120003" y="1732003"/>
            <a:ext cx="3108543" cy="461665"/>
          </a:xfrm>
          <a:prstGeom prst="rect">
            <a:avLst/>
          </a:prstGeom>
          <a:noFill/>
        </p:spPr>
        <p:txBody>
          <a:bodyPr wrap="none" rtlCol="0">
            <a:spAutoFit/>
          </a:bodyPr>
          <a:lstStyle/>
          <a:p>
            <a:r>
              <a:rPr lang="en-US" sz="2400" b="1" dirty="0" err="1">
                <a:solidFill>
                  <a:prstClr val="black">
                    <a:lumMod val="95000"/>
                    <a:lumOff val="5000"/>
                  </a:prstClr>
                </a:solidFill>
                <a:latin typeface="Arial" pitchFamily="34" charset="0"/>
                <a:cs typeface="Arial" pitchFamily="34" charset="0"/>
              </a:rPr>
              <a:t>Cặp</a:t>
            </a:r>
            <a:r>
              <a:rPr lang="en-US" sz="2400" b="1" dirty="0">
                <a:solidFill>
                  <a:prstClr val="black">
                    <a:lumMod val="95000"/>
                    <a:lumOff val="5000"/>
                  </a:prstClr>
                </a:solidFill>
                <a:latin typeface="Arial" pitchFamily="34" charset="0"/>
                <a:cs typeface="Arial" pitchFamily="34" charset="0"/>
              </a:rPr>
              <a:t> </a:t>
            </a:r>
            <a:r>
              <a:rPr lang="en-US" sz="2400" b="1" dirty="0" err="1">
                <a:solidFill>
                  <a:prstClr val="black">
                    <a:lumMod val="95000"/>
                    <a:lumOff val="5000"/>
                  </a:prstClr>
                </a:solidFill>
                <a:latin typeface="Arial" pitchFamily="34" charset="0"/>
                <a:cs typeface="Arial" pitchFamily="34" charset="0"/>
              </a:rPr>
              <a:t>tấm</a:t>
            </a:r>
            <a:r>
              <a:rPr lang="en-US" sz="2400" b="1" dirty="0">
                <a:solidFill>
                  <a:prstClr val="black">
                    <a:lumMod val="95000"/>
                    <a:lumOff val="5000"/>
                  </a:prstClr>
                </a:solidFill>
                <a:latin typeface="Arial" pitchFamily="34" charset="0"/>
                <a:cs typeface="Arial" pitchFamily="34" charset="0"/>
              </a:rPr>
              <a:t> </a:t>
            </a:r>
            <a:r>
              <a:rPr lang="en-US" sz="2400" b="1" dirty="0" err="1">
                <a:solidFill>
                  <a:prstClr val="black">
                    <a:lumMod val="95000"/>
                    <a:lumOff val="5000"/>
                  </a:prstClr>
                </a:solidFill>
                <a:latin typeface="Arial" pitchFamily="34" charset="0"/>
                <a:cs typeface="Arial" pitchFamily="34" charset="0"/>
              </a:rPr>
              <a:t>thẻ</a:t>
            </a:r>
            <a:r>
              <a:rPr lang="en-US" sz="2400" b="1" dirty="0">
                <a:solidFill>
                  <a:prstClr val="black">
                    <a:lumMod val="95000"/>
                    <a:lumOff val="5000"/>
                  </a:prstClr>
                </a:solidFill>
                <a:latin typeface="Arial" pitchFamily="34" charset="0"/>
                <a:cs typeface="Arial" pitchFamily="34" charset="0"/>
              </a:rPr>
              <a:t> </a:t>
            </a:r>
            <a:r>
              <a:rPr lang="en-US" sz="2400" b="1" dirty="0" err="1">
                <a:solidFill>
                  <a:prstClr val="black">
                    <a:lumMod val="95000"/>
                    <a:lumOff val="5000"/>
                  </a:prstClr>
                </a:solidFill>
                <a:latin typeface="Arial" pitchFamily="34" charset="0"/>
                <a:cs typeface="Arial" pitchFamily="34" charset="0"/>
              </a:rPr>
              <a:t>anh</a:t>
            </a:r>
            <a:r>
              <a:rPr lang="en-US" sz="2400" b="1" dirty="0">
                <a:solidFill>
                  <a:prstClr val="black">
                    <a:lumMod val="95000"/>
                    <a:lumOff val="5000"/>
                  </a:prstClr>
                </a:solidFill>
                <a:latin typeface="Arial" pitchFamily="34" charset="0"/>
                <a:cs typeface="Arial" pitchFamily="34" charset="0"/>
              </a:rPr>
              <a:t> </a:t>
            </a:r>
            <a:r>
              <a:rPr lang="en-US" sz="2400" b="1" dirty="0" err="1">
                <a:solidFill>
                  <a:prstClr val="black">
                    <a:lumMod val="95000"/>
                    <a:lumOff val="5000"/>
                  </a:prstClr>
                </a:solidFill>
                <a:latin typeface="Arial" pitchFamily="34" charset="0"/>
                <a:cs typeface="Arial" pitchFamily="34" charset="0"/>
              </a:rPr>
              <a:t>em</a:t>
            </a:r>
            <a:endParaRPr lang="vi-VN" sz="2400" b="1" dirty="0">
              <a:solidFill>
                <a:prstClr val="black">
                  <a:lumMod val="95000"/>
                  <a:lumOff val="5000"/>
                </a:prstClr>
              </a:solidFill>
              <a:latin typeface="Arial" panose="020B0604020202020204" pitchFamily="34" charset="0"/>
            </a:endParaRPr>
          </a:p>
        </p:txBody>
      </p:sp>
      <p:sp>
        <p:nvSpPr>
          <p:cNvPr id="30" name="TextBox 29"/>
          <p:cNvSpPr txBox="1"/>
          <p:nvPr/>
        </p:nvSpPr>
        <p:spPr>
          <a:xfrm>
            <a:off x="1752600" y="2092657"/>
            <a:ext cx="8458200" cy="1015663"/>
          </a:xfrm>
          <a:prstGeom prst="rect">
            <a:avLst/>
          </a:prstGeom>
          <a:noFill/>
        </p:spPr>
        <p:txBody>
          <a:bodyPr wrap="square" rtlCol="0">
            <a:spAutoFit/>
          </a:bodyPr>
          <a:lstStyle/>
          <a:p>
            <a:pPr algn="just"/>
            <a:r>
              <a:rPr lang="en-US" sz="2000" dirty="0" err="1">
                <a:solidFill>
                  <a:prstClr val="black">
                    <a:lumMod val="95000"/>
                    <a:lumOff val="5000"/>
                  </a:prstClr>
                </a:solidFill>
                <a:latin typeface="Arial" pitchFamily="34" charset="0"/>
                <a:cs typeface="Arial" pitchFamily="34" charset="0"/>
              </a:rPr>
              <a:t>Cách</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chơi</a:t>
            </a:r>
            <a:r>
              <a:rPr lang="en-US" sz="2000" dirty="0">
                <a:solidFill>
                  <a:prstClr val="black">
                    <a:lumMod val="95000"/>
                    <a:lumOff val="5000"/>
                  </a:prstClr>
                </a:solidFill>
                <a:latin typeface="Arial" pitchFamily="34" charset="0"/>
                <a:cs typeface="Arial" pitchFamily="34" charset="0"/>
              </a:rPr>
              <a:t>:</a:t>
            </a:r>
          </a:p>
          <a:p>
            <a:pPr algn="just"/>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Úp</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các</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tấm</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thẻ</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có</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các</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phép</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cộng</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dưới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đây</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thành</a:t>
            </a:r>
            <a:r>
              <a:rPr lang="en-US" sz="2000" dirty="0">
                <a:solidFill>
                  <a:prstClr val="black">
                    <a:lumMod val="95000"/>
                    <a:lumOff val="5000"/>
                  </a:prstClr>
                </a:solidFill>
                <a:latin typeface="Arial" pitchFamily="34" charset="0"/>
                <a:cs typeface="Arial" pitchFamily="34" charset="0"/>
              </a:rPr>
              <a:t> 1 </a:t>
            </a:r>
            <a:r>
              <a:rPr lang="en-US" sz="2000" dirty="0" err="1">
                <a:solidFill>
                  <a:prstClr val="black">
                    <a:lumMod val="95000"/>
                    <a:lumOff val="5000"/>
                  </a:prstClr>
                </a:solidFill>
                <a:latin typeface="Arial" pitchFamily="34" charset="0"/>
                <a:cs typeface="Arial" pitchFamily="34" charset="0"/>
              </a:rPr>
              <a:t>nhóm</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theo</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thứ</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tự</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bất</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kì</a:t>
            </a:r>
            <a:r>
              <a:rPr lang="en-US" sz="2000" dirty="0">
                <a:solidFill>
                  <a:prstClr val="black">
                    <a:lumMod val="95000"/>
                    <a:lumOff val="5000"/>
                  </a:prstClr>
                </a:solidFill>
                <a:latin typeface="Arial" pitchFamily="34" charset="0"/>
                <a:cs typeface="Arial" pitchFamily="34" charset="0"/>
              </a:rPr>
              <a:t>.</a:t>
            </a:r>
            <a:endParaRPr lang="vi-VN" sz="2000" dirty="0">
              <a:solidFill>
                <a:prstClr val="black">
                  <a:lumMod val="95000"/>
                  <a:lumOff val="5000"/>
                </a:prstClr>
              </a:solidFill>
              <a:latin typeface="Arial" pitchFamily="34" charset="0"/>
              <a:cs typeface="Arial" pitchFamily="34" charset="0"/>
            </a:endParaRPr>
          </a:p>
        </p:txBody>
      </p:sp>
      <p:sp>
        <p:nvSpPr>
          <p:cNvPr id="7" name="TextBox 6"/>
          <p:cNvSpPr txBox="1"/>
          <p:nvPr/>
        </p:nvSpPr>
        <p:spPr>
          <a:xfrm>
            <a:off x="1752600" y="4019490"/>
            <a:ext cx="8458250" cy="400110"/>
          </a:xfrm>
          <a:prstGeom prst="rect">
            <a:avLst/>
          </a:prstGeom>
          <a:noFill/>
        </p:spPr>
        <p:txBody>
          <a:bodyPr wrap="square" rtlCol="0">
            <a:spAutoFit/>
          </a:bodyPr>
          <a:lstStyle/>
          <a:p>
            <a:pPr algn="just"/>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Úp</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các</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tấm</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thẻ</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dưới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đây</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thành</a:t>
            </a:r>
            <a:r>
              <a:rPr lang="en-US" sz="2000" dirty="0">
                <a:solidFill>
                  <a:prstClr val="black">
                    <a:lumMod val="95000"/>
                    <a:lumOff val="5000"/>
                  </a:prstClr>
                </a:solidFill>
                <a:latin typeface="Arial" pitchFamily="34" charset="0"/>
                <a:cs typeface="Arial" pitchFamily="34" charset="0"/>
              </a:rPr>
              <a:t> 1 </a:t>
            </a:r>
            <a:r>
              <a:rPr lang="en-US" sz="2000" dirty="0" err="1">
                <a:solidFill>
                  <a:prstClr val="black">
                    <a:lumMod val="95000"/>
                    <a:lumOff val="5000"/>
                  </a:prstClr>
                </a:solidFill>
                <a:latin typeface="Arial" pitchFamily="34" charset="0"/>
                <a:cs typeface="Arial" pitchFamily="34" charset="0"/>
              </a:rPr>
              <a:t>nhóm</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theo</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thứ</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tự</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bất</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kì</a:t>
            </a:r>
            <a:r>
              <a:rPr lang="en-US" sz="2000" dirty="0">
                <a:solidFill>
                  <a:prstClr val="black">
                    <a:lumMod val="95000"/>
                    <a:lumOff val="5000"/>
                  </a:prstClr>
                </a:solidFill>
                <a:latin typeface="Arial" pitchFamily="34" charset="0"/>
                <a:cs typeface="Arial" pitchFamily="34" charset="0"/>
              </a:rPr>
              <a:t> </a:t>
            </a:r>
            <a:endParaRPr lang="vi-VN" sz="2000" dirty="0">
              <a:solidFill>
                <a:prstClr val="black">
                  <a:lumMod val="95000"/>
                  <a:lumOff val="5000"/>
                </a:prstClr>
              </a:solidFill>
              <a:latin typeface="Arial" pitchFamily="34" charset="0"/>
              <a:cs typeface="Arial" pitchFamily="34" charset="0"/>
            </a:endParaRPr>
          </a:p>
        </p:txBody>
      </p:sp>
      <p:sp>
        <p:nvSpPr>
          <p:cNvPr id="8" name="TextBox 7"/>
          <p:cNvSpPr txBox="1"/>
          <p:nvPr/>
        </p:nvSpPr>
        <p:spPr>
          <a:xfrm>
            <a:off x="1752600" y="5357766"/>
            <a:ext cx="8763000" cy="1323439"/>
          </a:xfrm>
          <a:prstGeom prst="rect">
            <a:avLst/>
          </a:prstGeom>
          <a:noFill/>
        </p:spPr>
        <p:txBody>
          <a:bodyPr wrap="square" rtlCol="0">
            <a:spAutoFit/>
          </a:bodyPr>
          <a:lstStyle/>
          <a:p>
            <a:pPr algn="just"/>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Chơi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theo</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nhóm</a:t>
            </a:r>
            <a:r>
              <a:rPr lang="en-US" sz="2000" dirty="0">
                <a:solidFill>
                  <a:prstClr val="black">
                    <a:lumMod val="95000"/>
                    <a:lumOff val="5000"/>
                  </a:prstClr>
                </a:solidFill>
                <a:latin typeface="Arial" pitchFamily="34" charset="0"/>
                <a:cs typeface="Arial" pitchFamily="34" charset="0"/>
              </a:rPr>
              <a:t>.</a:t>
            </a:r>
          </a:p>
          <a:p>
            <a:pPr algn="just"/>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Khi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đến</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lượt</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người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chơi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lấy</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mỗi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nhóm</a:t>
            </a:r>
            <a:r>
              <a:rPr lang="en-US" sz="2000" dirty="0">
                <a:solidFill>
                  <a:prstClr val="black">
                    <a:lumMod val="95000"/>
                    <a:lumOff val="5000"/>
                  </a:prstClr>
                </a:solidFill>
                <a:latin typeface="Arial" pitchFamily="34" charset="0"/>
                <a:cs typeface="Arial" pitchFamily="34" charset="0"/>
              </a:rPr>
              <a:t> 1 </a:t>
            </a:r>
            <a:r>
              <a:rPr lang="en-US" sz="2000" dirty="0" err="1">
                <a:solidFill>
                  <a:prstClr val="black">
                    <a:lumMod val="95000"/>
                    <a:lumOff val="5000"/>
                  </a:prstClr>
                </a:solidFill>
                <a:latin typeface="Arial" pitchFamily="34" charset="0"/>
                <a:cs typeface="Arial" pitchFamily="34" charset="0"/>
              </a:rPr>
              <a:t>tấm</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thẻ</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Nếu</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là</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cặp</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tấm</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thẻ</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anh</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em</a:t>
            </a:r>
            <a:r>
              <a:rPr lang="en-US" sz="2000" dirty="0">
                <a:solidFill>
                  <a:prstClr val="black">
                    <a:lumMod val="95000"/>
                    <a:lumOff val="5000"/>
                  </a:prstClr>
                </a:solidFill>
                <a:latin typeface="Arial" pitchFamily="34" charset="0"/>
                <a:cs typeface="Arial" pitchFamily="34" charset="0"/>
              </a:rPr>
              <a:t> (VD: </a:t>
            </a:r>
            <a:r>
              <a:rPr lang="en-US" sz="2000" b="1" dirty="0">
                <a:solidFill>
                  <a:srgbClr val="FF0066"/>
                </a:solidFill>
                <a:latin typeface="Arial" pitchFamily="34" charset="0"/>
                <a:cs typeface="Arial" pitchFamily="34" charset="0"/>
              </a:rPr>
              <a:t>1 + 0 </a:t>
            </a:r>
            <a:r>
              <a:rPr lang="en-US" sz="2000" dirty="0" err="1">
                <a:solidFill>
                  <a:prstClr val="black">
                    <a:lumMod val="95000"/>
                    <a:lumOff val="5000"/>
                  </a:prstClr>
                </a:solidFill>
                <a:latin typeface="Arial" pitchFamily="34" charset="0"/>
                <a:cs typeface="Arial" pitchFamily="34" charset="0"/>
              </a:rPr>
              <a:t>và</a:t>
            </a:r>
            <a:r>
              <a:rPr lang="en-US" sz="2000" dirty="0">
                <a:solidFill>
                  <a:prstClr val="black">
                    <a:lumMod val="95000"/>
                    <a:lumOff val="5000"/>
                  </a:prstClr>
                </a:solidFill>
                <a:latin typeface="Arial" pitchFamily="34" charset="0"/>
                <a:cs typeface="Arial" pitchFamily="34" charset="0"/>
              </a:rPr>
              <a:t> </a:t>
            </a:r>
            <a:r>
              <a:rPr lang="en-US" sz="2000" b="1" dirty="0">
                <a:solidFill>
                  <a:srgbClr val="0070C0"/>
                </a:solidFill>
                <a:latin typeface="Arial" pitchFamily="34" charset="0"/>
                <a:cs typeface="Arial" pitchFamily="34" charset="0"/>
              </a:rPr>
              <a:t>1</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thì</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người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chơi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được</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giữ</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lấy</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nếu</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không</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thì</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xếp</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trả</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lại</a:t>
            </a:r>
            <a:r>
              <a:rPr lang="en-US" sz="2000" dirty="0">
                <a:solidFill>
                  <a:prstClr val="black">
                    <a:lumMod val="95000"/>
                    <a:lumOff val="5000"/>
                  </a:prstClr>
                </a:solidFill>
                <a:latin typeface="Arial" pitchFamily="34" charset="0"/>
                <a:cs typeface="Arial" pitchFamily="34" charset="0"/>
              </a:rPr>
              <a:t>.</a:t>
            </a:r>
          </a:p>
          <a:p>
            <a:pPr algn="just"/>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Trò</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chơi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kết</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thúc</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khi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có</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người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lấy</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được</a:t>
            </a:r>
            <a:r>
              <a:rPr lang="en-US" sz="2000" dirty="0">
                <a:solidFill>
                  <a:prstClr val="black">
                    <a:lumMod val="95000"/>
                    <a:lumOff val="5000"/>
                  </a:prstClr>
                </a:solidFill>
                <a:latin typeface="Arial" pitchFamily="34" charset="0"/>
                <a:cs typeface="Arial" pitchFamily="34" charset="0"/>
              </a:rPr>
              <a:t> 2 </a:t>
            </a:r>
            <a:r>
              <a:rPr lang="en-US" sz="2000" dirty="0" err="1">
                <a:solidFill>
                  <a:prstClr val="black">
                    <a:lumMod val="95000"/>
                    <a:lumOff val="5000"/>
                  </a:prstClr>
                </a:solidFill>
                <a:latin typeface="Arial" pitchFamily="34" charset="0"/>
                <a:cs typeface="Arial" pitchFamily="34" charset="0"/>
              </a:rPr>
              <a:t>cặp</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tấm</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thẻ</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anh</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em</a:t>
            </a:r>
            <a:r>
              <a:rPr lang="en-US" sz="2000" dirty="0">
                <a:solidFill>
                  <a:prstClr val="black">
                    <a:lumMod val="95000"/>
                    <a:lumOff val="5000"/>
                  </a:prstClr>
                </a:solidFill>
                <a:latin typeface="Arial" pitchFamily="34" charset="0"/>
                <a:cs typeface="Arial" pitchFamily="34" charset="0"/>
              </a:rPr>
              <a:t>.</a:t>
            </a:r>
            <a:endParaRPr lang="vi-VN" sz="2000" dirty="0">
              <a:solidFill>
                <a:prstClr val="black">
                  <a:lumMod val="95000"/>
                  <a:lumOff val="5000"/>
                </a:prstClr>
              </a:solidFill>
              <a:latin typeface="Arial" pitchFamily="34" charset="0"/>
              <a:cs typeface="Arial" pitchFamily="34" charset="0"/>
            </a:endParaRPr>
          </a:p>
        </p:txBody>
      </p:sp>
      <p:sp>
        <p:nvSpPr>
          <p:cNvPr id="2" name="Rounded Rectangle 1"/>
          <p:cNvSpPr/>
          <p:nvPr/>
        </p:nvSpPr>
        <p:spPr>
          <a:xfrm>
            <a:off x="3048001" y="3108320"/>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1 + 0</a:t>
            </a:r>
            <a:endParaRPr lang="vi-VN" sz="2000" b="1" dirty="0">
              <a:solidFill>
                <a:srgbClr val="002060"/>
              </a:solidFill>
              <a:latin typeface="Arial" pitchFamily="34" charset="0"/>
              <a:cs typeface="Arial" pitchFamily="34" charset="0"/>
            </a:endParaRPr>
          </a:p>
        </p:txBody>
      </p:sp>
      <p:sp>
        <p:nvSpPr>
          <p:cNvPr id="10" name="Rounded Rectangle 9"/>
          <p:cNvSpPr/>
          <p:nvPr/>
        </p:nvSpPr>
        <p:spPr>
          <a:xfrm>
            <a:off x="3048000" y="3622610"/>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6 + 2</a:t>
            </a:r>
            <a:endParaRPr lang="vi-VN" sz="2000" b="1" dirty="0">
              <a:solidFill>
                <a:srgbClr val="002060"/>
              </a:solidFill>
              <a:latin typeface="Arial" pitchFamily="34" charset="0"/>
              <a:cs typeface="Arial" pitchFamily="34" charset="0"/>
            </a:endParaRPr>
          </a:p>
        </p:txBody>
      </p:sp>
      <p:sp>
        <p:nvSpPr>
          <p:cNvPr id="11" name="Rounded Rectangle 10"/>
          <p:cNvSpPr/>
          <p:nvPr/>
        </p:nvSpPr>
        <p:spPr>
          <a:xfrm>
            <a:off x="4419602" y="3113345"/>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4 + 3</a:t>
            </a:r>
            <a:endParaRPr lang="vi-VN" sz="2000" b="1" dirty="0">
              <a:solidFill>
                <a:srgbClr val="002060"/>
              </a:solidFill>
              <a:latin typeface="Arial" pitchFamily="34" charset="0"/>
              <a:cs typeface="Arial" pitchFamily="34" charset="0"/>
            </a:endParaRPr>
          </a:p>
        </p:txBody>
      </p:sp>
      <p:sp>
        <p:nvSpPr>
          <p:cNvPr id="12" name="Rounded Rectangle 11"/>
          <p:cNvSpPr/>
          <p:nvPr/>
        </p:nvSpPr>
        <p:spPr>
          <a:xfrm>
            <a:off x="4419601" y="3627635"/>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1 + 1</a:t>
            </a:r>
            <a:endParaRPr lang="vi-VN" sz="2000" b="1" dirty="0">
              <a:solidFill>
                <a:srgbClr val="002060"/>
              </a:solidFill>
              <a:latin typeface="Arial" pitchFamily="34" charset="0"/>
              <a:cs typeface="Arial" pitchFamily="34" charset="0"/>
            </a:endParaRPr>
          </a:p>
        </p:txBody>
      </p:sp>
      <p:sp>
        <p:nvSpPr>
          <p:cNvPr id="13" name="Rounded Rectangle 12"/>
          <p:cNvSpPr/>
          <p:nvPr/>
        </p:nvSpPr>
        <p:spPr>
          <a:xfrm>
            <a:off x="5778064" y="3108320"/>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2 + 1</a:t>
            </a:r>
            <a:endParaRPr lang="vi-VN" sz="2000" b="1" dirty="0">
              <a:solidFill>
                <a:srgbClr val="002060"/>
              </a:solidFill>
              <a:latin typeface="Arial" pitchFamily="34" charset="0"/>
              <a:cs typeface="Arial" pitchFamily="34" charset="0"/>
            </a:endParaRPr>
          </a:p>
        </p:txBody>
      </p:sp>
      <p:sp>
        <p:nvSpPr>
          <p:cNvPr id="14" name="Rounded Rectangle 13"/>
          <p:cNvSpPr/>
          <p:nvPr/>
        </p:nvSpPr>
        <p:spPr>
          <a:xfrm>
            <a:off x="5778063" y="3622610"/>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2 + 2</a:t>
            </a:r>
            <a:endParaRPr lang="vi-VN" sz="2000" b="1" dirty="0">
              <a:solidFill>
                <a:srgbClr val="002060"/>
              </a:solidFill>
              <a:latin typeface="Arial" pitchFamily="34" charset="0"/>
              <a:cs typeface="Arial" pitchFamily="34" charset="0"/>
            </a:endParaRPr>
          </a:p>
        </p:txBody>
      </p:sp>
      <p:sp>
        <p:nvSpPr>
          <p:cNvPr id="15" name="Rounded Rectangle 14"/>
          <p:cNvSpPr/>
          <p:nvPr/>
        </p:nvSpPr>
        <p:spPr>
          <a:xfrm>
            <a:off x="7149665" y="3113345"/>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2 + 4</a:t>
            </a:r>
            <a:endParaRPr lang="vi-VN" sz="2000" b="1" dirty="0">
              <a:solidFill>
                <a:srgbClr val="002060"/>
              </a:solidFill>
              <a:latin typeface="Arial" pitchFamily="34" charset="0"/>
              <a:cs typeface="Arial" pitchFamily="34" charset="0"/>
            </a:endParaRPr>
          </a:p>
        </p:txBody>
      </p:sp>
      <p:sp>
        <p:nvSpPr>
          <p:cNvPr id="16" name="Rounded Rectangle 15"/>
          <p:cNvSpPr/>
          <p:nvPr/>
        </p:nvSpPr>
        <p:spPr>
          <a:xfrm>
            <a:off x="7149664" y="3627635"/>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5 + 4</a:t>
            </a:r>
            <a:endParaRPr lang="vi-VN" sz="2000" b="1" dirty="0">
              <a:solidFill>
                <a:srgbClr val="002060"/>
              </a:solidFill>
              <a:latin typeface="Arial" pitchFamily="34" charset="0"/>
              <a:cs typeface="Arial" pitchFamily="34" charset="0"/>
            </a:endParaRPr>
          </a:p>
        </p:txBody>
      </p:sp>
      <p:sp>
        <p:nvSpPr>
          <p:cNvPr id="17" name="Rounded Rectangle 16"/>
          <p:cNvSpPr/>
          <p:nvPr/>
        </p:nvSpPr>
        <p:spPr>
          <a:xfrm>
            <a:off x="8611716" y="3100092"/>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7 + 3</a:t>
            </a:r>
            <a:endParaRPr lang="vi-VN" sz="2000" b="1" dirty="0">
              <a:solidFill>
                <a:srgbClr val="002060"/>
              </a:solidFill>
              <a:latin typeface="Arial" pitchFamily="34" charset="0"/>
              <a:cs typeface="Arial" pitchFamily="34" charset="0"/>
            </a:endParaRPr>
          </a:p>
        </p:txBody>
      </p:sp>
      <p:sp>
        <p:nvSpPr>
          <p:cNvPr id="18" name="Rounded Rectangle 17"/>
          <p:cNvSpPr/>
          <p:nvPr/>
        </p:nvSpPr>
        <p:spPr>
          <a:xfrm>
            <a:off x="8611715" y="3614382"/>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3 + 2</a:t>
            </a:r>
            <a:endParaRPr lang="vi-VN" sz="2000" b="1" dirty="0">
              <a:solidFill>
                <a:srgbClr val="002060"/>
              </a:solidFill>
              <a:latin typeface="Arial" pitchFamily="34" charset="0"/>
              <a:cs typeface="Arial" pitchFamily="34" charset="0"/>
            </a:endParaRPr>
          </a:p>
        </p:txBody>
      </p:sp>
      <p:sp>
        <p:nvSpPr>
          <p:cNvPr id="19" name="Rounded Rectangle 18"/>
          <p:cNvSpPr/>
          <p:nvPr/>
        </p:nvSpPr>
        <p:spPr>
          <a:xfrm>
            <a:off x="3061138" y="4427829"/>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8</a:t>
            </a:r>
            <a:endParaRPr lang="vi-VN" sz="2000" b="1" dirty="0">
              <a:solidFill>
                <a:srgbClr val="002060"/>
              </a:solidFill>
              <a:latin typeface="Arial" pitchFamily="34" charset="0"/>
              <a:cs typeface="Arial" pitchFamily="34" charset="0"/>
            </a:endParaRPr>
          </a:p>
        </p:txBody>
      </p:sp>
      <p:sp>
        <p:nvSpPr>
          <p:cNvPr id="20" name="Rounded Rectangle 19"/>
          <p:cNvSpPr/>
          <p:nvPr/>
        </p:nvSpPr>
        <p:spPr>
          <a:xfrm>
            <a:off x="3061137" y="4942119"/>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3</a:t>
            </a:r>
            <a:endParaRPr lang="vi-VN" sz="2000" b="1" dirty="0">
              <a:solidFill>
                <a:srgbClr val="002060"/>
              </a:solidFill>
              <a:latin typeface="Arial" pitchFamily="34" charset="0"/>
              <a:cs typeface="Arial" pitchFamily="34" charset="0"/>
            </a:endParaRPr>
          </a:p>
        </p:txBody>
      </p:sp>
      <p:sp>
        <p:nvSpPr>
          <p:cNvPr id="21" name="Rounded Rectangle 20"/>
          <p:cNvSpPr/>
          <p:nvPr/>
        </p:nvSpPr>
        <p:spPr>
          <a:xfrm>
            <a:off x="4432739" y="4432854"/>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2</a:t>
            </a:r>
            <a:endParaRPr lang="vi-VN" sz="2000" b="1" dirty="0">
              <a:solidFill>
                <a:srgbClr val="002060"/>
              </a:solidFill>
              <a:latin typeface="Arial" pitchFamily="34" charset="0"/>
              <a:cs typeface="Arial" pitchFamily="34" charset="0"/>
            </a:endParaRPr>
          </a:p>
        </p:txBody>
      </p:sp>
      <p:sp>
        <p:nvSpPr>
          <p:cNvPr id="22" name="Rounded Rectangle 21"/>
          <p:cNvSpPr/>
          <p:nvPr/>
        </p:nvSpPr>
        <p:spPr>
          <a:xfrm>
            <a:off x="4432738" y="4947144"/>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7</a:t>
            </a:r>
            <a:endParaRPr lang="vi-VN" sz="2000" b="1" dirty="0">
              <a:solidFill>
                <a:srgbClr val="002060"/>
              </a:solidFill>
              <a:latin typeface="Arial" pitchFamily="34" charset="0"/>
              <a:cs typeface="Arial" pitchFamily="34" charset="0"/>
            </a:endParaRPr>
          </a:p>
        </p:txBody>
      </p:sp>
      <p:sp>
        <p:nvSpPr>
          <p:cNvPr id="23" name="Rounded Rectangle 22"/>
          <p:cNvSpPr/>
          <p:nvPr/>
        </p:nvSpPr>
        <p:spPr>
          <a:xfrm>
            <a:off x="5791201" y="4427829"/>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6</a:t>
            </a:r>
            <a:endParaRPr lang="vi-VN" sz="2000" b="1" dirty="0">
              <a:solidFill>
                <a:srgbClr val="002060"/>
              </a:solidFill>
              <a:latin typeface="Arial" pitchFamily="34" charset="0"/>
              <a:cs typeface="Arial" pitchFamily="34" charset="0"/>
            </a:endParaRPr>
          </a:p>
        </p:txBody>
      </p:sp>
      <p:sp>
        <p:nvSpPr>
          <p:cNvPr id="24" name="Rounded Rectangle 23"/>
          <p:cNvSpPr/>
          <p:nvPr/>
        </p:nvSpPr>
        <p:spPr>
          <a:xfrm>
            <a:off x="5791200" y="4942119"/>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1</a:t>
            </a:r>
            <a:endParaRPr lang="vi-VN" sz="2000" b="1" dirty="0">
              <a:solidFill>
                <a:srgbClr val="002060"/>
              </a:solidFill>
              <a:latin typeface="Arial" pitchFamily="34" charset="0"/>
              <a:cs typeface="Arial" pitchFamily="34" charset="0"/>
            </a:endParaRPr>
          </a:p>
        </p:txBody>
      </p:sp>
      <p:sp>
        <p:nvSpPr>
          <p:cNvPr id="25" name="Rounded Rectangle 24"/>
          <p:cNvSpPr/>
          <p:nvPr/>
        </p:nvSpPr>
        <p:spPr>
          <a:xfrm>
            <a:off x="7162802" y="4432854"/>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10</a:t>
            </a:r>
            <a:endParaRPr lang="vi-VN" sz="2000" b="1" dirty="0">
              <a:solidFill>
                <a:srgbClr val="002060"/>
              </a:solidFill>
              <a:latin typeface="Arial" pitchFamily="34" charset="0"/>
              <a:cs typeface="Arial" pitchFamily="34" charset="0"/>
            </a:endParaRPr>
          </a:p>
        </p:txBody>
      </p:sp>
      <p:sp>
        <p:nvSpPr>
          <p:cNvPr id="26" name="Rounded Rectangle 25"/>
          <p:cNvSpPr/>
          <p:nvPr/>
        </p:nvSpPr>
        <p:spPr>
          <a:xfrm>
            <a:off x="7162801" y="4947144"/>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4</a:t>
            </a:r>
            <a:endParaRPr lang="vi-VN" sz="2000" b="1" dirty="0">
              <a:solidFill>
                <a:srgbClr val="002060"/>
              </a:solidFill>
              <a:latin typeface="Arial" pitchFamily="34" charset="0"/>
              <a:cs typeface="Arial" pitchFamily="34" charset="0"/>
            </a:endParaRPr>
          </a:p>
        </p:txBody>
      </p:sp>
      <p:sp>
        <p:nvSpPr>
          <p:cNvPr id="27" name="Rounded Rectangle 26"/>
          <p:cNvSpPr/>
          <p:nvPr/>
        </p:nvSpPr>
        <p:spPr>
          <a:xfrm>
            <a:off x="8624853" y="4419601"/>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5</a:t>
            </a:r>
            <a:endParaRPr lang="vi-VN" sz="2000" b="1" dirty="0">
              <a:solidFill>
                <a:srgbClr val="002060"/>
              </a:solidFill>
              <a:latin typeface="Arial" pitchFamily="34" charset="0"/>
              <a:cs typeface="Arial" pitchFamily="34" charset="0"/>
            </a:endParaRPr>
          </a:p>
        </p:txBody>
      </p:sp>
      <p:sp>
        <p:nvSpPr>
          <p:cNvPr id="28" name="Rounded Rectangle 27"/>
          <p:cNvSpPr/>
          <p:nvPr/>
        </p:nvSpPr>
        <p:spPr>
          <a:xfrm>
            <a:off x="8624852" y="4933891"/>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9</a:t>
            </a:r>
            <a:endParaRPr lang="vi-VN" sz="20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602907601"/>
      </p:ext>
    </p:extLst>
  </p:cSld>
  <p:clrMapOvr>
    <a:masterClrMapping/>
  </p:clrMapOvr>
  <mc:AlternateContent xmlns:mc="http://schemas.openxmlformats.org/markup-compatibility/2006" xmlns:p14="http://schemas.microsoft.com/office/powerpoint/2010/main">
    <mc:Choice Requires="p14">
      <p:transition spd="slow" p14:dur="2000" advTm="78145"/>
    </mc:Choice>
    <mc:Fallback xmlns="">
      <p:transition spd="slow" advTm="7814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1524000" y="799947"/>
            <a:ext cx="9144000" cy="5207182"/>
          </a:xfrm>
          <a:prstGeom prst="rect">
            <a:avLst/>
          </a:prstGeom>
          <a:noFill/>
          <a:ln w="9525">
            <a:noFill/>
            <a:miter lim="800000"/>
            <a:headEnd/>
            <a:tailEnd/>
          </a:ln>
        </p:spPr>
      </p:pic>
      <p:sp>
        <p:nvSpPr>
          <p:cNvPr id="5" name="WordArt 7"/>
          <p:cNvSpPr>
            <a:spLocks noChangeArrowheads="1" noChangeShapeType="1" noTextEdit="1"/>
          </p:cNvSpPr>
          <p:nvPr/>
        </p:nvSpPr>
        <p:spPr bwMode="auto">
          <a:xfrm>
            <a:off x="4921251" y="2696939"/>
            <a:ext cx="4565650" cy="1521414"/>
          </a:xfrm>
          <a:prstGeom prst="rect">
            <a:avLst/>
          </a:prstGeom>
        </p:spPr>
        <p:txBody>
          <a:bodyPr wrap="none" fromWordArt="1">
            <a:prstTxWarp prst="textPlain">
              <a:avLst>
                <a:gd name="adj" fmla="val 50000"/>
              </a:avLst>
            </a:prstTxWarp>
          </a:bodyPr>
          <a:lstStyle/>
          <a:p>
            <a:pPr algn="ctr" defTabSz="687537">
              <a:buClr>
                <a:srgbClr val="000000"/>
              </a:buClr>
            </a:pPr>
            <a:endParaRPr lang="en-US" sz="4060" b="1" kern="10" dirty="0">
              <a:ln w="9525">
                <a:solidFill>
                  <a:srgbClr val="FFFF00"/>
                </a:solidFill>
                <a:round/>
                <a:headEnd/>
                <a:tailEnd/>
              </a:ln>
              <a:solidFill>
                <a:srgbClr val="336600"/>
              </a:solidFill>
              <a:latin typeface="Arial-SGK-TV" pitchFamily="2" charset="0"/>
              <a:cs typeface="Arial-SGK-TV" pitchFamily="2" charset="0"/>
              <a:sym typeface="Arial"/>
            </a:endParaRPr>
          </a:p>
        </p:txBody>
      </p:sp>
      <p:sp>
        <p:nvSpPr>
          <p:cNvPr id="2" name="TextBox 1"/>
          <p:cNvSpPr txBox="1"/>
          <p:nvPr/>
        </p:nvSpPr>
        <p:spPr>
          <a:xfrm>
            <a:off x="3883240" y="2659299"/>
            <a:ext cx="6588663" cy="1619802"/>
          </a:xfrm>
          <a:prstGeom prst="rect">
            <a:avLst/>
          </a:prstGeom>
          <a:noFill/>
        </p:spPr>
        <p:txBody>
          <a:bodyPr wrap="none" rtlCol="0">
            <a:spAutoFit/>
          </a:bodyPr>
          <a:lstStyle/>
          <a:p>
            <a:pPr algn="ctr" defTabSz="687537">
              <a:buClr>
                <a:srgbClr val="000000"/>
              </a:buClr>
            </a:pPr>
            <a:r>
              <a:rPr lang="en-US" sz="4963" b="1" kern="0">
                <a:solidFill>
                  <a:srgbClr val="006600"/>
                </a:solidFill>
                <a:latin typeface="Arial-SGK-TV" pitchFamily="2" charset="0"/>
                <a:cs typeface="Arial-SGK-TV" pitchFamily="2" charset="0"/>
                <a:sym typeface="Arial"/>
              </a:rPr>
              <a:t>ĐỊNH  HƯỚNG </a:t>
            </a:r>
          </a:p>
          <a:p>
            <a:pPr algn="ctr" defTabSz="687537">
              <a:buClr>
                <a:srgbClr val="000000"/>
              </a:buClr>
            </a:pPr>
            <a:r>
              <a:rPr lang="en-US" sz="4963" b="1" kern="0">
                <a:solidFill>
                  <a:srgbClr val="006600"/>
                </a:solidFill>
                <a:latin typeface="Arial-SGK-TV" pitchFamily="2" charset="0"/>
                <a:cs typeface="Arial-SGK-TV" pitchFamily="2" charset="0"/>
                <a:sym typeface="Arial"/>
              </a:rPr>
              <a:t>HỌC TẬP TIẾP THEO</a:t>
            </a:r>
          </a:p>
        </p:txBody>
      </p:sp>
    </p:spTree>
    <p:extLst>
      <p:ext uri="{BB962C8B-B14F-4D97-AF65-F5344CB8AC3E}">
        <p14:creationId xmlns:p14="http://schemas.microsoft.com/office/powerpoint/2010/main" val="201912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4a5d6a26_12ed0ad3_anhve10331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42688"/>
            <a:ext cx="9144000" cy="516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WordArt 7" descr="Paper bag"/>
          <p:cNvSpPr>
            <a:spLocks noChangeArrowheads="1" noChangeShapeType="1" noTextEdit="1"/>
          </p:cNvSpPr>
          <p:nvPr/>
        </p:nvSpPr>
        <p:spPr bwMode="auto">
          <a:xfrm>
            <a:off x="4532671" y="2225874"/>
            <a:ext cx="5773994" cy="1604169"/>
          </a:xfrm>
          <a:prstGeom prst="rect">
            <a:avLst/>
          </a:prstGeom>
        </p:spPr>
        <p:txBody>
          <a:bodyPr wrap="none" fromWordArt="1">
            <a:prstTxWarp prst="textPlain">
              <a:avLst>
                <a:gd name="adj" fmla="val 50000"/>
              </a:avLst>
            </a:prstTxWarp>
          </a:bodyPr>
          <a:lstStyle/>
          <a:p>
            <a:pPr algn="ctr" defTabSz="687537">
              <a:buClr>
                <a:srgbClr val="000000"/>
              </a:buClr>
            </a:pPr>
            <a:r>
              <a:rPr lang="en-US" sz="1429" kern="1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Arial-SGK-TV" pitchFamily="2" charset="0"/>
                <a:ea typeface="+mn-lt"/>
                <a:cs typeface="Arial-SGK-TV" pitchFamily="2" charset="0"/>
                <a:sym typeface="Arial"/>
              </a:rPr>
              <a:t>TẠM BIỆT CÁC CON !</a:t>
            </a:r>
          </a:p>
        </p:txBody>
      </p:sp>
    </p:spTree>
    <p:extLst>
      <p:ext uri="{BB962C8B-B14F-4D97-AF65-F5344CB8AC3E}">
        <p14:creationId xmlns:p14="http://schemas.microsoft.com/office/powerpoint/2010/main" val="2951570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507" y="175590"/>
            <a:ext cx="3544293" cy="157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Oval 29"/>
          <p:cNvSpPr/>
          <p:nvPr/>
        </p:nvSpPr>
        <p:spPr>
          <a:xfrm>
            <a:off x="1944209" y="1935677"/>
            <a:ext cx="977555" cy="91238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alibri"/>
              </a:rPr>
              <a:t>1</a:t>
            </a:r>
            <a:endParaRPr lang="vi-VN" sz="5400" b="1" dirty="0">
              <a:solidFill>
                <a:prstClr val="white"/>
              </a:solidFill>
              <a:latin typeface="Arial" panose="020B0604020202020204" pitchFamily="34" charset="0"/>
            </a:endParaRPr>
          </a:p>
        </p:txBody>
      </p:sp>
      <p:sp>
        <p:nvSpPr>
          <p:cNvPr id="31" name="Rounded Rectangle 30"/>
          <p:cNvSpPr/>
          <p:nvPr/>
        </p:nvSpPr>
        <p:spPr>
          <a:xfrm>
            <a:off x="3042079" y="2077861"/>
            <a:ext cx="932323" cy="628017"/>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black">
                    <a:lumMod val="95000"/>
                    <a:lumOff val="5000"/>
                  </a:prstClr>
                </a:solidFill>
                <a:latin typeface="Arial" pitchFamily="34" charset="0"/>
                <a:cs typeface="Arial" pitchFamily="34" charset="0"/>
              </a:rPr>
              <a:t>Số</a:t>
            </a:r>
            <a:endParaRPr lang="vi-VN" sz="3200" b="1" dirty="0">
              <a:solidFill>
                <a:prstClr val="black">
                  <a:lumMod val="95000"/>
                  <a:lumOff val="5000"/>
                </a:prstClr>
              </a:solidFill>
              <a:latin typeface="Arial" pitchFamily="34" charset="0"/>
              <a:cs typeface="Arial" pitchFamily="34" charset="0"/>
            </a:endParaRPr>
          </a:p>
        </p:txBody>
      </p:sp>
      <p:sp>
        <p:nvSpPr>
          <p:cNvPr id="32" name="TextBox 31"/>
          <p:cNvSpPr txBox="1"/>
          <p:nvPr/>
        </p:nvSpPr>
        <p:spPr>
          <a:xfrm>
            <a:off x="3947106" y="2105158"/>
            <a:ext cx="322723"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a:t>
            </a:r>
            <a:endParaRPr lang="vi-VN" sz="3200" b="1" dirty="0">
              <a:solidFill>
                <a:prstClr val="black"/>
              </a:solidFill>
              <a:latin typeface="Arial" panose="020B0604020202020204" pitchFamily="34" charset="0"/>
            </a:endParaRPr>
          </a:p>
        </p:txBody>
      </p:sp>
      <p:sp>
        <p:nvSpPr>
          <p:cNvPr id="35" name="Rounded Rectangle 34"/>
          <p:cNvSpPr/>
          <p:nvPr/>
        </p:nvSpPr>
        <p:spPr>
          <a:xfrm>
            <a:off x="2421625" y="3138942"/>
            <a:ext cx="8093975" cy="2728459"/>
          </a:xfrm>
          <a:prstGeom prst="roundRect">
            <a:avLst/>
          </a:prstGeom>
          <a:noFill/>
          <a:ln>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a:solidFill>
                <a:prstClr val="black"/>
              </a:solidFill>
              <a:latin typeface="Arial" panose="020B0604020202020204" pitchFamily="34" charset="0"/>
            </a:endParaRPr>
          </a:p>
        </p:txBody>
      </p:sp>
      <p:sp>
        <p:nvSpPr>
          <p:cNvPr id="36" name="Title 1"/>
          <p:cNvSpPr txBox="1">
            <a:spLocks/>
          </p:cNvSpPr>
          <p:nvPr/>
        </p:nvSpPr>
        <p:spPr>
          <a:xfrm>
            <a:off x="1524000" y="3291341"/>
            <a:ext cx="10287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a)</a:t>
            </a:r>
            <a:endParaRPr lang="vi-VN" sz="3500" b="1" dirty="0">
              <a:solidFill>
                <a:srgbClr val="002060"/>
              </a:solidFill>
              <a:latin typeface="Arial"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7952" y="3330756"/>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1768" y="3330755"/>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9172" y="3291342"/>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3985" y="3330756"/>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7801" y="3330755"/>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5205" y="3291342"/>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7952" y="40767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0818" y="40767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ounded Rectangle 51"/>
          <p:cNvSpPr/>
          <p:nvPr/>
        </p:nvSpPr>
        <p:spPr>
          <a:xfrm>
            <a:off x="8229601" y="3274073"/>
            <a:ext cx="624495" cy="606704"/>
          </a:xfrm>
          <a:prstGeom prst="roundRect">
            <a:avLst/>
          </a:prstGeom>
          <a:solidFill>
            <a:srgbClr val="FF8F43"/>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6</a:t>
            </a:r>
            <a:endParaRPr lang="vi-VN" sz="3200" b="1" dirty="0">
              <a:solidFill>
                <a:srgbClr val="002060"/>
              </a:solidFill>
              <a:latin typeface="Arial" pitchFamily="34" charset="0"/>
              <a:cs typeface="Arial" pitchFamily="34" charset="0"/>
            </a:endParaRPr>
          </a:p>
        </p:txBody>
      </p:sp>
      <p:sp>
        <p:nvSpPr>
          <p:cNvPr id="53" name="Rounded Rectangle 52"/>
          <p:cNvSpPr/>
          <p:nvPr/>
        </p:nvSpPr>
        <p:spPr>
          <a:xfrm>
            <a:off x="8233879" y="4041496"/>
            <a:ext cx="624495" cy="606704"/>
          </a:xfrm>
          <a:prstGeom prst="roundRect">
            <a:avLst/>
          </a:prstGeom>
          <a:solidFill>
            <a:srgbClr val="92D05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2</a:t>
            </a:r>
            <a:endParaRPr lang="vi-VN" sz="3200" b="1" dirty="0">
              <a:solidFill>
                <a:srgbClr val="002060"/>
              </a:solidFill>
              <a:latin typeface="Arial" pitchFamily="34" charset="0"/>
              <a:cs typeface="Arial" pitchFamily="34" charset="0"/>
            </a:endParaRPr>
          </a:p>
        </p:txBody>
      </p:sp>
      <p:cxnSp>
        <p:nvCxnSpPr>
          <p:cNvPr id="54" name="Straight Connector 53"/>
          <p:cNvCxnSpPr>
            <a:stCxn id="52" idx="3"/>
            <a:endCxn id="72" idx="1"/>
          </p:cNvCxnSpPr>
          <p:nvPr/>
        </p:nvCxnSpPr>
        <p:spPr>
          <a:xfrm>
            <a:off x="8854096" y="3577425"/>
            <a:ext cx="880281" cy="407290"/>
          </a:xfrm>
          <a:prstGeom prst="line">
            <a:avLst/>
          </a:prstGeom>
          <a:ln w="38100">
            <a:solidFill>
              <a:srgbClr val="FF9933"/>
            </a:solidFill>
            <a:prstDash val="sysDash"/>
          </a:ln>
        </p:spPr>
        <p:style>
          <a:lnRef idx="1">
            <a:schemeClr val="accent1"/>
          </a:lnRef>
          <a:fillRef idx="0">
            <a:schemeClr val="accent1"/>
          </a:fillRef>
          <a:effectRef idx="0">
            <a:schemeClr val="accent1"/>
          </a:effectRef>
          <a:fontRef idx="minor">
            <a:schemeClr val="tx1"/>
          </a:fontRef>
        </p:style>
      </p:cxnSp>
      <p:sp>
        <p:nvSpPr>
          <p:cNvPr id="72" name="Rounded Rectangle 71"/>
          <p:cNvSpPr/>
          <p:nvPr/>
        </p:nvSpPr>
        <p:spPr>
          <a:xfrm>
            <a:off x="9734377" y="3681363"/>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cxnSp>
        <p:nvCxnSpPr>
          <p:cNvPr id="73" name="Straight Connector 72"/>
          <p:cNvCxnSpPr>
            <a:stCxn id="53" idx="3"/>
            <a:endCxn id="72" idx="1"/>
          </p:cNvCxnSpPr>
          <p:nvPr/>
        </p:nvCxnSpPr>
        <p:spPr>
          <a:xfrm flipV="1">
            <a:off x="8858374" y="3984716"/>
            <a:ext cx="876003" cy="360133"/>
          </a:xfrm>
          <a:prstGeom prst="line">
            <a:avLst/>
          </a:prstGeom>
          <a:ln w="38100">
            <a:solidFill>
              <a:srgbClr val="FF9933"/>
            </a:solidFill>
            <a:prstDash val="sysDash"/>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2590801" y="4816366"/>
            <a:ext cx="2608567" cy="914400"/>
            <a:chOff x="1066800" y="4816366"/>
            <a:chExt cx="2608567" cy="914400"/>
          </a:xfrm>
        </p:grpSpPr>
        <p:sp>
          <p:nvSpPr>
            <p:cNvPr id="43" name="Title 1"/>
            <p:cNvSpPr txBox="1">
              <a:spLocks/>
            </p:cNvSpPr>
            <p:nvPr/>
          </p:nvSpPr>
          <p:spPr>
            <a:xfrm>
              <a:off x="1066800" y="4816366"/>
              <a:ext cx="2297523"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6 +  2 = </a:t>
              </a:r>
              <a:endParaRPr lang="vi-VN" sz="3500" b="1" dirty="0">
                <a:solidFill>
                  <a:srgbClr val="002060"/>
                </a:solidFill>
                <a:latin typeface="Arial" pitchFamily="34" charset="0"/>
                <a:cs typeface="Arial" pitchFamily="34" charset="0"/>
              </a:endParaRPr>
            </a:p>
          </p:txBody>
        </p:sp>
        <p:sp>
          <p:nvSpPr>
            <p:cNvPr id="74" name="Rounded Rectangle 73"/>
            <p:cNvSpPr/>
            <p:nvPr/>
          </p:nvSpPr>
          <p:spPr>
            <a:xfrm>
              <a:off x="3050872" y="4970214"/>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grpSp>
      <p:grpSp>
        <p:nvGrpSpPr>
          <p:cNvPr id="76" name="Group 75"/>
          <p:cNvGrpSpPr/>
          <p:nvPr/>
        </p:nvGrpSpPr>
        <p:grpSpPr>
          <a:xfrm>
            <a:off x="5486401" y="4829502"/>
            <a:ext cx="2608567" cy="914400"/>
            <a:chOff x="1066800" y="4816366"/>
            <a:chExt cx="2608567" cy="914400"/>
          </a:xfrm>
        </p:grpSpPr>
        <p:sp>
          <p:nvSpPr>
            <p:cNvPr id="77" name="Title 1"/>
            <p:cNvSpPr txBox="1">
              <a:spLocks/>
            </p:cNvSpPr>
            <p:nvPr/>
          </p:nvSpPr>
          <p:spPr>
            <a:xfrm>
              <a:off x="1066800" y="4816366"/>
              <a:ext cx="2297523"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2 +  6 = </a:t>
              </a:r>
              <a:endParaRPr lang="vi-VN" sz="3500" b="1" dirty="0">
                <a:solidFill>
                  <a:srgbClr val="002060"/>
                </a:solidFill>
                <a:latin typeface="Arial" pitchFamily="34" charset="0"/>
                <a:cs typeface="Arial" pitchFamily="34" charset="0"/>
              </a:endParaRPr>
            </a:p>
          </p:txBody>
        </p:sp>
        <p:sp>
          <p:nvSpPr>
            <p:cNvPr id="78" name="Rounded Rectangle 77"/>
            <p:cNvSpPr/>
            <p:nvPr/>
          </p:nvSpPr>
          <p:spPr>
            <a:xfrm>
              <a:off x="3050872" y="4970214"/>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grpSp>
      <p:sp>
        <p:nvSpPr>
          <p:cNvPr id="79" name="TextBox 78"/>
          <p:cNvSpPr txBox="1"/>
          <p:nvPr/>
        </p:nvSpPr>
        <p:spPr>
          <a:xfrm>
            <a:off x="4722244" y="4985981"/>
            <a:ext cx="322723" cy="584775"/>
          </a:xfrm>
          <a:prstGeom prst="rect">
            <a:avLst/>
          </a:prstGeom>
          <a:solidFill>
            <a:schemeClr val="bg1"/>
          </a:solidFill>
        </p:spPr>
        <p:txBody>
          <a:bodyPr wrap="square" rtlCol="0">
            <a:spAutoFit/>
          </a:bodyPr>
          <a:lstStyle/>
          <a:p>
            <a:r>
              <a:rPr lang="en-US" sz="3200" b="1" dirty="0">
                <a:solidFill>
                  <a:srgbClr val="FF0000"/>
                </a:solidFill>
                <a:latin typeface="Arial" pitchFamily="34" charset="0"/>
                <a:cs typeface="Arial" pitchFamily="34" charset="0"/>
              </a:rPr>
              <a:t>8</a:t>
            </a:r>
            <a:endParaRPr lang="vi-VN" sz="3200" b="1" dirty="0">
              <a:solidFill>
                <a:srgbClr val="FF0000"/>
              </a:solidFill>
              <a:latin typeface="Arial" panose="020B0604020202020204" pitchFamily="34" charset="0"/>
            </a:endParaRPr>
          </a:p>
        </p:txBody>
      </p:sp>
      <p:sp>
        <p:nvSpPr>
          <p:cNvPr id="80" name="TextBox 79"/>
          <p:cNvSpPr txBox="1"/>
          <p:nvPr/>
        </p:nvSpPr>
        <p:spPr>
          <a:xfrm>
            <a:off x="7616723" y="4970215"/>
            <a:ext cx="322723" cy="584775"/>
          </a:xfrm>
          <a:prstGeom prst="rect">
            <a:avLst/>
          </a:prstGeom>
          <a:solidFill>
            <a:schemeClr val="bg1"/>
          </a:solidFill>
        </p:spPr>
        <p:txBody>
          <a:bodyPr wrap="square" rtlCol="0">
            <a:spAutoFit/>
          </a:bodyPr>
          <a:lstStyle/>
          <a:p>
            <a:r>
              <a:rPr lang="en-US" sz="3200" b="1" dirty="0">
                <a:solidFill>
                  <a:srgbClr val="FF0000"/>
                </a:solidFill>
                <a:latin typeface="Arial" pitchFamily="34" charset="0"/>
                <a:cs typeface="Arial" pitchFamily="34" charset="0"/>
              </a:rPr>
              <a:t>8</a:t>
            </a:r>
            <a:endParaRPr lang="vi-VN" sz="3200" b="1" dirty="0">
              <a:solidFill>
                <a:srgbClr val="FF0000"/>
              </a:solidFill>
              <a:latin typeface="Arial" panose="020B0604020202020204" pitchFamily="34" charset="0"/>
            </a:endParaRPr>
          </a:p>
        </p:txBody>
      </p:sp>
      <p:sp>
        <p:nvSpPr>
          <p:cNvPr id="29" name="TextBox 28">
            <a:extLst>
              <a:ext uri="{FF2B5EF4-FFF2-40B4-BE49-F238E27FC236}">
                <a16:creationId xmlns:a16="http://schemas.microsoft.com/office/drawing/2014/main" id="{938F0E63-BF15-4FE5-B126-CA5CEC593C81}"/>
              </a:ext>
            </a:extLst>
          </p:cNvPr>
          <p:cNvSpPr txBox="1"/>
          <p:nvPr/>
        </p:nvSpPr>
        <p:spPr>
          <a:xfrm>
            <a:off x="9836369" y="3703293"/>
            <a:ext cx="322723" cy="584775"/>
          </a:xfrm>
          <a:prstGeom prst="rect">
            <a:avLst/>
          </a:prstGeom>
          <a:solidFill>
            <a:schemeClr val="bg1"/>
          </a:solidFill>
        </p:spPr>
        <p:txBody>
          <a:bodyPr wrap="square" rtlCol="0">
            <a:spAutoFit/>
          </a:bodyPr>
          <a:lstStyle/>
          <a:p>
            <a:r>
              <a:rPr lang="en-US" sz="3200" b="1" dirty="0">
                <a:solidFill>
                  <a:srgbClr val="FF0000"/>
                </a:solidFill>
                <a:latin typeface="Arial" pitchFamily="34" charset="0"/>
                <a:cs typeface="Arial" pitchFamily="34" charset="0"/>
              </a:rPr>
              <a:t>8</a:t>
            </a:r>
            <a:endParaRPr lang="vi-VN" sz="32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166156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left)">
                                      <p:cBhvr>
                                        <p:cTn id="12" dur="500"/>
                                        <p:tgtEl>
                                          <p:spTgt spid="54"/>
                                        </p:tgtEl>
                                      </p:cBhvr>
                                    </p:animEffect>
                                  </p:childTnLst>
                                </p:cTn>
                              </p:par>
                              <p:par>
                                <p:cTn id="13" presetID="22" presetClass="entr" presetSubtype="4"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down)">
                                      <p:cBhvr>
                                        <p:cTn id="15" dur="500"/>
                                        <p:tgtEl>
                                          <p:spTgt spid="73"/>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7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9">
                                            <p:txEl>
                                              <p:pRg st="0" end="0"/>
                                            </p:txEl>
                                          </p:spTgt>
                                        </p:tgtEl>
                                        <p:attrNameLst>
                                          <p:attrName>style.visibility</p:attrName>
                                        </p:attrNameLst>
                                      </p:cBhvr>
                                      <p:to>
                                        <p:strVal val="visible"/>
                                      </p:to>
                                    </p:set>
                                    <p:animEffect transition="in" filter="fade">
                                      <p:cBhvr>
                                        <p:cTn id="27" dur="500"/>
                                        <p:tgtEl>
                                          <p:spTgt spid="7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0">
                                            <p:txEl>
                                              <p:pRg st="0" end="0"/>
                                            </p:txEl>
                                          </p:spTgt>
                                        </p:tgtEl>
                                        <p:attrNameLst>
                                          <p:attrName>style.visibility</p:attrName>
                                        </p:attrNameLst>
                                      </p:cBhvr>
                                      <p:to>
                                        <p:strVal val="visible"/>
                                      </p:to>
                                    </p:set>
                                    <p:animEffect transition="in" filter="fade">
                                      <p:cBhvr>
                                        <p:cTn id="37" dur="500"/>
                                        <p:tgtEl>
                                          <p:spTgt spid="8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
                                            <p:txEl>
                                              <p:pRg st="0" end="0"/>
                                            </p:txEl>
                                          </p:spTgt>
                                        </p:tgtEl>
                                        <p:attrNameLst>
                                          <p:attrName>style.visibility</p:attrName>
                                        </p:attrNameLst>
                                      </p:cBhvr>
                                      <p:to>
                                        <p:strVal val="visible"/>
                                      </p:to>
                                    </p:set>
                                    <p:animEffect transition="in" filter="fade">
                                      <p:cBhvr>
                                        <p:cTn id="4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7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2421625" y="533401"/>
            <a:ext cx="8093975" cy="2728459"/>
          </a:xfrm>
          <a:prstGeom prst="roundRect">
            <a:avLst/>
          </a:prstGeom>
          <a:noFill/>
          <a:ln>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a:solidFill>
                <a:prstClr val="black"/>
              </a:solidFill>
              <a:latin typeface="Arial" panose="020B0604020202020204" pitchFamily="34" charset="0"/>
            </a:endParaRPr>
          </a:p>
        </p:txBody>
      </p:sp>
      <p:sp>
        <p:nvSpPr>
          <p:cNvPr id="20" name="Title 1"/>
          <p:cNvSpPr txBox="1">
            <a:spLocks/>
          </p:cNvSpPr>
          <p:nvPr/>
        </p:nvSpPr>
        <p:spPr>
          <a:xfrm>
            <a:off x="1524000" y="685800"/>
            <a:ext cx="10287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b)</a:t>
            </a:r>
            <a:endParaRPr lang="vi-VN" sz="3500" b="1" dirty="0">
              <a:solidFill>
                <a:srgbClr val="002060"/>
              </a:solidFill>
              <a:latin typeface="Arial" pitchFamily="34" charset="0"/>
              <a:cs typeface="Arial" pitchFamily="34" charset="0"/>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952" y="725215"/>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768" y="725214"/>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172" y="685801"/>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985" y="725215"/>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7801" y="725214"/>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7952" y="1471159"/>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818" y="1471159"/>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ounded Rectangle 28"/>
          <p:cNvSpPr/>
          <p:nvPr/>
        </p:nvSpPr>
        <p:spPr>
          <a:xfrm>
            <a:off x="8229601" y="668532"/>
            <a:ext cx="624495" cy="606704"/>
          </a:xfrm>
          <a:prstGeom prst="roundRect">
            <a:avLst/>
          </a:prstGeom>
          <a:solidFill>
            <a:srgbClr val="FF8F43"/>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5</a:t>
            </a:r>
            <a:endParaRPr lang="vi-VN" sz="3200" b="1" dirty="0">
              <a:solidFill>
                <a:srgbClr val="002060"/>
              </a:solidFill>
              <a:latin typeface="Arial" pitchFamily="34" charset="0"/>
              <a:cs typeface="Arial" pitchFamily="34" charset="0"/>
            </a:endParaRPr>
          </a:p>
        </p:txBody>
      </p:sp>
      <p:sp>
        <p:nvSpPr>
          <p:cNvPr id="30" name="Rounded Rectangle 29"/>
          <p:cNvSpPr/>
          <p:nvPr/>
        </p:nvSpPr>
        <p:spPr>
          <a:xfrm>
            <a:off x="8233879" y="1435955"/>
            <a:ext cx="624495" cy="606704"/>
          </a:xfrm>
          <a:prstGeom prst="roundRect">
            <a:avLst/>
          </a:prstGeom>
          <a:solidFill>
            <a:srgbClr val="92D05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4</a:t>
            </a:r>
            <a:endParaRPr lang="vi-VN" sz="3200" b="1" dirty="0">
              <a:solidFill>
                <a:srgbClr val="002060"/>
              </a:solidFill>
              <a:latin typeface="Arial" pitchFamily="34" charset="0"/>
              <a:cs typeface="Arial" pitchFamily="34" charset="0"/>
            </a:endParaRPr>
          </a:p>
        </p:txBody>
      </p:sp>
      <p:cxnSp>
        <p:nvCxnSpPr>
          <p:cNvPr id="31" name="Straight Connector 30"/>
          <p:cNvCxnSpPr>
            <a:stCxn id="29" idx="3"/>
            <a:endCxn id="32" idx="1"/>
          </p:cNvCxnSpPr>
          <p:nvPr/>
        </p:nvCxnSpPr>
        <p:spPr>
          <a:xfrm>
            <a:off x="8854096" y="971884"/>
            <a:ext cx="880281" cy="407290"/>
          </a:xfrm>
          <a:prstGeom prst="line">
            <a:avLst/>
          </a:prstGeom>
          <a:ln w="38100">
            <a:solidFill>
              <a:srgbClr val="FF9933"/>
            </a:solidFill>
            <a:prstDash val="sysDash"/>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9734377" y="1075822"/>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cxnSp>
        <p:nvCxnSpPr>
          <p:cNvPr id="33" name="Straight Connector 32"/>
          <p:cNvCxnSpPr>
            <a:stCxn id="30" idx="3"/>
            <a:endCxn id="32" idx="1"/>
          </p:cNvCxnSpPr>
          <p:nvPr/>
        </p:nvCxnSpPr>
        <p:spPr>
          <a:xfrm flipV="1">
            <a:off x="8858374" y="1379175"/>
            <a:ext cx="876003" cy="360133"/>
          </a:xfrm>
          <a:prstGeom prst="line">
            <a:avLst/>
          </a:prstGeom>
          <a:ln w="38100">
            <a:solidFill>
              <a:srgbClr val="FF9933"/>
            </a:solidFill>
            <a:prstDash val="sysDash"/>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2590801" y="2210825"/>
            <a:ext cx="2608567" cy="914400"/>
            <a:chOff x="1066800" y="4816366"/>
            <a:chExt cx="2608567" cy="914400"/>
          </a:xfrm>
        </p:grpSpPr>
        <p:sp>
          <p:nvSpPr>
            <p:cNvPr id="35" name="Title 1"/>
            <p:cNvSpPr txBox="1">
              <a:spLocks/>
            </p:cNvSpPr>
            <p:nvPr/>
          </p:nvSpPr>
          <p:spPr>
            <a:xfrm>
              <a:off x="1066800" y="4816366"/>
              <a:ext cx="2297523"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5 +  4 = </a:t>
              </a:r>
              <a:endParaRPr lang="vi-VN" sz="3500" b="1" dirty="0">
                <a:solidFill>
                  <a:srgbClr val="002060"/>
                </a:solidFill>
                <a:latin typeface="Arial" pitchFamily="34" charset="0"/>
                <a:cs typeface="Arial" pitchFamily="34" charset="0"/>
              </a:endParaRPr>
            </a:p>
          </p:txBody>
        </p:sp>
        <p:sp>
          <p:nvSpPr>
            <p:cNvPr id="36" name="Rounded Rectangle 35"/>
            <p:cNvSpPr/>
            <p:nvPr/>
          </p:nvSpPr>
          <p:spPr>
            <a:xfrm>
              <a:off x="3050872" y="4970214"/>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grpSp>
      <p:grpSp>
        <p:nvGrpSpPr>
          <p:cNvPr id="37" name="Group 36"/>
          <p:cNvGrpSpPr/>
          <p:nvPr/>
        </p:nvGrpSpPr>
        <p:grpSpPr>
          <a:xfrm>
            <a:off x="5486401" y="2223961"/>
            <a:ext cx="2608567" cy="914400"/>
            <a:chOff x="1066800" y="4816366"/>
            <a:chExt cx="2608567" cy="914400"/>
          </a:xfrm>
        </p:grpSpPr>
        <p:sp>
          <p:nvSpPr>
            <p:cNvPr id="38" name="Title 1"/>
            <p:cNvSpPr txBox="1">
              <a:spLocks/>
            </p:cNvSpPr>
            <p:nvPr/>
          </p:nvSpPr>
          <p:spPr>
            <a:xfrm>
              <a:off x="1066800" y="4816366"/>
              <a:ext cx="2297523"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4 +  5 = </a:t>
              </a:r>
              <a:endParaRPr lang="vi-VN" sz="3500" b="1" dirty="0">
                <a:solidFill>
                  <a:srgbClr val="002060"/>
                </a:solidFill>
                <a:latin typeface="Arial" pitchFamily="34" charset="0"/>
                <a:cs typeface="Arial" pitchFamily="34" charset="0"/>
              </a:endParaRPr>
            </a:p>
          </p:txBody>
        </p:sp>
        <p:sp>
          <p:nvSpPr>
            <p:cNvPr id="39" name="Rounded Rectangle 38"/>
            <p:cNvSpPr/>
            <p:nvPr/>
          </p:nvSpPr>
          <p:spPr>
            <a:xfrm>
              <a:off x="3050872" y="4970214"/>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grpSp>
      <p:sp>
        <p:nvSpPr>
          <p:cNvPr id="40" name="TextBox 39"/>
          <p:cNvSpPr txBox="1"/>
          <p:nvPr/>
        </p:nvSpPr>
        <p:spPr>
          <a:xfrm>
            <a:off x="4722244" y="2380439"/>
            <a:ext cx="322723" cy="553998"/>
          </a:xfrm>
          <a:prstGeom prst="rect">
            <a:avLst/>
          </a:prstGeom>
          <a:solidFill>
            <a:schemeClr val="bg1"/>
          </a:solidFill>
        </p:spPr>
        <p:txBody>
          <a:bodyPr wrap="square" rtlCol="0">
            <a:spAutoFit/>
          </a:bodyPr>
          <a:lstStyle/>
          <a:p>
            <a:r>
              <a:rPr lang="en-US" sz="3000" b="1" dirty="0">
                <a:solidFill>
                  <a:srgbClr val="FF0000"/>
                </a:solidFill>
                <a:latin typeface="Arial" pitchFamily="34" charset="0"/>
                <a:cs typeface="Arial" pitchFamily="34" charset="0"/>
              </a:rPr>
              <a:t>9</a:t>
            </a:r>
            <a:endParaRPr lang="vi-VN" sz="3000" b="1" dirty="0">
              <a:solidFill>
                <a:srgbClr val="FF0000"/>
              </a:solidFill>
              <a:latin typeface="Arial" panose="020B0604020202020204" pitchFamily="34" charset="0"/>
            </a:endParaRPr>
          </a:p>
        </p:txBody>
      </p:sp>
      <p:sp>
        <p:nvSpPr>
          <p:cNvPr id="41" name="TextBox 40"/>
          <p:cNvSpPr txBox="1"/>
          <p:nvPr/>
        </p:nvSpPr>
        <p:spPr>
          <a:xfrm>
            <a:off x="7617371" y="2394757"/>
            <a:ext cx="322723" cy="553998"/>
          </a:xfrm>
          <a:prstGeom prst="rect">
            <a:avLst/>
          </a:prstGeom>
          <a:solidFill>
            <a:schemeClr val="bg1"/>
          </a:solidFill>
        </p:spPr>
        <p:txBody>
          <a:bodyPr wrap="square" rtlCol="0">
            <a:spAutoFit/>
          </a:bodyPr>
          <a:lstStyle/>
          <a:p>
            <a:r>
              <a:rPr lang="en-US" sz="3000" b="1" dirty="0">
                <a:solidFill>
                  <a:srgbClr val="FF0000"/>
                </a:solidFill>
                <a:latin typeface="Arial" pitchFamily="34" charset="0"/>
                <a:cs typeface="Arial" pitchFamily="34" charset="0"/>
              </a:rPr>
              <a:t>9</a:t>
            </a:r>
            <a:endParaRPr lang="vi-VN" sz="3000" b="1" dirty="0">
              <a:solidFill>
                <a:srgbClr val="FF0000"/>
              </a:solidFill>
              <a:latin typeface="Arial" panose="020B0604020202020204" pitchFamily="34" charset="0"/>
            </a:endParaRPr>
          </a:p>
        </p:txBody>
      </p:sp>
      <p:pic>
        <p:nvPicPr>
          <p:cNvPr id="4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6205" y="1471159"/>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071" y="1471159"/>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ounded Rectangle 43"/>
          <p:cNvSpPr/>
          <p:nvPr/>
        </p:nvSpPr>
        <p:spPr>
          <a:xfrm>
            <a:off x="2421625" y="3672342"/>
            <a:ext cx="8093975" cy="2728459"/>
          </a:xfrm>
          <a:prstGeom prst="roundRect">
            <a:avLst/>
          </a:prstGeom>
          <a:noFill/>
          <a:ln>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a:solidFill>
                <a:prstClr val="black"/>
              </a:solidFill>
              <a:latin typeface="Arial" panose="020B0604020202020204" pitchFamily="34" charset="0"/>
            </a:endParaRPr>
          </a:p>
        </p:txBody>
      </p:sp>
      <p:sp>
        <p:nvSpPr>
          <p:cNvPr id="45" name="Title 1"/>
          <p:cNvSpPr txBox="1">
            <a:spLocks/>
          </p:cNvSpPr>
          <p:nvPr/>
        </p:nvSpPr>
        <p:spPr>
          <a:xfrm>
            <a:off x="1524000" y="3824741"/>
            <a:ext cx="10287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c)</a:t>
            </a:r>
            <a:endParaRPr lang="vi-VN" sz="3500" b="1" dirty="0">
              <a:solidFill>
                <a:srgbClr val="002060"/>
              </a:solidFill>
              <a:latin typeface="Arial" pitchFamily="34" charset="0"/>
              <a:cs typeface="Arial" pitchFamily="34" charset="0"/>
            </a:endParaRPr>
          </a:p>
        </p:txBody>
      </p:sp>
      <p:pic>
        <p:nvPicPr>
          <p:cNvPr id="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952" y="3864156"/>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768" y="3864155"/>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172" y="3824742"/>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985" y="3864156"/>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7952" y="46101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818" y="46101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Rounded Rectangle 52"/>
          <p:cNvSpPr/>
          <p:nvPr/>
        </p:nvSpPr>
        <p:spPr>
          <a:xfrm>
            <a:off x="8229601" y="3807473"/>
            <a:ext cx="624495" cy="606704"/>
          </a:xfrm>
          <a:prstGeom prst="roundRect">
            <a:avLst/>
          </a:prstGeom>
          <a:solidFill>
            <a:srgbClr val="FF8F43"/>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4</a:t>
            </a:r>
            <a:endParaRPr lang="vi-VN" sz="3200" b="1" dirty="0">
              <a:solidFill>
                <a:srgbClr val="002060"/>
              </a:solidFill>
              <a:latin typeface="Arial" pitchFamily="34" charset="0"/>
              <a:cs typeface="Arial" pitchFamily="34" charset="0"/>
            </a:endParaRPr>
          </a:p>
        </p:txBody>
      </p:sp>
      <p:sp>
        <p:nvSpPr>
          <p:cNvPr id="54" name="Rounded Rectangle 53"/>
          <p:cNvSpPr/>
          <p:nvPr/>
        </p:nvSpPr>
        <p:spPr>
          <a:xfrm>
            <a:off x="8233879" y="4574896"/>
            <a:ext cx="624495" cy="606704"/>
          </a:xfrm>
          <a:prstGeom prst="roundRect">
            <a:avLst/>
          </a:prstGeom>
          <a:solidFill>
            <a:srgbClr val="92D05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6</a:t>
            </a:r>
            <a:endParaRPr lang="vi-VN" sz="3200" b="1" dirty="0">
              <a:solidFill>
                <a:srgbClr val="002060"/>
              </a:solidFill>
              <a:latin typeface="Arial" pitchFamily="34" charset="0"/>
              <a:cs typeface="Arial" pitchFamily="34" charset="0"/>
            </a:endParaRPr>
          </a:p>
        </p:txBody>
      </p:sp>
      <p:cxnSp>
        <p:nvCxnSpPr>
          <p:cNvPr id="55" name="Straight Connector 54"/>
          <p:cNvCxnSpPr>
            <a:stCxn id="53" idx="3"/>
            <a:endCxn id="56" idx="1"/>
          </p:cNvCxnSpPr>
          <p:nvPr/>
        </p:nvCxnSpPr>
        <p:spPr>
          <a:xfrm>
            <a:off x="8854096" y="4110825"/>
            <a:ext cx="880281" cy="407290"/>
          </a:xfrm>
          <a:prstGeom prst="line">
            <a:avLst/>
          </a:prstGeom>
          <a:ln w="38100">
            <a:solidFill>
              <a:srgbClr val="FF9933"/>
            </a:solidFill>
            <a:prstDash val="sysDash"/>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9734377" y="4214763"/>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cxnSp>
        <p:nvCxnSpPr>
          <p:cNvPr id="57" name="Straight Connector 56"/>
          <p:cNvCxnSpPr>
            <a:stCxn id="54" idx="3"/>
            <a:endCxn id="56" idx="1"/>
          </p:cNvCxnSpPr>
          <p:nvPr/>
        </p:nvCxnSpPr>
        <p:spPr>
          <a:xfrm flipV="1">
            <a:off x="8858374" y="4518116"/>
            <a:ext cx="876003" cy="360133"/>
          </a:xfrm>
          <a:prstGeom prst="line">
            <a:avLst/>
          </a:prstGeom>
          <a:ln w="38100">
            <a:solidFill>
              <a:srgbClr val="FF9933"/>
            </a:solidFill>
            <a:prstDash val="sys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2590801" y="5349766"/>
            <a:ext cx="2608567" cy="914400"/>
            <a:chOff x="1066800" y="4816366"/>
            <a:chExt cx="2608567" cy="914400"/>
          </a:xfrm>
        </p:grpSpPr>
        <p:sp>
          <p:nvSpPr>
            <p:cNvPr id="59" name="Title 1"/>
            <p:cNvSpPr txBox="1">
              <a:spLocks/>
            </p:cNvSpPr>
            <p:nvPr/>
          </p:nvSpPr>
          <p:spPr>
            <a:xfrm>
              <a:off x="1066800" y="4816366"/>
              <a:ext cx="2297523"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4 + 6 = </a:t>
              </a:r>
              <a:endParaRPr lang="vi-VN" sz="3500" b="1" dirty="0">
                <a:solidFill>
                  <a:srgbClr val="002060"/>
                </a:solidFill>
                <a:latin typeface="Arial" pitchFamily="34" charset="0"/>
                <a:cs typeface="Arial" pitchFamily="34" charset="0"/>
              </a:endParaRPr>
            </a:p>
          </p:txBody>
        </p:sp>
        <p:sp>
          <p:nvSpPr>
            <p:cNvPr id="60" name="Rounded Rectangle 59"/>
            <p:cNvSpPr/>
            <p:nvPr/>
          </p:nvSpPr>
          <p:spPr>
            <a:xfrm>
              <a:off x="3050872" y="4970214"/>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grpSp>
      <p:grpSp>
        <p:nvGrpSpPr>
          <p:cNvPr id="61" name="Group 60"/>
          <p:cNvGrpSpPr/>
          <p:nvPr/>
        </p:nvGrpSpPr>
        <p:grpSpPr>
          <a:xfrm>
            <a:off x="5486401" y="5362902"/>
            <a:ext cx="2608567" cy="914400"/>
            <a:chOff x="1066800" y="4816366"/>
            <a:chExt cx="2608567" cy="914400"/>
          </a:xfrm>
        </p:grpSpPr>
        <p:sp>
          <p:nvSpPr>
            <p:cNvPr id="62" name="Title 1"/>
            <p:cNvSpPr txBox="1">
              <a:spLocks/>
            </p:cNvSpPr>
            <p:nvPr/>
          </p:nvSpPr>
          <p:spPr>
            <a:xfrm>
              <a:off x="1066800" y="4816366"/>
              <a:ext cx="2297523"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6 + 4 = </a:t>
              </a:r>
              <a:endParaRPr lang="vi-VN" sz="3500" b="1" dirty="0">
                <a:solidFill>
                  <a:srgbClr val="002060"/>
                </a:solidFill>
                <a:latin typeface="Arial" pitchFamily="34" charset="0"/>
                <a:cs typeface="Arial" pitchFamily="34" charset="0"/>
              </a:endParaRPr>
            </a:p>
          </p:txBody>
        </p:sp>
        <p:sp>
          <p:nvSpPr>
            <p:cNvPr id="63" name="Rounded Rectangle 62"/>
            <p:cNvSpPr/>
            <p:nvPr/>
          </p:nvSpPr>
          <p:spPr>
            <a:xfrm>
              <a:off x="3050872" y="4970214"/>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grpSp>
      <p:sp>
        <p:nvSpPr>
          <p:cNvPr id="64" name="TextBox 63"/>
          <p:cNvSpPr txBox="1"/>
          <p:nvPr/>
        </p:nvSpPr>
        <p:spPr>
          <a:xfrm>
            <a:off x="4590639" y="5582444"/>
            <a:ext cx="592963" cy="477054"/>
          </a:xfrm>
          <a:prstGeom prst="rect">
            <a:avLst/>
          </a:prstGeom>
          <a:solidFill>
            <a:schemeClr val="bg1"/>
          </a:solidFill>
        </p:spPr>
        <p:txBody>
          <a:bodyPr wrap="square" rtlCol="0">
            <a:spAutoFit/>
          </a:bodyPr>
          <a:lstStyle/>
          <a:p>
            <a:pPr algn="ctr"/>
            <a:r>
              <a:rPr lang="en-US" sz="2500" b="1" dirty="0">
                <a:solidFill>
                  <a:srgbClr val="FF0000"/>
                </a:solidFill>
                <a:latin typeface="Arial" pitchFamily="34" charset="0"/>
                <a:cs typeface="Arial" pitchFamily="34" charset="0"/>
              </a:rPr>
              <a:t>10</a:t>
            </a:r>
            <a:endParaRPr lang="vi-VN" sz="2500" b="1" dirty="0">
              <a:solidFill>
                <a:srgbClr val="FF0000"/>
              </a:solidFill>
              <a:latin typeface="Arial" panose="020B0604020202020204" pitchFamily="34" charset="0"/>
            </a:endParaRPr>
          </a:p>
        </p:txBody>
      </p:sp>
      <p:pic>
        <p:nvPicPr>
          <p:cNvPr id="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6205" y="46101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071" y="46101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7970" y="46101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836" y="46101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TextBox 69"/>
          <p:cNvSpPr txBox="1"/>
          <p:nvPr/>
        </p:nvSpPr>
        <p:spPr>
          <a:xfrm>
            <a:off x="7486239" y="5584205"/>
            <a:ext cx="592963" cy="477054"/>
          </a:xfrm>
          <a:prstGeom prst="rect">
            <a:avLst/>
          </a:prstGeom>
          <a:solidFill>
            <a:schemeClr val="bg1"/>
          </a:solidFill>
        </p:spPr>
        <p:txBody>
          <a:bodyPr wrap="square" rtlCol="0">
            <a:spAutoFit/>
          </a:bodyPr>
          <a:lstStyle/>
          <a:p>
            <a:pPr algn="ctr"/>
            <a:r>
              <a:rPr lang="en-US" sz="2500" b="1" dirty="0">
                <a:solidFill>
                  <a:srgbClr val="FF0000"/>
                </a:solidFill>
                <a:latin typeface="Arial" pitchFamily="34" charset="0"/>
                <a:cs typeface="Arial" pitchFamily="34" charset="0"/>
              </a:rPr>
              <a:t>10</a:t>
            </a:r>
            <a:endParaRPr lang="vi-VN" sz="2500" b="1" dirty="0">
              <a:solidFill>
                <a:srgbClr val="FF0000"/>
              </a:solidFill>
              <a:latin typeface="Arial" panose="020B0604020202020204" pitchFamily="34" charset="0"/>
            </a:endParaRPr>
          </a:p>
        </p:txBody>
      </p:sp>
      <p:sp>
        <p:nvSpPr>
          <p:cNvPr id="65" name="TextBox 64">
            <a:extLst>
              <a:ext uri="{FF2B5EF4-FFF2-40B4-BE49-F238E27FC236}">
                <a16:creationId xmlns:a16="http://schemas.microsoft.com/office/drawing/2014/main" id="{35429896-5397-4C18-A0BB-CC091B0B7ACE}"/>
              </a:ext>
            </a:extLst>
          </p:cNvPr>
          <p:cNvSpPr txBox="1"/>
          <p:nvPr/>
        </p:nvSpPr>
        <p:spPr>
          <a:xfrm>
            <a:off x="9910576" y="1128528"/>
            <a:ext cx="322723" cy="553998"/>
          </a:xfrm>
          <a:prstGeom prst="rect">
            <a:avLst/>
          </a:prstGeom>
          <a:solidFill>
            <a:schemeClr val="bg1"/>
          </a:solidFill>
        </p:spPr>
        <p:txBody>
          <a:bodyPr wrap="square" rtlCol="0">
            <a:spAutoFit/>
          </a:bodyPr>
          <a:lstStyle/>
          <a:p>
            <a:r>
              <a:rPr lang="en-US" sz="3000" b="1" dirty="0">
                <a:solidFill>
                  <a:srgbClr val="FF0000"/>
                </a:solidFill>
                <a:latin typeface="Arial" pitchFamily="34" charset="0"/>
                <a:cs typeface="Arial" pitchFamily="34" charset="0"/>
              </a:rPr>
              <a:t>9</a:t>
            </a:r>
            <a:endParaRPr lang="vi-VN" sz="3000" b="1" dirty="0">
              <a:solidFill>
                <a:srgbClr val="FF0000"/>
              </a:solidFill>
              <a:latin typeface="Arial" panose="020B0604020202020204" pitchFamily="34" charset="0"/>
            </a:endParaRPr>
          </a:p>
        </p:txBody>
      </p:sp>
      <p:sp>
        <p:nvSpPr>
          <p:cNvPr id="71" name="TextBox 70">
            <a:extLst>
              <a:ext uri="{FF2B5EF4-FFF2-40B4-BE49-F238E27FC236}">
                <a16:creationId xmlns:a16="http://schemas.microsoft.com/office/drawing/2014/main" id="{CD60C6DC-1B01-4BEE-A39C-5B8D584306E8}"/>
              </a:ext>
            </a:extLst>
          </p:cNvPr>
          <p:cNvSpPr txBox="1"/>
          <p:nvPr/>
        </p:nvSpPr>
        <p:spPr>
          <a:xfrm>
            <a:off x="9800904" y="4281941"/>
            <a:ext cx="592963" cy="477054"/>
          </a:xfrm>
          <a:prstGeom prst="rect">
            <a:avLst/>
          </a:prstGeom>
          <a:solidFill>
            <a:schemeClr val="bg1"/>
          </a:solidFill>
        </p:spPr>
        <p:txBody>
          <a:bodyPr wrap="square" rtlCol="0">
            <a:spAutoFit/>
          </a:bodyPr>
          <a:lstStyle/>
          <a:p>
            <a:pPr algn="ctr"/>
            <a:r>
              <a:rPr lang="en-US" sz="2500" b="1" dirty="0">
                <a:solidFill>
                  <a:srgbClr val="FF0000"/>
                </a:solidFill>
                <a:latin typeface="Arial" pitchFamily="34" charset="0"/>
                <a:cs typeface="Arial" pitchFamily="34" charset="0"/>
              </a:rPr>
              <a:t>10</a:t>
            </a:r>
            <a:endParaRPr lang="vi-VN" sz="25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4136944199"/>
      </p:ext>
    </p:extLst>
  </p:cSld>
  <p:clrMapOvr>
    <a:masterClrMapping/>
  </p:clrMapOvr>
  <mc:AlternateContent xmlns:mc="http://schemas.openxmlformats.org/markup-compatibility/2006" xmlns:p14="http://schemas.microsoft.com/office/powerpoint/2010/main">
    <mc:Choice Requires="p14">
      <p:transition spd="slow" p14:dur="2000" advTm="75730"/>
    </mc:Choice>
    <mc:Fallback xmlns="">
      <p:transition spd="slow" advTm="757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par>
                                <p:cTn id="13" presetID="22" presetClass="entr" presetSubtype="4"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0">
                                            <p:txEl>
                                              <p:pRg st="0" end="0"/>
                                            </p:txEl>
                                          </p:spTgt>
                                        </p:tgtEl>
                                        <p:attrNameLst>
                                          <p:attrName>style.visibility</p:attrName>
                                        </p:attrNameLst>
                                      </p:cBhvr>
                                      <p:to>
                                        <p:strVal val="visible"/>
                                      </p:to>
                                    </p:set>
                                    <p:animEffect transition="in" filter="fade">
                                      <p:cBhvr>
                                        <p:cTn id="28" dur="500"/>
                                        <p:tgtEl>
                                          <p:spTgt spid="4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1">
                                            <p:txEl>
                                              <p:pRg st="0" end="0"/>
                                            </p:txEl>
                                          </p:spTgt>
                                        </p:tgtEl>
                                        <p:attrNameLst>
                                          <p:attrName>style.visibility</p:attrName>
                                        </p:attrNameLst>
                                      </p:cBhvr>
                                      <p:to>
                                        <p:strVal val="visible"/>
                                      </p:to>
                                    </p:set>
                                    <p:animEffect transition="in" filter="fade">
                                      <p:cBhvr>
                                        <p:cTn id="38" dur="500"/>
                                        <p:tgtEl>
                                          <p:spTgt spid="4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5">
                                            <p:txEl>
                                              <p:pRg st="0" end="0"/>
                                            </p:txEl>
                                          </p:spTgt>
                                        </p:tgtEl>
                                        <p:attrNameLst>
                                          <p:attrName>style.visibility</p:attrName>
                                        </p:attrNameLst>
                                      </p:cBhvr>
                                      <p:to>
                                        <p:strVal val="visible"/>
                                      </p:to>
                                    </p:set>
                                    <p:animEffect transition="in" filter="fade">
                                      <p:cBhvr>
                                        <p:cTn id="43" dur="500"/>
                                        <p:tgtEl>
                                          <p:spTgt spid="6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childTnLst>
                                </p:cTn>
                              </p:par>
                              <p:par>
                                <p:cTn id="61" presetID="10" presetClass="entr" presetSubtype="0" fill="hold"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childTnLst>
                                </p:cTn>
                              </p:par>
                              <p:par>
                                <p:cTn id="64" presetID="10" presetClass="entr" presetSubtype="0"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500"/>
                                        <p:tgtEl>
                                          <p:spTgt spid="52"/>
                                        </p:tgtEl>
                                      </p:cBhvr>
                                    </p:animEffect>
                                  </p:childTnLst>
                                </p:cTn>
                              </p:par>
                              <p:par>
                                <p:cTn id="67" presetID="10" presetClass="entr" presetSubtype="0" fill="hold" nodeType="with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fade">
                                      <p:cBhvr>
                                        <p:cTn id="69" dur="500"/>
                                        <p:tgtEl>
                                          <p:spTgt spid="66"/>
                                        </p:tgtEl>
                                      </p:cBhvr>
                                    </p:animEffect>
                                  </p:childTnLst>
                                </p:cTn>
                              </p:par>
                              <p:par>
                                <p:cTn id="70" presetID="10" presetClass="entr" presetSubtype="0" fill="hold"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500"/>
                                        <p:tgtEl>
                                          <p:spTgt spid="67"/>
                                        </p:tgtEl>
                                      </p:cBhvr>
                                    </p:animEffect>
                                  </p:childTnLst>
                                </p:cTn>
                              </p:par>
                              <p:par>
                                <p:cTn id="73" presetID="10" presetClass="entr" presetSubtype="0" fill="hold" nodeType="with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500"/>
                                        <p:tgtEl>
                                          <p:spTgt spid="68"/>
                                        </p:tgtEl>
                                      </p:cBhvr>
                                    </p:animEffect>
                                  </p:childTnLst>
                                </p:cTn>
                              </p:par>
                              <p:par>
                                <p:cTn id="76" presetID="10" presetClass="entr" presetSubtype="0" fill="hold" nodeType="with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fade">
                                      <p:cBhvr>
                                        <p:cTn id="78" dur="500"/>
                                        <p:tgtEl>
                                          <p:spTgt spid="6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500"/>
                                        <p:tgtEl>
                                          <p:spTgt spid="5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wipe(left)">
                                      <p:cBhvr>
                                        <p:cTn id="93" dur="500"/>
                                        <p:tgtEl>
                                          <p:spTgt spid="55"/>
                                        </p:tgtEl>
                                      </p:cBhvr>
                                    </p:animEffect>
                                  </p:childTnLst>
                                </p:cTn>
                              </p:par>
                              <p:par>
                                <p:cTn id="94" presetID="22" presetClass="entr" presetSubtype="4" fill="hold"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wipe(down)">
                                      <p:cBhvr>
                                        <p:cTn id="96" dur="500"/>
                                        <p:tgtEl>
                                          <p:spTgt spid="57"/>
                                        </p:tgtEl>
                                      </p:cBhvr>
                                    </p:animEffect>
                                  </p:childTnLst>
                                </p:cTn>
                              </p:par>
                            </p:childTnLst>
                          </p:cTn>
                        </p:par>
                        <p:par>
                          <p:cTn id="97" fill="hold">
                            <p:stCondLst>
                              <p:cond delay="500"/>
                            </p:stCondLst>
                            <p:childTnLst>
                              <p:par>
                                <p:cTn id="98" presetID="1" presetClass="entr" presetSubtype="0"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58"/>
                                        </p:tgtEl>
                                        <p:attrNameLst>
                                          <p:attrName>style.visibility</p:attrName>
                                        </p:attrNameLst>
                                      </p:cBhvr>
                                      <p:to>
                                        <p:strVal val="visible"/>
                                      </p:to>
                                    </p:set>
                                    <p:animEffect transition="in" filter="fade">
                                      <p:cBhvr>
                                        <p:cTn id="104" dur="500"/>
                                        <p:tgtEl>
                                          <p:spTgt spid="58"/>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64">
                                            <p:txEl>
                                              <p:pRg st="0" end="0"/>
                                            </p:txEl>
                                          </p:spTgt>
                                        </p:tgtEl>
                                        <p:attrNameLst>
                                          <p:attrName>style.visibility</p:attrName>
                                        </p:attrNameLst>
                                      </p:cBhvr>
                                      <p:to>
                                        <p:strVal val="visible"/>
                                      </p:to>
                                    </p:set>
                                    <p:animEffect transition="in" filter="fade">
                                      <p:cBhvr>
                                        <p:cTn id="109" dur="500"/>
                                        <p:tgtEl>
                                          <p:spTgt spid="64">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61"/>
                                        </p:tgtEl>
                                        <p:attrNameLst>
                                          <p:attrName>style.visibility</p:attrName>
                                        </p:attrNameLst>
                                      </p:cBhvr>
                                      <p:to>
                                        <p:strVal val="visible"/>
                                      </p:to>
                                    </p:set>
                                    <p:animEffect transition="in" filter="fade">
                                      <p:cBhvr>
                                        <p:cTn id="114" dur="500"/>
                                        <p:tgtEl>
                                          <p:spTgt spid="6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70">
                                            <p:txEl>
                                              <p:pRg st="0" end="0"/>
                                            </p:txEl>
                                          </p:spTgt>
                                        </p:tgtEl>
                                        <p:attrNameLst>
                                          <p:attrName>style.visibility</p:attrName>
                                        </p:attrNameLst>
                                      </p:cBhvr>
                                      <p:to>
                                        <p:strVal val="visible"/>
                                      </p:to>
                                    </p:set>
                                    <p:animEffect transition="in" filter="fade">
                                      <p:cBhvr>
                                        <p:cTn id="119" dur="500"/>
                                        <p:tgtEl>
                                          <p:spTgt spid="70">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71">
                                            <p:txEl>
                                              <p:pRg st="0" end="0"/>
                                            </p:txEl>
                                          </p:spTgt>
                                        </p:tgtEl>
                                        <p:attrNameLst>
                                          <p:attrName>style.visibility</p:attrName>
                                        </p:attrNameLst>
                                      </p:cBhvr>
                                      <p:to>
                                        <p:strVal val="visible"/>
                                      </p:to>
                                    </p:set>
                                    <p:animEffect transition="in" filter="fade">
                                      <p:cBhvr>
                                        <p:cTn id="124" dur="500"/>
                                        <p:tgtEl>
                                          <p:spTgt spid="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53" grpId="0" animBg="1"/>
      <p:bldP spid="54" grpId="0" animBg="1"/>
      <p:bldP spid="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44209" y="1676400"/>
            <a:ext cx="977555" cy="91238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alibri"/>
              </a:rPr>
              <a:t>2</a:t>
            </a:r>
            <a:endParaRPr lang="vi-VN" sz="5400" b="1" dirty="0">
              <a:solidFill>
                <a:prstClr val="white"/>
              </a:solidFill>
              <a:latin typeface="Arial" panose="020B0604020202020204" pitchFamily="34" charset="0"/>
            </a:endParaRPr>
          </a:p>
        </p:txBody>
      </p:sp>
      <p:sp>
        <p:nvSpPr>
          <p:cNvPr id="7" name="TextBox 6"/>
          <p:cNvSpPr txBox="1"/>
          <p:nvPr/>
        </p:nvSpPr>
        <p:spPr>
          <a:xfrm>
            <a:off x="3061648" y="1922773"/>
            <a:ext cx="2255746" cy="584775"/>
          </a:xfrm>
          <a:prstGeom prst="rect">
            <a:avLst/>
          </a:prstGeom>
          <a:noFill/>
        </p:spPr>
        <p:txBody>
          <a:bodyPr wrap="none" rtlCol="0">
            <a:spAutoFit/>
          </a:bodyPr>
          <a:lstStyle/>
          <a:p>
            <a:r>
              <a:rPr lang="en-US" sz="3200" b="1" dirty="0" err="1">
                <a:solidFill>
                  <a:srgbClr val="002060"/>
                </a:solidFill>
                <a:latin typeface="Arial" pitchFamily="34" charset="0"/>
                <a:cs typeface="Arial" pitchFamily="34" charset="0"/>
              </a:rPr>
              <a:t>Tính</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nhẩm</a:t>
            </a:r>
            <a:endParaRPr lang="vi-VN" sz="3200" b="1" dirty="0">
              <a:solidFill>
                <a:srgbClr val="002060"/>
              </a:solidFill>
              <a:latin typeface="Arial" panose="020B0604020202020204" pitchFamily="34" charset="0"/>
            </a:endParaRPr>
          </a:p>
        </p:txBody>
      </p:sp>
      <p:sp>
        <p:nvSpPr>
          <p:cNvPr id="8" name="TextBox 7"/>
          <p:cNvSpPr txBox="1"/>
          <p:nvPr/>
        </p:nvSpPr>
        <p:spPr>
          <a:xfrm>
            <a:off x="2800826" y="3069639"/>
            <a:ext cx="6647974" cy="1478418"/>
          </a:xfrm>
          <a:prstGeom prst="rect">
            <a:avLst/>
          </a:prstGeom>
          <a:noFill/>
        </p:spPr>
        <p:txBody>
          <a:bodyPr wrap="none" rtlCol="0">
            <a:spAutoFit/>
          </a:bodyPr>
          <a:lstStyle/>
          <a:p>
            <a:pPr>
              <a:lnSpc>
                <a:spcPct val="150000"/>
              </a:lnSpc>
            </a:pPr>
            <a:r>
              <a:rPr lang="en-US" sz="3200" b="1" dirty="0">
                <a:solidFill>
                  <a:srgbClr val="0066FF"/>
                </a:solidFill>
                <a:latin typeface="Arial" pitchFamily="34" charset="0"/>
                <a:cs typeface="Arial" pitchFamily="34" charset="0"/>
              </a:rPr>
              <a:t>7 + 1	6 + 2	5 + 3	4 + 4</a:t>
            </a:r>
          </a:p>
          <a:p>
            <a:pPr>
              <a:lnSpc>
                <a:spcPct val="150000"/>
              </a:lnSpc>
            </a:pPr>
            <a:r>
              <a:rPr lang="en-US" sz="3200" b="1" dirty="0">
                <a:solidFill>
                  <a:srgbClr val="0066FF"/>
                </a:solidFill>
                <a:latin typeface="Arial" pitchFamily="34" charset="0"/>
                <a:cs typeface="Arial" pitchFamily="34" charset="0"/>
              </a:rPr>
              <a:t>1 + 7	2 + 6	3 + 5	8 + 0</a:t>
            </a:r>
            <a:endParaRPr lang="vi-VN" sz="3200" b="1" dirty="0">
              <a:solidFill>
                <a:srgbClr val="0066FF"/>
              </a:solidFill>
              <a:latin typeface="Arial" panose="020B0604020202020204" pitchFamily="34" charset="0"/>
            </a:endParaRPr>
          </a:p>
        </p:txBody>
      </p:sp>
    </p:spTree>
    <p:extLst>
      <p:ext uri="{BB962C8B-B14F-4D97-AF65-F5344CB8AC3E}">
        <p14:creationId xmlns:p14="http://schemas.microsoft.com/office/powerpoint/2010/main" val="2013181981"/>
      </p:ext>
    </p:extLst>
  </p:cSld>
  <p:clrMapOvr>
    <a:masterClrMapping/>
  </p:clrMapOvr>
  <mc:AlternateContent xmlns:mc="http://schemas.openxmlformats.org/markup-compatibility/2006" xmlns:p14="http://schemas.microsoft.com/office/powerpoint/2010/main">
    <mc:Choice Requires="p14">
      <p:transition spd="slow" p14:dur="2000" advTm="16635"/>
    </mc:Choice>
    <mc:Fallback xmlns="">
      <p:transition spd="slow" advTm="166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44209" y="1676400"/>
            <a:ext cx="977555" cy="91238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alibri"/>
              </a:rPr>
              <a:t>2</a:t>
            </a:r>
            <a:endParaRPr lang="vi-VN" sz="5400" b="1" dirty="0">
              <a:solidFill>
                <a:prstClr val="white"/>
              </a:solidFill>
              <a:latin typeface="Arial" panose="020B0604020202020204" pitchFamily="34" charset="0"/>
            </a:endParaRPr>
          </a:p>
        </p:txBody>
      </p:sp>
      <p:sp>
        <p:nvSpPr>
          <p:cNvPr id="7" name="TextBox 6"/>
          <p:cNvSpPr txBox="1"/>
          <p:nvPr/>
        </p:nvSpPr>
        <p:spPr>
          <a:xfrm>
            <a:off x="3061648" y="1922773"/>
            <a:ext cx="2255746" cy="584775"/>
          </a:xfrm>
          <a:prstGeom prst="rect">
            <a:avLst/>
          </a:prstGeom>
          <a:noFill/>
        </p:spPr>
        <p:txBody>
          <a:bodyPr wrap="none" rtlCol="0">
            <a:spAutoFit/>
          </a:bodyPr>
          <a:lstStyle/>
          <a:p>
            <a:r>
              <a:rPr lang="en-US" sz="3200" b="1" dirty="0" err="1">
                <a:solidFill>
                  <a:srgbClr val="002060"/>
                </a:solidFill>
                <a:latin typeface="Arial" pitchFamily="34" charset="0"/>
                <a:cs typeface="Arial" pitchFamily="34" charset="0"/>
              </a:rPr>
              <a:t>Tính</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nhẩm</a:t>
            </a:r>
            <a:endParaRPr lang="vi-VN" sz="3200" b="1" dirty="0">
              <a:solidFill>
                <a:srgbClr val="002060"/>
              </a:solidFill>
              <a:latin typeface="Arial" panose="020B0604020202020204" pitchFamily="34" charset="0"/>
            </a:endParaRPr>
          </a:p>
        </p:txBody>
      </p:sp>
      <p:sp>
        <p:nvSpPr>
          <p:cNvPr id="8" name="TextBox 7"/>
          <p:cNvSpPr txBox="1"/>
          <p:nvPr/>
        </p:nvSpPr>
        <p:spPr>
          <a:xfrm>
            <a:off x="2800826" y="3069639"/>
            <a:ext cx="6647974" cy="1478418"/>
          </a:xfrm>
          <a:prstGeom prst="rect">
            <a:avLst/>
          </a:prstGeom>
          <a:noFill/>
        </p:spPr>
        <p:txBody>
          <a:bodyPr wrap="none" rtlCol="0">
            <a:spAutoFit/>
          </a:bodyPr>
          <a:lstStyle/>
          <a:p>
            <a:pPr>
              <a:lnSpc>
                <a:spcPct val="150000"/>
              </a:lnSpc>
            </a:pPr>
            <a:r>
              <a:rPr lang="en-US" sz="3200" b="1" dirty="0">
                <a:solidFill>
                  <a:srgbClr val="0066FF"/>
                </a:solidFill>
                <a:latin typeface="Arial" pitchFamily="34" charset="0"/>
                <a:cs typeface="Arial" pitchFamily="34" charset="0"/>
              </a:rPr>
              <a:t>7 + 1	6 + 2	5 + 3	4 + 4</a:t>
            </a:r>
          </a:p>
          <a:p>
            <a:pPr>
              <a:lnSpc>
                <a:spcPct val="150000"/>
              </a:lnSpc>
            </a:pPr>
            <a:r>
              <a:rPr lang="en-US" sz="3200" b="1" dirty="0">
                <a:solidFill>
                  <a:srgbClr val="0066FF"/>
                </a:solidFill>
                <a:latin typeface="Arial" pitchFamily="34" charset="0"/>
                <a:cs typeface="Arial" pitchFamily="34" charset="0"/>
              </a:rPr>
              <a:t>1 + 7	2 + 6	3 + 5	8 + 0</a:t>
            </a:r>
            <a:endParaRPr lang="vi-VN" sz="3200" b="1" dirty="0">
              <a:solidFill>
                <a:srgbClr val="0066FF"/>
              </a:solidFill>
              <a:latin typeface="Arial" panose="020B0604020202020204" pitchFamily="34" charset="0"/>
            </a:endParaRPr>
          </a:p>
        </p:txBody>
      </p:sp>
      <p:sp>
        <p:nvSpPr>
          <p:cNvPr id="9" name="TextBox 8"/>
          <p:cNvSpPr txBox="1"/>
          <p:nvPr/>
        </p:nvSpPr>
        <p:spPr>
          <a:xfrm>
            <a:off x="3727317" y="3069639"/>
            <a:ext cx="766557" cy="739754"/>
          </a:xfrm>
          <a:prstGeom prst="rect">
            <a:avLst/>
          </a:prstGeom>
          <a:noFill/>
        </p:spPr>
        <p:txBody>
          <a:bodyPr wrap="none" rtlCol="0">
            <a:spAutoFit/>
          </a:bodyPr>
          <a:lstStyle/>
          <a:p>
            <a:pPr>
              <a:lnSpc>
                <a:spcPct val="150000"/>
              </a:lnSpc>
            </a:pPr>
            <a:r>
              <a:rPr lang="en-US" sz="3200" b="1" dirty="0">
                <a:solidFill>
                  <a:srgbClr val="FF0000"/>
                </a:solidFill>
                <a:latin typeface="Arial" pitchFamily="34" charset="0"/>
                <a:cs typeface="Arial" pitchFamily="34" charset="0"/>
              </a:rPr>
              <a:t>= 8</a:t>
            </a:r>
            <a:endParaRPr lang="vi-VN" sz="3200" b="1" dirty="0">
              <a:solidFill>
                <a:srgbClr val="FF0000"/>
              </a:solidFill>
              <a:latin typeface="Arial" panose="020B0604020202020204" pitchFamily="34" charset="0"/>
            </a:endParaRPr>
          </a:p>
        </p:txBody>
      </p:sp>
      <p:sp>
        <p:nvSpPr>
          <p:cNvPr id="10" name="TextBox 9"/>
          <p:cNvSpPr txBox="1"/>
          <p:nvPr/>
        </p:nvSpPr>
        <p:spPr>
          <a:xfrm>
            <a:off x="3729244" y="3785562"/>
            <a:ext cx="766557" cy="739754"/>
          </a:xfrm>
          <a:prstGeom prst="rect">
            <a:avLst/>
          </a:prstGeom>
          <a:noFill/>
        </p:spPr>
        <p:txBody>
          <a:bodyPr wrap="none" rtlCol="0">
            <a:spAutoFit/>
          </a:bodyPr>
          <a:lstStyle/>
          <a:p>
            <a:pPr>
              <a:lnSpc>
                <a:spcPct val="150000"/>
              </a:lnSpc>
            </a:pPr>
            <a:r>
              <a:rPr lang="en-US" sz="3200" b="1" dirty="0">
                <a:solidFill>
                  <a:srgbClr val="FF0000"/>
                </a:solidFill>
                <a:latin typeface="Arial" pitchFamily="34" charset="0"/>
                <a:cs typeface="Arial" pitchFamily="34" charset="0"/>
              </a:rPr>
              <a:t>= 8</a:t>
            </a:r>
            <a:endParaRPr lang="vi-VN" sz="3200" b="1" dirty="0">
              <a:solidFill>
                <a:srgbClr val="FF0000"/>
              </a:solidFill>
              <a:latin typeface="Arial" panose="020B0604020202020204" pitchFamily="34" charset="0"/>
            </a:endParaRPr>
          </a:p>
        </p:txBody>
      </p:sp>
      <p:sp>
        <p:nvSpPr>
          <p:cNvPr id="12" name="TextBox 11"/>
          <p:cNvSpPr txBox="1"/>
          <p:nvPr/>
        </p:nvSpPr>
        <p:spPr>
          <a:xfrm>
            <a:off x="5571883" y="3061574"/>
            <a:ext cx="766557" cy="739754"/>
          </a:xfrm>
          <a:prstGeom prst="rect">
            <a:avLst/>
          </a:prstGeom>
          <a:noFill/>
        </p:spPr>
        <p:txBody>
          <a:bodyPr wrap="none" rtlCol="0">
            <a:spAutoFit/>
          </a:bodyPr>
          <a:lstStyle/>
          <a:p>
            <a:pPr>
              <a:lnSpc>
                <a:spcPct val="150000"/>
              </a:lnSpc>
            </a:pPr>
            <a:r>
              <a:rPr lang="en-US" sz="3200" b="1" dirty="0">
                <a:solidFill>
                  <a:srgbClr val="FF0000"/>
                </a:solidFill>
                <a:latin typeface="Arial" pitchFamily="34" charset="0"/>
                <a:cs typeface="Arial" pitchFamily="34" charset="0"/>
              </a:rPr>
              <a:t>= 8</a:t>
            </a:r>
            <a:endParaRPr lang="vi-VN" sz="3200" b="1" dirty="0">
              <a:solidFill>
                <a:srgbClr val="FF0000"/>
              </a:solidFill>
              <a:latin typeface="Arial" panose="020B0604020202020204" pitchFamily="34" charset="0"/>
            </a:endParaRPr>
          </a:p>
        </p:txBody>
      </p:sp>
      <p:sp>
        <p:nvSpPr>
          <p:cNvPr id="13" name="TextBox 12"/>
          <p:cNvSpPr txBox="1"/>
          <p:nvPr/>
        </p:nvSpPr>
        <p:spPr>
          <a:xfrm>
            <a:off x="5573810" y="3777497"/>
            <a:ext cx="766557" cy="739754"/>
          </a:xfrm>
          <a:prstGeom prst="rect">
            <a:avLst/>
          </a:prstGeom>
          <a:noFill/>
        </p:spPr>
        <p:txBody>
          <a:bodyPr wrap="none" rtlCol="0">
            <a:spAutoFit/>
          </a:bodyPr>
          <a:lstStyle/>
          <a:p>
            <a:pPr>
              <a:lnSpc>
                <a:spcPct val="150000"/>
              </a:lnSpc>
            </a:pPr>
            <a:r>
              <a:rPr lang="en-US" sz="3200" b="1" dirty="0">
                <a:solidFill>
                  <a:srgbClr val="FF0000"/>
                </a:solidFill>
                <a:latin typeface="Arial" pitchFamily="34" charset="0"/>
                <a:cs typeface="Arial" pitchFamily="34" charset="0"/>
              </a:rPr>
              <a:t>= 8</a:t>
            </a:r>
            <a:endParaRPr lang="vi-VN" sz="3200" b="1" dirty="0">
              <a:solidFill>
                <a:srgbClr val="FF0000"/>
              </a:solidFill>
              <a:latin typeface="Arial" panose="020B0604020202020204" pitchFamily="34" charset="0"/>
            </a:endParaRPr>
          </a:p>
        </p:txBody>
      </p:sp>
      <p:sp>
        <p:nvSpPr>
          <p:cNvPr id="14" name="TextBox 13"/>
          <p:cNvSpPr txBox="1"/>
          <p:nvPr/>
        </p:nvSpPr>
        <p:spPr>
          <a:xfrm>
            <a:off x="7400683" y="3061750"/>
            <a:ext cx="766557" cy="739754"/>
          </a:xfrm>
          <a:prstGeom prst="rect">
            <a:avLst/>
          </a:prstGeom>
          <a:noFill/>
        </p:spPr>
        <p:txBody>
          <a:bodyPr wrap="none" rtlCol="0">
            <a:spAutoFit/>
          </a:bodyPr>
          <a:lstStyle/>
          <a:p>
            <a:pPr>
              <a:lnSpc>
                <a:spcPct val="150000"/>
              </a:lnSpc>
            </a:pPr>
            <a:r>
              <a:rPr lang="en-US" sz="3200" b="1" dirty="0">
                <a:solidFill>
                  <a:srgbClr val="FF0000"/>
                </a:solidFill>
                <a:latin typeface="Arial" pitchFamily="34" charset="0"/>
                <a:cs typeface="Arial" pitchFamily="34" charset="0"/>
              </a:rPr>
              <a:t>= 8</a:t>
            </a:r>
            <a:endParaRPr lang="vi-VN" sz="3200" b="1" dirty="0">
              <a:solidFill>
                <a:srgbClr val="FF0000"/>
              </a:solidFill>
              <a:latin typeface="Arial" panose="020B0604020202020204" pitchFamily="34" charset="0"/>
            </a:endParaRPr>
          </a:p>
        </p:txBody>
      </p:sp>
      <p:sp>
        <p:nvSpPr>
          <p:cNvPr id="15" name="TextBox 14"/>
          <p:cNvSpPr txBox="1"/>
          <p:nvPr/>
        </p:nvSpPr>
        <p:spPr>
          <a:xfrm>
            <a:off x="7402610" y="3777673"/>
            <a:ext cx="766557" cy="739754"/>
          </a:xfrm>
          <a:prstGeom prst="rect">
            <a:avLst/>
          </a:prstGeom>
          <a:noFill/>
        </p:spPr>
        <p:txBody>
          <a:bodyPr wrap="none" rtlCol="0">
            <a:spAutoFit/>
          </a:bodyPr>
          <a:lstStyle/>
          <a:p>
            <a:pPr>
              <a:lnSpc>
                <a:spcPct val="150000"/>
              </a:lnSpc>
            </a:pPr>
            <a:r>
              <a:rPr lang="en-US" sz="3200" b="1" dirty="0">
                <a:solidFill>
                  <a:srgbClr val="FF0000"/>
                </a:solidFill>
                <a:latin typeface="Arial" pitchFamily="34" charset="0"/>
                <a:cs typeface="Arial" pitchFamily="34" charset="0"/>
              </a:rPr>
              <a:t>= 8</a:t>
            </a:r>
            <a:endParaRPr lang="vi-VN" sz="3200" b="1" dirty="0">
              <a:solidFill>
                <a:srgbClr val="FF0000"/>
              </a:solidFill>
              <a:latin typeface="Arial" panose="020B0604020202020204" pitchFamily="34" charset="0"/>
            </a:endParaRPr>
          </a:p>
        </p:txBody>
      </p:sp>
      <p:sp>
        <p:nvSpPr>
          <p:cNvPr id="16" name="TextBox 15"/>
          <p:cNvSpPr txBox="1"/>
          <p:nvPr/>
        </p:nvSpPr>
        <p:spPr>
          <a:xfrm>
            <a:off x="9229483" y="3061750"/>
            <a:ext cx="766557" cy="739754"/>
          </a:xfrm>
          <a:prstGeom prst="rect">
            <a:avLst/>
          </a:prstGeom>
          <a:noFill/>
        </p:spPr>
        <p:txBody>
          <a:bodyPr wrap="none" rtlCol="0">
            <a:spAutoFit/>
          </a:bodyPr>
          <a:lstStyle/>
          <a:p>
            <a:pPr>
              <a:lnSpc>
                <a:spcPct val="150000"/>
              </a:lnSpc>
            </a:pPr>
            <a:r>
              <a:rPr lang="en-US" sz="3200" b="1" dirty="0">
                <a:solidFill>
                  <a:srgbClr val="FF0000"/>
                </a:solidFill>
                <a:latin typeface="Arial" pitchFamily="34" charset="0"/>
                <a:cs typeface="Arial" pitchFamily="34" charset="0"/>
              </a:rPr>
              <a:t>= 8</a:t>
            </a:r>
            <a:endParaRPr lang="vi-VN" sz="3200" b="1" dirty="0">
              <a:solidFill>
                <a:srgbClr val="FF0000"/>
              </a:solidFill>
              <a:latin typeface="Arial" panose="020B0604020202020204" pitchFamily="34" charset="0"/>
            </a:endParaRPr>
          </a:p>
        </p:txBody>
      </p:sp>
      <p:sp>
        <p:nvSpPr>
          <p:cNvPr id="17" name="TextBox 16"/>
          <p:cNvSpPr txBox="1"/>
          <p:nvPr/>
        </p:nvSpPr>
        <p:spPr>
          <a:xfrm>
            <a:off x="9231410" y="3777673"/>
            <a:ext cx="766557" cy="739754"/>
          </a:xfrm>
          <a:prstGeom prst="rect">
            <a:avLst/>
          </a:prstGeom>
          <a:noFill/>
        </p:spPr>
        <p:txBody>
          <a:bodyPr wrap="none" rtlCol="0">
            <a:spAutoFit/>
          </a:bodyPr>
          <a:lstStyle/>
          <a:p>
            <a:pPr>
              <a:lnSpc>
                <a:spcPct val="150000"/>
              </a:lnSpc>
            </a:pPr>
            <a:r>
              <a:rPr lang="en-US" sz="3200" b="1" dirty="0">
                <a:solidFill>
                  <a:srgbClr val="FF0000"/>
                </a:solidFill>
                <a:latin typeface="Arial" pitchFamily="34" charset="0"/>
                <a:cs typeface="Arial" pitchFamily="34" charset="0"/>
              </a:rPr>
              <a:t>= 8</a:t>
            </a:r>
            <a:endParaRPr lang="vi-VN" sz="32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216470847"/>
      </p:ext>
    </p:extLst>
  </p:cSld>
  <p:clrMapOvr>
    <a:masterClrMapping/>
  </p:clrMapOvr>
  <mc:AlternateContent xmlns:mc="http://schemas.openxmlformats.org/markup-compatibility/2006" xmlns:p14="http://schemas.microsoft.com/office/powerpoint/2010/main">
    <mc:Choice Requires="p14">
      <p:transition spd="slow" p14:dur="2000" advTm="38740"/>
    </mc:Choice>
    <mc:Fallback xmlns="">
      <p:transition spd="slow" advTm="387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left)">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wipe(left)">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wipe(left)">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animEffect transition="in" filter="wipe(left)">
                                      <p:cBhvr>
                                        <p:cTn id="57" dur="500"/>
                                        <p:tgtEl>
                                          <p:spTgt spid="1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Effect transition="in" filter="wipe(left)">
                                      <p:cBhvr>
                                        <p:cTn id="67" dur="500"/>
                                        <p:tgtEl>
                                          <p:spTgt spid="1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6">
                                            <p:txEl>
                                              <p:pRg st="0" end="0"/>
                                            </p:txEl>
                                          </p:spTgt>
                                        </p:tgtEl>
                                        <p:attrNameLst>
                                          <p:attrName>style.visibility</p:attrName>
                                        </p:attrNameLst>
                                      </p:cBhvr>
                                      <p:to>
                                        <p:strVal val="visible"/>
                                      </p:to>
                                    </p:set>
                                    <p:animEffect transition="in" filter="wipe(left)">
                                      <p:cBhvr>
                                        <p:cTn id="77" dur="500"/>
                                        <p:tgtEl>
                                          <p:spTgt spid="16">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wipe(left)">
                                      <p:cBhvr>
                                        <p:cTn id="8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ackground template with school kids Royalty Free Vector">
            <a:extLst>
              <a:ext uri="{FF2B5EF4-FFF2-40B4-BE49-F238E27FC236}">
                <a16:creationId xmlns:a16="http://schemas.microsoft.com/office/drawing/2014/main" id="{89AD7DD1-2472-4510-84B4-59353321F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229"/>
          <a:stretch>
            <a:fillRect/>
          </a:stretch>
        </p:blipFill>
        <p:spPr bwMode="auto">
          <a:xfrm>
            <a:off x="152400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a:extLst>
              <a:ext uri="{FF2B5EF4-FFF2-40B4-BE49-F238E27FC236}">
                <a16:creationId xmlns:a16="http://schemas.microsoft.com/office/drawing/2014/main" id="{FFEA77D9-2E7A-45DE-BDF6-3F11BFB603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457452"/>
            <a:ext cx="5975350" cy="109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35310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44209" y="1600200"/>
            <a:ext cx="977555" cy="91238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alibri"/>
              </a:rPr>
              <a:t>3</a:t>
            </a:r>
            <a:endParaRPr lang="vi-VN" sz="5400" b="1" dirty="0">
              <a:solidFill>
                <a:prstClr val="white"/>
              </a:solidFill>
              <a:latin typeface="Arial" panose="020B0604020202020204" pitchFamily="34" charset="0"/>
            </a:endParaRPr>
          </a:p>
        </p:txBody>
      </p:sp>
      <p:sp>
        <p:nvSpPr>
          <p:cNvPr id="5" name="Rounded Rectangle 4"/>
          <p:cNvSpPr/>
          <p:nvPr/>
        </p:nvSpPr>
        <p:spPr>
          <a:xfrm>
            <a:off x="3042079" y="1742384"/>
            <a:ext cx="932323" cy="628017"/>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black">
                    <a:lumMod val="95000"/>
                    <a:lumOff val="5000"/>
                  </a:prstClr>
                </a:solidFill>
                <a:latin typeface="Arial" pitchFamily="34" charset="0"/>
                <a:cs typeface="Arial" pitchFamily="34" charset="0"/>
              </a:rPr>
              <a:t>Số</a:t>
            </a:r>
            <a:endParaRPr lang="vi-VN" sz="3200" b="1" dirty="0">
              <a:solidFill>
                <a:prstClr val="black">
                  <a:lumMod val="95000"/>
                  <a:lumOff val="5000"/>
                </a:prstClr>
              </a:solidFill>
              <a:latin typeface="Arial" pitchFamily="34" charset="0"/>
              <a:cs typeface="Arial" pitchFamily="34" charset="0"/>
            </a:endParaRPr>
          </a:p>
        </p:txBody>
      </p:sp>
      <p:sp>
        <p:nvSpPr>
          <p:cNvPr id="6" name="TextBox 5"/>
          <p:cNvSpPr txBox="1"/>
          <p:nvPr/>
        </p:nvSpPr>
        <p:spPr>
          <a:xfrm>
            <a:off x="3947106" y="1769681"/>
            <a:ext cx="322723"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a:t>
            </a:r>
            <a:endParaRPr lang="vi-VN" sz="3200" b="1" dirty="0">
              <a:solidFill>
                <a:prstClr val="black"/>
              </a:solidFill>
              <a:latin typeface="Arial" panose="020B0604020202020204" pitchFamily="34" charset="0"/>
            </a:endParaRPr>
          </a:p>
        </p:txBody>
      </p:sp>
      <p:graphicFrame>
        <p:nvGraphicFramePr>
          <p:cNvPr id="7" name="Table 6"/>
          <p:cNvGraphicFramePr>
            <a:graphicFrameLocks noGrp="1"/>
          </p:cNvGraphicFramePr>
          <p:nvPr/>
        </p:nvGraphicFramePr>
        <p:xfrm>
          <a:off x="2666998" y="3048002"/>
          <a:ext cx="7315200" cy="2057399"/>
        </p:xfrm>
        <a:graphic>
          <a:graphicData uri="http://schemas.openxmlformats.org/drawingml/2006/table">
            <a:tbl>
              <a:tblPr firstRow="1" bandRow="1">
                <a:tableStyleId>{E8B1032C-EA38-4F05-BA0D-38AFFFC7BED3}</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692209">
                <a:tc rowSpan="2">
                  <a:txBody>
                    <a:bodyPr/>
                    <a:lstStyle/>
                    <a:p>
                      <a:endParaRPr lang="en-US" dirty="0">
                        <a:solidFill>
                          <a:srgbClr val="00206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Arial" pitchFamily="34" charset="0"/>
                          <a:cs typeface="Arial" pitchFamily="34" charset="0"/>
                        </a:rPr>
                        <a:t>+</a:t>
                      </a:r>
                      <a:endParaRPr lang="vi-VN" sz="4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9</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8</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7</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6</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5</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692209">
                <a:tc vMerge="1">
                  <a:txBody>
                    <a:bodyPr/>
                    <a:lstStyle/>
                    <a:p>
                      <a:endParaRPr lang="vi-VN" dirty="0"/>
                    </a:p>
                  </a:txBody>
                  <a:tcP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99FFCC"/>
                    </a:solidFill>
                  </a:tcPr>
                </a:tc>
                <a:tc>
                  <a:txBody>
                    <a:bodyPr/>
                    <a:lstStyle/>
                    <a:p>
                      <a:pPr algn="ctr"/>
                      <a:r>
                        <a:rPr lang="en-US" sz="3000" b="1" dirty="0">
                          <a:solidFill>
                            <a:srgbClr val="002060"/>
                          </a:solidFill>
                          <a:latin typeface="Arial" pitchFamily="34" charset="0"/>
                          <a:cs typeface="Arial" pitchFamily="34" charset="0"/>
                        </a:rPr>
                        <a:t>0</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1</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2</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3</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4</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672981">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4269828" y="4520626"/>
            <a:ext cx="412292" cy="584775"/>
          </a:xfrm>
          <a:prstGeom prst="rect">
            <a:avLst/>
          </a:prstGeom>
          <a:noFill/>
        </p:spPr>
        <p:txBody>
          <a:bodyPr wrap="none" rtlCol="0">
            <a:spAutoFit/>
          </a:bodyPr>
          <a:lstStyle/>
          <a:p>
            <a:r>
              <a:rPr lang="en-US" sz="3200" b="1" dirty="0">
                <a:solidFill>
                  <a:srgbClr val="0070C0"/>
                </a:solidFill>
                <a:latin typeface="Arial" pitchFamily="34" charset="0"/>
                <a:cs typeface="Arial" pitchFamily="34" charset="0"/>
              </a:rPr>
              <a:t>9</a:t>
            </a:r>
            <a:endParaRPr lang="vi-VN" sz="3200" b="1" dirty="0">
              <a:solidFill>
                <a:srgbClr val="0070C0"/>
              </a:solidFill>
              <a:latin typeface="Arial" panose="020B0604020202020204" pitchFamily="34" charset="0"/>
            </a:endParaRPr>
          </a:p>
        </p:txBody>
      </p:sp>
      <p:sp>
        <p:nvSpPr>
          <p:cNvPr id="11" name="TextBox 10"/>
          <p:cNvSpPr txBox="1"/>
          <p:nvPr/>
        </p:nvSpPr>
        <p:spPr>
          <a:xfrm>
            <a:off x="5519133" y="4504860"/>
            <a:ext cx="434734" cy="584775"/>
          </a:xfrm>
          <a:prstGeom prst="rect">
            <a:avLst/>
          </a:prstGeom>
          <a:noFill/>
        </p:spPr>
        <p:txBody>
          <a:bodyPr wrap="none" rtlCol="0">
            <a:spAutoFit/>
          </a:bodyPr>
          <a:lstStyle/>
          <a:p>
            <a:r>
              <a:rPr lang="en-US" sz="3200" b="1">
                <a:solidFill>
                  <a:srgbClr val="FF0000"/>
                </a:solidFill>
                <a:latin typeface="Arial" pitchFamily="34" charset="0"/>
                <a:cs typeface="Arial" pitchFamily="34" charset="0"/>
              </a:rPr>
              <a:t>?</a:t>
            </a:r>
            <a:endParaRPr lang="vi-VN" sz="3200" b="1" dirty="0">
              <a:solidFill>
                <a:srgbClr val="FF0000"/>
              </a:solidFill>
              <a:latin typeface="Arial" panose="020B0604020202020204" pitchFamily="34" charset="0"/>
            </a:endParaRPr>
          </a:p>
        </p:txBody>
      </p:sp>
      <p:sp>
        <p:nvSpPr>
          <p:cNvPr id="15" name="TextBox 14"/>
          <p:cNvSpPr txBox="1"/>
          <p:nvPr/>
        </p:nvSpPr>
        <p:spPr>
          <a:xfrm>
            <a:off x="6705600" y="4532313"/>
            <a:ext cx="434734" cy="584775"/>
          </a:xfrm>
          <a:prstGeom prst="rect">
            <a:avLst/>
          </a:prstGeom>
          <a:noFill/>
        </p:spPr>
        <p:txBody>
          <a:bodyPr wrap="none" rtlCol="0">
            <a:spAutoFit/>
          </a:bodyPr>
          <a:lstStyle/>
          <a:p>
            <a:r>
              <a:rPr lang="en-US" sz="3200" b="1">
                <a:solidFill>
                  <a:srgbClr val="FF0000"/>
                </a:solidFill>
                <a:latin typeface="Arial" pitchFamily="34" charset="0"/>
                <a:cs typeface="Arial" pitchFamily="34" charset="0"/>
              </a:rPr>
              <a:t>?</a:t>
            </a:r>
            <a:endParaRPr lang="vi-VN" sz="3200" b="1" dirty="0">
              <a:solidFill>
                <a:srgbClr val="FF0000"/>
              </a:solidFill>
              <a:latin typeface="Arial" panose="020B0604020202020204" pitchFamily="34" charset="0"/>
            </a:endParaRPr>
          </a:p>
        </p:txBody>
      </p:sp>
      <p:sp>
        <p:nvSpPr>
          <p:cNvPr id="16" name="TextBox 15"/>
          <p:cNvSpPr txBox="1"/>
          <p:nvPr/>
        </p:nvSpPr>
        <p:spPr>
          <a:xfrm>
            <a:off x="8001000" y="4532313"/>
            <a:ext cx="434734" cy="584775"/>
          </a:xfrm>
          <a:prstGeom prst="rect">
            <a:avLst/>
          </a:prstGeom>
          <a:noFill/>
        </p:spPr>
        <p:txBody>
          <a:bodyPr wrap="none" rtlCol="0">
            <a:spAutoFit/>
          </a:bodyPr>
          <a:lstStyle/>
          <a:p>
            <a:r>
              <a:rPr lang="en-US" sz="3200" b="1">
                <a:solidFill>
                  <a:srgbClr val="FF0000"/>
                </a:solidFill>
                <a:latin typeface="Arial" pitchFamily="34" charset="0"/>
                <a:cs typeface="Arial" pitchFamily="34" charset="0"/>
              </a:rPr>
              <a:t>?</a:t>
            </a:r>
            <a:endParaRPr lang="vi-VN" sz="3200" b="1" dirty="0">
              <a:solidFill>
                <a:srgbClr val="FF0000"/>
              </a:solidFill>
              <a:latin typeface="Arial" panose="020B0604020202020204" pitchFamily="34" charset="0"/>
            </a:endParaRPr>
          </a:p>
        </p:txBody>
      </p:sp>
      <p:sp>
        <p:nvSpPr>
          <p:cNvPr id="17" name="TextBox 16"/>
          <p:cNvSpPr txBox="1"/>
          <p:nvPr/>
        </p:nvSpPr>
        <p:spPr>
          <a:xfrm>
            <a:off x="9220200" y="4532313"/>
            <a:ext cx="434734" cy="584775"/>
          </a:xfrm>
          <a:prstGeom prst="rect">
            <a:avLst/>
          </a:prstGeom>
          <a:noFill/>
        </p:spPr>
        <p:txBody>
          <a:bodyPr wrap="none" rtlCol="0">
            <a:spAutoFit/>
          </a:bodyPr>
          <a:lstStyle/>
          <a:p>
            <a:r>
              <a:rPr lang="en-US" sz="3200" b="1">
                <a:solidFill>
                  <a:srgbClr val="FF0000"/>
                </a:solidFill>
                <a:latin typeface="Arial" pitchFamily="34" charset="0"/>
                <a:cs typeface="Arial" pitchFamily="34" charset="0"/>
              </a:rPr>
              <a:t>?</a:t>
            </a:r>
            <a:endParaRPr lang="vi-VN" sz="32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3837317135"/>
      </p:ext>
    </p:extLst>
  </p:cSld>
  <p:clrMapOvr>
    <a:masterClrMapping/>
  </p:clrMapOvr>
  <mc:AlternateContent xmlns:mc="http://schemas.openxmlformats.org/markup-compatibility/2006" xmlns:p14="http://schemas.microsoft.com/office/powerpoint/2010/main">
    <mc:Choice Requires="p14">
      <p:transition spd="slow" p14:dur="2000" advTm="45660"/>
    </mc:Choice>
    <mc:Fallback xmlns="">
      <p:transition spd="slow" advTm="456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44209" y="1600200"/>
            <a:ext cx="977555" cy="91238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alibri"/>
              </a:rPr>
              <a:t>3</a:t>
            </a:r>
            <a:endParaRPr lang="vi-VN" sz="5400" b="1" dirty="0">
              <a:solidFill>
                <a:prstClr val="white"/>
              </a:solidFill>
              <a:latin typeface="Arial" panose="020B0604020202020204" pitchFamily="34" charset="0"/>
            </a:endParaRPr>
          </a:p>
        </p:txBody>
      </p:sp>
      <p:sp>
        <p:nvSpPr>
          <p:cNvPr id="5" name="Rounded Rectangle 4"/>
          <p:cNvSpPr/>
          <p:nvPr/>
        </p:nvSpPr>
        <p:spPr>
          <a:xfrm>
            <a:off x="3042079" y="1742384"/>
            <a:ext cx="932323" cy="628017"/>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black">
                    <a:lumMod val="95000"/>
                    <a:lumOff val="5000"/>
                  </a:prstClr>
                </a:solidFill>
                <a:latin typeface="Arial" pitchFamily="34" charset="0"/>
                <a:cs typeface="Arial" pitchFamily="34" charset="0"/>
              </a:rPr>
              <a:t>Số</a:t>
            </a:r>
            <a:endParaRPr lang="vi-VN" sz="3200" b="1" dirty="0">
              <a:solidFill>
                <a:prstClr val="black">
                  <a:lumMod val="95000"/>
                  <a:lumOff val="5000"/>
                </a:prstClr>
              </a:solidFill>
              <a:latin typeface="Arial" pitchFamily="34" charset="0"/>
              <a:cs typeface="Arial" pitchFamily="34" charset="0"/>
            </a:endParaRPr>
          </a:p>
        </p:txBody>
      </p:sp>
      <p:sp>
        <p:nvSpPr>
          <p:cNvPr id="6" name="TextBox 5"/>
          <p:cNvSpPr txBox="1"/>
          <p:nvPr/>
        </p:nvSpPr>
        <p:spPr>
          <a:xfrm>
            <a:off x="3947106" y="1769681"/>
            <a:ext cx="322723"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a:t>
            </a:r>
            <a:endParaRPr lang="vi-VN" sz="3200" b="1" dirty="0">
              <a:solidFill>
                <a:prstClr val="black"/>
              </a:solidFill>
              <a:latin typeface="Arial" panose="020B0604020202020204" pitchFamily="34" charset="0"/>
            </a:endParaRPr>
          </a:p>
        </p:txBody>
      </p:sp>
      <p:graphicFrame>
        <p:nvGraphicFramePr>
          <p:cNvPr id="7" name="Table 6"/>
          <p:cNvGraphicFramePr>
            <a:graphicFrameLocks noGrp="1"/>
          </p:cNvGraphicFramePr>
          <p:nvPr/>
        </p:nvGraphicFramePr>
        <p:xfrm>
          <a:off x="2666998" y="3048002"/>
          <a:ext cx="7315200" cy="2057399"/>
        </p:xfrm>
        <a:graphic>
          <a:graphicData uri="http://schemas.openxmlformats.org/drawingml/2006/table">
            <a:tbl>
              <a:tblPr firstRow="1" bandRow="1">
                <a:tableStyleId>{E8B1032C-EA38-4F05-BA0D-38AFFFC7BED3}</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692209">
                <a:tc rowSpan="2">
                  <a:txBody>
                    <a:bodyPr/>
                    <a:lstStyle/>
                    <a:p>
                      <a:endParaRPr lang="en-US" dirty="0">
                        <a:solidFill>
                          <a:srgbClr val="00206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Arial" pitchFamily="34" charset="0"/>
                          <a:cs typeface="Arial" pitchFamily="34" charset="0"/>
                        </a:rPr>
                        <a:t>+</a:t>
                      </a:r>
                      <a:endParaRPr lang="vi-VN" sz="4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9</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8</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7</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6</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5</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692209">
                <a:tc vMerge="1">
                  <a:txBody>
                    <a:bodyPr/>
                    <a:lstStyle/>
                    <a:p>
                      <a:endParaRPr lang="vi-VN" dirty="0"/>
                    </a:p>
                  </a:txBody>
                  <a:tcP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99FFCC"/>
                    </a:solidFill>
                  </a:tcPr>
                </a:tc>
                <a:tc>
                  <a:txBody>
                    <a:bodyPr/>
                    <a:lstStyle/>
                    <a:p>
                      <a:pPr algn="ctr"/>
                      <a:r>
                        <a:rPr lang="en-US" sz="3000" b="1" dirty="0">
                          <a:solidFill>
                            <a:srgbClr val="002060"/>
                          </a:solidFill>
                          <a:latin typeface="Arial" pitchFamily="34" charset="0"/>
                          <a:cs typeface="Arial" pitchFamily="34" charset="0"/>
                        </a:rPr>
                        <a:t>0</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1</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2</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3</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4</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672981">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4269828" y="4520626"/>
            <a:ext cx="412292" cy="584775"/>
          </a:xfrm>
          <a:prstGeom prst="rect">
            <a:avLst/>
          </a:prstGeom>
          <a:noFill/>
        </p:spPr>
        <p:txBody>
          <a:bodyPr wrap="none" rtlCol="0">
            <a:spAutoFit/>
          </a:bodyPr>
          <a:lstStyle/>
          <a:p>
            <a:r>
              <a:rPr lang="en-US" sz="3200" b="1" dirty="0">
                <a:solidFill>
                  <a:srgbClr val="0070C0"/>
                </a:solidFill>
                <a:latin typeface="Arial" pitchFamily="34" charset="0"/>
                <a:cs typeface="Arial" pitchFamily="34" charset="0"/>
              </a:rPr>
              <a:t>9</a:t>
            </a:r>
            <a:endParaRPr lang="vi-VN" sz="3200" b="1" dirty="0">
              <a:solidFill>
                <a:srgbClr val="0070C0"/>
              </a:solidFill>
              <a:latin typeface="Arial" panose="020B0604020202020204" pitchFamily="34" charset="0"/>
            </a:endParaRPr>
          </a:p>
        </p:txBody>
      </p:sp>
      <p:sp>
        <p:nvSpPr>
          <p:cNvPr id="11" name="TextBox 10"/>
          <p:cNvSpPr txBox="1"/>
          <p:nvPr/>
        </p:nvSpPr>
        <p:spPr>
          <a:xfrm>
            <a:off x="5519133" y="4504860"/>
            <a:ext cx="412292" cy="584775"/>
          </a:xfrm>
          <a:prstGeom prst="rect">
            <a:avLst/>
          </a:prstGeom>
          <a:noFill/>
        </p:spPr>
        <p:txBody>
          <a:bodyPr wrap="none" rtlCol="0">
            <a:spAutoFit/>
          </a:bodyPr>
          <a:lstStyle/>
          <a:p>
            <a:r>
              <a:rPr lang="en-US" sz="3200" b="1" dirty="0">
                <a:solidFill>
                  <a:srgbClr val="FF0000"/>
                </a:solidFill>
                <a:latin typeface="Arial" pitchFamily="34" charset="0"/>
                <a:cs typeface="Arial" pitchFamily="34" charset="0"/>
              </a:rPr>
              <a:t>9</a:t>
            </a:r>
            <a:endParaRPr lang="vi-VN" sz="3200" b="1" dirty="0">
              <a:solidFill>
                <a:srgbClr val="FF0000"/>
              </a:solidFill>
              <a:latin typeface="Arial" panose="020B0604020202020204" pitchFamily="34" charset="0"/>
            </a:endParaRPr>
          </a:p>
        </p:txBody>
      </p:sp>
      <p:sp>
        <p:nvSpPr>
          <p:cNvPr id="15" name="TextBox 14"/>
          <p:cNvSpPr txBox="1"/>
          <p:nvPr/>
        </p:nvSpPr>
        <p:spPr>
          <a:xfrm>
            <a:off x="6705600" y="4532313"/>
            <a:ext cx="412292" cy="584775"/>
          </a:xfrm>
          <a:prstGeom prst="rect">
            <a:avLst/>
          </a:prstGeom>
          <a:noFill/>
        </p:spPr>
        <p:txBody>
          <a:bodyPr wrap="none" rtlCol="0">
            <a:spAutoFit/>
          </a:bodyPr>
          <a:lstStyle/>
          <a:p>
            <a:r>
              <a:rPr lang="en-US" sz="3200" b="1" dirty="0">
                <a:solidFill>
                  <a:srgbClr val="FF0000"/>
                </a:solidFill>
                <a:latin typeface="Arial" pitchFamily="34" charset="0"/>
                <a:cs typeface="Arial" pitchFamily="34" charset="0"/>
              </a:rPr>
              <a:t>9</a:t>
            </a:r>
            <a:endParaRPr lang="vi-VN" sz="3200" b="1" dirty="0">
              <a:solidFill>
                <a:srgbClr val="FF0000"/>
              </a:solidFill>
              <a:latin typeface="Arial" panose="020B0604020202020204" pitchFamily="34" charset="0"/>
            </a:endParaRPr>
          </a:p>
        </p:txBody>
      </p:sp>
      <p:sp>
        <p:nvSpPr>
          <p:cNvPr id="16" name="TextBox 15"/>
          <p:cNvSpPr txBox="1"/>
          <p:nvPr/>
        </p:nvSpPr>
        <p:spPr>
          <a:xfrm>
            <a:off x="8001000" y="4532313"/>
            <a:ext cx="412292" cy="584775"/>
          </a:xfrm>
          <a:prstGeom prst="rect">
            <a:avLst/>
          </a:prstGeom>
          <a:noFill/>
        </p:spPr>
        <p:txBody>
          <a:bodyPr wrap="none" rtlCol="0">
            <a:spAutoFit/>
          </a:bodyPr>
          <a:lstStyle/>
          <a:p>
            <a:r>
              <a:rPr lang="en-US" sz="3200" b="1" dirty="0">
                <a:solidFill>
                  <a:srgbClr val="FF0000"/>
                </a:solidFill>
                <a:latin typeface="Arial" pitchFamily="34" charset="0"/>
                <a:cs typeface="Arial" pitchFamily="34" charset="0"/>
              </a:rPr>
              <a:t>9</a:t>
            </a:r>
            <a:endParaRPr lang="vi-VN" sz="3200" b="1" dirty="0">
              <a:solidFill>
                <a:srgbClr val="FF0000"/>
              </a:solidFill>
              <a:latin typeface="Arial" panose="020B0604020202020204" pitchFamily="34" charset="0"/>
            </a:endParaRPr>
          </a:p>
        </p:txBody>
      </p:sp>
      <p:sp>
        <p:nvSpPr>
          <p:cNvPr id="17" name="TextBox 16"/>
          <p:cNvSpPr txBox="1"/>
          <p:nvPr/>
        </p:nvSpPr>
        <p:spPr>
          <a:xfrm>
            <a:off x="9220200" y="4532313"/>
            <a:ext cx="412292" cy="584775"/>
          </a:xfrm>
          <a:prstGeom prst="rect">
            <a:avLst/>
          </a:prstGeom>
          <a:noFill/>
        </p:spPr>
        <p:txBody>
          <a:bodyPr wrap="none" rtlCol="0">
            <a:spAutoFit/>
          </a:bodyPr>
          <a:lstStyle/>
          <a:p>
            <a:r>
              <a:rPr lang="en-US" sz="3200" b="1" dirty="0">
                <a:solidFill>
                  <a:srgbClr val="FF0000"/>
                </a:solidFill>
                <a:latin typeface="Arial" pitchFamily="34" charset="0"/>
                <a:cs typeface="Arial" pitchFamily="34" charset="0"/>
              </a:rPr>
              <a:t>9</a:t>
            </a:r>
            <a:endParaRPr lang="vi-VN" sz="32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3187362190"/>
      </p:ext>
    </p:extLst>
  </p:cSld>
  <p:clrMapOvr>
    <a:masterClrMapping/>
  </p:clrMapOvr>
  <mc:AlternateContent xmlns:mc="http://schemas.openxmlformats.org/markup-compatibility/2006" xmlns:p14="http://schemas.microsoft.com/office/powerpoint/2010/main">
    <mc:Choice Requires="p14">
      <p:transition spd="slow" p14:dur="2000" advTm="35443"/>
    </mc:Choice>
    <mc:Fallback xmlns="">
      <p:transition spd="slow" advTm="354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44209" y="685800"/>
            <a:ext cx="977555" cy="91238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alibri"/>
              </a:rPr>
              <a:t>4</a:t>
            </a:r>
            <a:endParaRPr lang="vi-VN" sz="5400" b="1" dirty="0">
              <a:solidFill>
                <a:prstClr val="white"/>
              </a:solidFill>
              <a:latin typeface="Arial" panose="020B0604020202020204" pitchFamily="34" charset="0"/>
            </a:endParaRPr>
          </a:p>
        </p:txBody>
      </p:sp>
      <p:sp>
        <p:nvSpPr>
          <p:cNvPr id="5" name="Rounded Rectangle 4"/>
          <p:cNvSpPr/>
          <p:nvPr/>
        </p:nvSpPr>
        <p:spPr>
          <a:xfrm>
            <a:off x="3042079" y="827984"/>
            <a:ext cx="932323" cy="628017"/>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black">
                    <a:lumMod val="95000"/>
                    <a:lumOff val="5000"/>
                  </a:prstClr>
                </a:solidFill>
                <a:latin typeface="Arial" pitchFamily="34" charset="0"/>
                <a:cs typeface="Arial" pitchFamily="34" charset="0"/>
              </a:rPr>
              <a:t>Số</a:t>
            </a:r>
            <a:endParaRPr lang="vi-VN" sz="3200" b="1" dirty="0">
              <a:solidFill>
                <a:prstClr val="black">
                  <a:lumMod val="95000"/>
                  <a:lumOff val="5000"/>
                </a:prstClr>
              </a:solidFill>
              <a:latin typeface="Arial" pitchFamily="34" charset="0"/>
              <a:cs typeface="Arial" pitchFamily="34" charset="0"/>
            </a:endParaRPr>
          </a:p>
        </p:txBody>
      </p:sp>
      <p:sp>
        <p:nvSpPr>
          <p:cNvPr id="6" name="TextBox 5"/>
          <p:cNvSpPr txBox="1"/>
          <p:nvPr/>
        </p:nvSpPr>
        <p:spPr>
          <a:xfrm>
            <a:off x="3947106" y="855281"/>
            <a:ext cx="322723"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a:t>
            </a:r>
            <a:endParaRPr lang="vi-VN" sz="3200" b="1" dirty="0">
              <a:solidFill>
                <a:prstClr val="black"/>
              </a:solidFill>
              <a:latin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52600"/>
            <a:ext cx="45529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828800" y="2057401"/>
            <a:ext cx="762000"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a)</a:t>
            </a:r>
            <a:endParaRPr lang="vi-VN" sz="3200" b="1" dirty="0">
              <a:solidFill>
                <a:prstClr val="black"/>
              </a:solidFill>
              <a:latin typeface="Arial" panose="020B0604020202020204" pitchFamily="34" charset="0"/>
            </a:endParaRPr>
          </a:p>
        </p:txBody>
      </p:sp>
      <p:sp>
        <p:nvSpPr>
          <p:cNvPr id="13" name="TextBox 12"/>
          <p:cNvSpPr txBox="1"/>
          <p:nvPr/>
        </p:nvSpPr>
        <p:spPr>
          <a:xfrm>
            <a:off x="1828800" y="4572001"/>
            <a:ext cx="762000"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b)</a:t>
            </a:r>
            <a:endParaRPr lang="vi-VN" sz="3200" b="1" dirty="0">
              <a:solidFill>
                <a:prstClr val="black"/>
              </a:solidFill>
              <a:latin typeface="Arial" panose="020B0604020202020204"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1" y="4724400"/>
            <a:ext cx="4232497" cy="162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p:cNvGrpSpPr/>
          <p:nvPr/>
        </p:nvGrpSpPr>
        <p:grpSpPr>
          <a:xfrm>
            <a:off x="7195049" y="2624986"/>
            <a:ext cx="3021468" cy="598379"/>
            <a:chOff x="3524472" y="5334000"/>
            <a:chExt cx="3021468" cy="598379"/>
          </a:xfrm>
        </p:grpSpPr>
        <p:grpSp>
          <p:nvGrpSpPr>
            <p:cNvPr id="35" name="Group 34"/>
            <p:cNvGrpSpPr/>
            <p:nvPr/>
          </p:nvGrpSpPr>
          <p:grpSpPr>
            <a:xfrm>
              <a:off x="3524472" y="5334000"/>
              <a:ext cx="2419128" cy="598379"/>
              <a:chOff x="2803044" y="5410200"/>
              <a:chExt cx="2419128" cy="598379"/>
            </a:xfrm>
          </p:grpSpPr>
          <p:sp>
            <p:nvSpPr>
              <p:cNvPr id="37" name="Rounded Rectangle 36"/>
              <p:cNvSpPr/>
              <p:nvPr/>
            </p:nvSpPr>
            <p:spPr>
              <a:xfrm>
                <a:off x="2803044" y="5410200"/>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sp>
            <p:nvSpPr>
              <p:cNvPr id="38" name="Rounded Rectangle 37"/>
              <p:cNvSpPr/>
              <p:nvPr/>
            </p:nvSpPr>
            <p:spPr>
              <a:xfrm>
                <a:off x="3413332" y="5413001"/>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2060"/>
                    </a:solidFill>
                    <a:latin typeface="Arial" pitchFamily="34" charset="0"/>
                    <a:cs typeface="Arial" pitchFamily="34" charset="0"/>
                  </a:rPr>
                  <a:t>+</a:t>
                </a:r>
                <a:endParaRPr lang="vi-VN" sz="2600" b="1" dirty="0">
                  <a:solidFill>
                    <a:srgbClr val="002060"/>
                  </a:solidFill>
                  <a:latin typeface="Arial" pitchFamily="34" charset="0"/>
                  <a:cs typeface="Arial" pitchFamily="34" charset="0"/>
                </a:endParaRPr>
              </a:p>
            </p:txBody>
          </p:sp>
          <p:sp>
            <p:nvSpPr>
              <p:cNvPr id="39" name="Rounded Rectangle 38"/>
              <p:cNvSpPr/>
              <p:nvPr/>
            </p:nvSpPr>
            <p:spPr>
              <a:xfrm>
                <a:off x="4022244" y="5416138"/>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sp>
            <p:nvSpPr>
              <p:cNvPr id="40" name="Rounded Rectangle 39"/>
              <p:cNvSpPr/>
              <p:nvPr/>
            </p:nvSpPr>
            <p:spPr>
              <a:xfrm>
                <a:off x="4632532" y="5418939"/>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2060"/>
                    </a:solidFill>
                    <a:latin typeface="Arial" pitchFamily="34" charset="0"/>
                    <a:cs typeface="Arial" pitchFamily="34" charset="0"/>
                  </a:rPr>
                  <a:t>=</a:t>
                </a:r>
                <a:endParaRPr lang="vi-VN" sz="2600" b="1" dirty="0">
                  <a:solidFill>
                    <a:srgbClr val="002060"/>
                  </a:solidFill>
                  <a:latin typeface="Arial" pitchFamily="34" charset="0"/>
                  <a:cs typeface="Arial" pitchFamily="34" charset="0"/>
                </a:endParaRPr>
              </a:p>
            </p:txBody>
          </p:sp>
        </p:grpSp>
        <p:sp>
          <p:nvSpPr>
            <p:cNvPr id="36" name="Rounded Rectangle 35"/>
            <p:cNvSpPr/>
            <p:nvPr/>
          </p:nvSpPr>
          <p:spPr>
            <a:xfrm>
              <a:off x="5956300" y="5342739"/>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grpSp>
      <p:grpSp>
        <p:nvGrpSpPr>
          <p:cNvPr id="44" name="Group 43"/>
          <p:cNvGrpSpPr/>
          <p:nvPr/>
        </p:nvGrpSpPr>
        <p:grpSpPr>
          <a:xfrm>
            <a:off x="7143750" y="5236162"/>
            <a:ext cx="3021468" cy="598379"/>
            <a:chOff x="3524472" y="5334000"/>
            <a:chExt cx="3021468" cy="598379"/>
          </a:xfrm>
        </p:grpSpPr>
        <p:grpSp>
          <p:nvGrpSpPr>
            <p:cNvPr id="45" name="Group 44"/>
            <p:cNvGrpSpPr/>
            <p:nvPr/>
          </p:nvGrpSpPr>
          <p:grpSpPr>
            <a:xfrm>
              <a:off x="3524472" y="5334000"/>
              <a:ext cx="2419128" cy="598379"/>
              <a:chOff x="2803044" y="5410200"/>
              <a:chExt cx="2419128" cy="598379"/>
            </a:xfrm>
          </p:grpSpPr>
          <p:sp>
            <p:nvSpPr>
              <p:cNvPr id="47" name="Rounded Rectangle 46"/>
              <p:cNvSpPr/>
              <p:nvPr/>
            </p:nvSpPr>
            <p:spPr>
              <a:xfrm>
                <a:off x="2803044" y="5410200"/>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sp>
            <p:nvSpPr>
              <p:cNvPr id="48" name="Rounded Rectangle 47"/>
              <p:cNvSpPr/>
              <p:nvPr/>
            </p:nvSpPr>
            <p:spPr>
              <a:xfrm>
                <a:off x="3413332" y="5413001"/>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2060"/>
                    </a:solidFill>
                    <a:latin typeface="Arial" pitchFamily="34" charset="0"/>
                    <a:cs typeface="Arial" pitchFamily="34" charset="0"/>
                  </a:rPr>
                  <a:t>+</a:t>
                </a:r>
                <a:endParaRPr lang="vi-VN" sz="2600" b="1" dirty="0">
                  <a:solidFill>
                    <a:srgbClr val="002060"/>
                  </a:solidFill>
                  <a:latin typeface="Arial" pitchFamily="34" charset="0"/>
                  <a:cs typeface="Arial" pitchFamily="34" charset="0"/>
                </a:endParaRPr>
              </a:p>
            </p:txBody>
          </p:sp>
          <p:sp>
            <p:nvSpPr>
              <p:cNvPr id="49" name="Rounded Rectangle 48"/>
              <p:cNvSpPr/>
              <p:nvPr/>
            </p:nvSpPr>
            <p:spPr>
              <a:xfrm>
                <a:off x="4022244" y="5416138"/>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sp>
            <p:nvSpPr>
              <p:cNvPr id="50" name="Rounded Rectangle 49"/>
              <p:cNvSpPr/>
              <p:nvPr/>
            </p:nvSpPr>
            <p:spPr>
              <a:xfrm>
                <a:off x="4632532" y="5418939"/>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2060"/>
                    </a:solidFill>
                    <a:latin typeface="Arial" pitchFamily="34" charset="0"/>
                    <a:cs typeface="Arial" pitchFamily="34" charset="0"/>
                  </a:rPr>
                  <a:t>=</a:t>
                </a:r>
                <a:endParaRPr lang="vi-VN" sz="2600" b="1" dirty="0">
                  <a:solidFill>
                    <a:srgbClr val="002060"/>
                  </a:solidFill>
                  <a:latin typeface="Arial" pitchFamily="34" charset="0"/>
                  <a:cs typeface="Arial" pitchFamily="34" charset="0"/>
                </a:endParaRPr>
              </a:p>
            </p:txBody>
          </p:sp>
        </p:grpSp>
        <p:sp>
          <p:nvSpPr>
            <p:cNvPr id="46" name="Rounded Rectangle 45"/>
            <p:cNvSpPr/>
            <p:nvPr/>
          </p:nvSpPr>
          <p:spPr>
            <a:xfrm>
              <a:off x="5956300" y="5342739"/>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grpSp>
    </p:spTree>
    <p:extLst>
      <p:ext uri="{BB962C8B-B14F-4D97-AF65-F5344CB8AC3E}">
        <p14:creationId xmlns:p14="http://schemas.microsoft.com/office/powerpoint/2010/main" val="2155733308"/>
      </p:ext>
    </p:extLst>
  </p:cSld>
  <p:clrMapOvr>
    <a:masterClrMapping/>
  </p:clrMapOvr>
  <mc:AlternateContent xmlns:mc="http://schemas.openxmlformats.org/markup-compatibility/2006" xmlns:p14="http://schemas.microsoft.com/office/powerpoint/2010/main">
    <mc:Choice Requires="p14">
      <p:transition spd="slow" p14:dur="2000" advTm="40714"/>
    </mc:Choice>
    <mc:Fallback xmlns="">
      <p:transition spd="slow" advTm="407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arly Childhood Center by Slidesgo">
  <a:themeElements>
    <a:clrScheme name="Simple Light">
      <a:dk1>
        <a:srgbClr val="33140B"/>
      </a:dk1>
      <a:lt1>
        <a:srgbClr val="FFFFFF"/>
      </a:lt1>
      <a:dk2>
        <a:srgbClr val="595959"/>
      </a:dk2>
      <a:lt2>
        <a:srgbClr val="EEEEEE"/>
      </a:lt2>
      <a:accent1>
        <a:srgbClr val="FFAF57"/>
      </a:accent1>
      <a:accent2>
        <a:srgbClr val="BCE98C"/>
      </a:accent2>
      <a:accent3>
        <a:srgbClr val="58E0F1"/>
      </a:accent3>
      <a:accent4>
        <a:srgbClr val="FFFFFF"/>
      </a:accent4>
      <a:accent5>
        <a:srgbClr val="F16FB1"/>
      </a:accent5>
      <a:accent6>
        <a:srgbClr val="E8493F"/>
      </a:accent6>
      <a:hlink>
        <a:srgbClr val="3314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1504</Words>
  <Application>Microsoft Office PowerPoint</Application>
  <PresentationFormat>Widescreen</PresentationFormat>
  <Paragraphs>189</Paragraphs>
  <Slides>13</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Arial</vt:lpstr>
      <vt:lpstr>Arial-SGK-TV</vt:lpstr>
      <vt:lpstr>Calibri</vt:lpstr>
      <vt:lpstr>Fira Sans Extra Condensed Medium</vt:lpstr>
      <vt:lpstr>Nunito</vt:lpstr>
      <vt:lpstr>Nunito Sans</vt:lpstr>
      <vt:lpstr>Quicksand</vt:lpstr>
      <vt:lpstr>Quicksand Light</vt:lpstr>
      <vt:lpstr>1_Office Theme</vt:lpstr>
      <vt:lpstr>2_Office Theme</vt:lpstr>
      <vt:lpstr>Early Childhood Center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Nghiêm Diệu Linh (420000318)</dc:creator>
  <cp:lastModifiedBy>Hong Nhung Nguyen Thi</cp:lastModifiedBy>
  <cp:revision>2</cp:revision>
  <dcterms:created xsi:type="dcterms:W3CDTF">2021-11-14T17:15:21Z</dcterms:created>
  <dcterms:modified xsi:type="dcterms:W3CDTF">2021-11-20T16:29:25Z</dcterms:modified>
</cp:coreProperties>
</file>