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16" r:id="rId2"/>
    <p:sldId id="307" r:id="rId3"/>
    <p:sldId id="317" r:id="rId4"/>
    <p:sldId id="318" r:id="rId5"/>
    <p:sldId id="322" r:id="rId6"/>
    <p:sldId id="321" r:id="rId7"/>
    <p:sldId id="328" r:id="rId8"/>
    <p:sldId id="288" r:id="rId9"/>
    <p:sldId id="306" r:id="rId10"/>
    <p:sldId id="304" r:id="rId11"/>
    <p:sldId id="325" r:id="rId12"/>
    <p:sldId id="326" r:id="rId13"/>
    <p:sldId id="298" r:id="rId14"/>
    <p:sldId id="300" r:id="rId15"/>
    <p:sldId id="262" r:id="rId16"/>
    <p:sldId id="305" r:id="rId17"/>
    <p:sldId id="303" r:id="rId18"/>
    <p:sldId id="292" r:id="rId19"/>
    <p:sldId id="29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98E2DBF-8C0D-43F8-A1F2-53E8F4D2CDF1}">
          <p14:sldIdLst>
            <p14:sldId id="316"/>
            <p14:sldId id="307"/>
            <p14:sldId id="317"/>
            <p14:sldId id="318"/>
            <p14:sldId id="322"/>
            <p14:sldId id="321"/>
            <p14:sldId id="328"/>
            <p14:sldId id="288"/>
            <p14:sldId id="306"/>
            <p14:sldId id="304"/>
            <p14:sldId id="325"/>
            <p14:sldId id="326"/>
            <p14:sldId id="298"/>
          </p14:sldIdLst>
        </p14:section>
        <p14:section name="Untitled Section" id="{D889BFC8-6E64-4AA8-9BBA-4BCEC1E417DF}">
          <p14:sldIdLst>
            <p14:sldId id="300"/>
            <p14:sldId id="262"/>
            <p14:sldId id="305"/>
            <p14:sldId id="303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21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4660"/>
  </p:normalViewPr>
  <p:slideViewPr>
    <p:cSldViewPr>
      <p:cViewPr varScale="1">
        <p:scale>
          <a:sx n="56" d="100"/>
          <a:sy n="56" d="100"/>
        </p:scale>
        <p:origin x="148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33CA-625E-44BB-9823-B670085EB766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5D5C9-4F4D-4F52-80CB-4408BA44E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B5D5C9-4F4D-4F52-80CB-4408BA44E2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97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432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3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855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5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B850-4F5D-4C6B-88CA-104DDEA230C3}" type="datetimeFigureOut">
              <a:rPr lang="en-US" smtClean="0"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4.JP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990" y="2133600"/>
            <a:ext cx="3530290" cy="3530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8272">
            <a:off x="135106" y="3693849"/>
            <a:ext cx="2475493" cy="2924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13" y="2971800"/>
            <a:ext cx="3443166" cy="3443166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505334" y="357403"/>
            <a:ext cx="8638666" cy="147732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ctr" defTabSz="684831"/>
            <a:r>
              <a:rPr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các </a:t>
            </a:r>
            <a:r>
              <a:rPr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endParaRPr lang="en-US" sz="4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4831"/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5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giờ học môn Toán - Lớp 1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22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19951" r="55038" b="20760"/>
          <a:stretch/>
        </p:blipFill>
        <p:spPr>
          <a:xfrm>
            <a:off x="1013076" y="1219200"/>
            <a:ext cx="2962722" cy="40801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8" t="20355" r="31478" b="28600"/>
          <a:stretch/>
        </p:blipFill>
        <p:spPr>
          <a:xfrm>
            <a:off x="4419600" y="1398935"/>
            <a:ext cx="3138054" cy="3720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45532" r="65909" b="302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0" y="541740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08902" y="541740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97114" y="540108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1416" y="5384771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9193" y="5368455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4600" y="609808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8902" y="609808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97114" y="608177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1416" y="606545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39193" y="604914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00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6" t="32143" r="53070" b="53572"/>
          <a:stretch/>
        </p:blipFill>
        <p:spPr>
          <a:xfrm>
            <a:off x="457200" y="1371600"/>
            <a:ext cx="2514600" cy="2895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3" name="Rectangle 2"/>
          <p:cNvSpPr/>
          <p:nvPr/>
        </p:nvSpPr>
        <p:spPr>
          <a:xfrm>
            <a:off x="4114800" y="1371600"/>
            <a:ext cx="2133600" cy="28956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55" y="-762000"/>
            <a:ext cx="2852845" cy="4796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484954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8902" y="484954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1714" y="483323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6016" y="481691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43793" y="480060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9200" y="5680544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2816" y="571376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96016" y="564791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43793" y="563159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26327" y="572220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64327" y="4884003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6" name="Right Brace 15"/>
          <p:cNvSpPr/>
          <p:nvPr/>
        </p:nvSpPr>
        <p:spPr>
          <a:xfrm>
            <a:off x="5067534" y="4728045"/>
            <a:ext cx="381000" cy="18723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80065" y="5187195"/>
            <a:ext cx="4107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+ 0 = 0 + 6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301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0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ckground template with school kids Royalty Free Vector">
            <a:extLst>
              <a:ext uri="{FF2B5EF4-FFF2-40B4-BE49-F238E27FC236}">
                <a16:creationId xmlns:a16="http://schemas.microsoft.com/office/drawing/2014/main" id="{89AD7DD1-2472-4510-84B4-59353321F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FFEA77D9-2E7A-45DE-BDF6-3F11BFB60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457451"/>
            <a:ext cx="5975350" cy="109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35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43267" r="58636" b="26680"/>
          <a:stretch/>
        </p:blipFill>
        <p:spPr>
          <a:xfrm>
            <a:off x="0" y="4175"/>
            <a:ext cx="3886200" cy="13483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42" r="76970" b="15909"/>
          <a:stretch/>
        </p:blipFill>
        <p:spPr>
          <a:xfrm>
            <a:off x="346075" y="1352512"/>
            <a:ext cx="2854325" cy="857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0350" y="25349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+ 4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599" y="33731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+ 1 =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0349" y="4211368"/>
            <a:ext cx="202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+ 2 =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2150" y="24587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+ 3 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0399" y="32969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+ 5 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2149" y="4135168"/>
            <a:ext cx="202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 + 4 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0150" y="2458768"/>
            <a:ext cx="2025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+ 3 =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8399" y="329696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+ 2 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58027" y="4098946"/>
            <a:ext cx="2524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 + </a:t>
            </a:r>
            <a:r>
              <a:rPr lang="en-US" sz="4000" b="1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0 =</a:t>
            </a:r>
            <a:endParaRPr lang="en-US" sz="4000" b="1" dirty="0">
              <a:solidFill>
                <a:srgbClr val="32138B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209" y="2502958"/>
            <a:ext cx="540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022" y="33510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33022" y="42113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04822" y="24366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67010" y="32969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04822" y="4113082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87458" y="24587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52822" y="3296968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23325" y="4098946"/>
            <a:ext cx="68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667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t="42050" r="71515" b="48249"/>
          <a:stretch/>
        </p:blipFill>
        <p:spPr>
          <a:xfrm>
            <a:off x="0" y="0"/>
            <a:ext cx="2029360" cy="9906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806939"/>
              </p:ext>
            </p:extLst>
          </p:nvPr>
        </p:nvGraphicFramePr>
        <p:xfrm>
          <a:off x="1524000" y="1397000"/>
          <a:ext cx="60960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303908" y="2689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89288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75908" y="2689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64463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30926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53688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10589" y="2684289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073988" y="2689051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28544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63212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18298" y="2692052"/>
            <a:ext cx="722359" cy="609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99687" y="37117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6 + 1 = 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99687" y="4451628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5 + 2 = 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12387" y="51595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4 + 3 = 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59992" y="37117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1 + 6 = 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59992" y="4451628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2 + 5 = 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72692" y="5159514"/>
            <a:ext cx="315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2138B"/>
                </a:solidFill>
                <a:latin typeface="Arial-SGK-TV" pitchFamily="2" charset="0"/>
                <a:cs typeface="Arial-SGK-TV" pitchFamily="2" charset="0"/>
              </a:rPr>
              <a:t>3 + 4 = 7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2029360" y="35593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1064748" y="4239241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2987065" y="5007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5724391" y="3483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4829341" y="4239241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5793953" y="49309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2991256" y="3429000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2993972" y="4223028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6704304" y="5007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6708495" y="3483114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6711211" y="4223028"/>
            <a:ext cx="964612" cy="93648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82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/>
      <p:bldP spid="22" grpId="0"/>
      <p:bldP spid="23" grpId="0"/>
      <p:bldP spid="24" grpId="0"/>
      <p:bldP spid="25" grpId="0"/>
      <p:bldP spid="26" grpId="0"/>
      <p:bldP spid="2" grpId="0" animBg="1"/>
      <p:bldP spid="2" grpId="1" animBg="1"/>
      <p:bldP spid="27" grpId="0" animBg="1"/>
      <p:bldP spid="27" grpId="1" animBg="1"/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0" y="31820"/>
            <a:ext cx="26670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 t="29114" r="42727" b="35443"/>
          <a:stretch/>
        </p:blipFill>
        <p:spPr>
          <a:xfrm>
            <a:off x="296655" y="1143000"/>
            <a:ext cx="4141338" cy="20116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36121" r="70303" b="53099"/>
          <a:stretch/>
        </p:blipFill>
        <p:spPr>
          <a:xfrm>
            <a:off x="0" y="0"/>
            <a:ext cx="2667000" cy="1219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9438" y="7620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a.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6" t="23941" r="37651" b="23941"/>
          <a:stretch/>
        </p:blipFill>
        <p:spPr>
          <a:xfrm>
            <a:off x="716879" y="3967069"/>
            <a:ext cx="3702721" cy="235753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600" y="3276600"/>
            <a:ext cx="76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Arial-SGK-TV" pitchFamily="2" charset="0"/>
              </a:rPr>
              <a:t>b.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32010" y="914400"/>
            <a:ext cx="4443380" cy="137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530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246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43800" y="1295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18872" y="2209800"/>
            <a:ext cx="4443380" cy="1371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9398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114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530662" y="25908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5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57710" y="3962400"/>
            <a:ext cx="4443380" cy="1371600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49787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3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3503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4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569500" y="43434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7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7" t="40233" r="3978" b="36605"/>
          <a:stretch/>
        </p:blipFill>
        <p:spPr>
          <a:xfrm>
            <a:off x="4518872" y="5334000"/>
            <a:ext cx="4443380" cy="137160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49398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4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3114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3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530662" y="5715000"/>
            <a:ext cx="7620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/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544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25" grpId="0" animBg="1"/>
      <p:bldP spid="26" grpId="0" animBg="1"/>
      <p:bldP spid="27" grpId="0" animBg="1"/>
      <p:bldP spid="53" grpId="0" animBg="1"/>
      <p:bldP spid="54" grpId="0" animBg="1"/>
      <p:bldP spid="55" grpId="0" animBg="1"/>
      <p:bldP spid="57" grpId="0" animBg="1"/>
      <p:bldP spid="58" grpId="0" animBg="1"/>
      <p:bldP spid="5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53693" r="40160" b="12933"/>
          <a:stretch/>
        </p:blipFill>
        <p:spPr>
          <a:xfrm>
            <a:off x="2854036" y="4876799"/>
            <a:ext cx="2327564" cy="1447801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983673" y="1929740"/>
            <a:ext cx="1529486" cy="13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76200" y="0"/>
            <a:ext cx="54864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3657600" y="1905000"/>
            <a:ext cx="1529486" cy="13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6477000" y="1929740"/>
            <a:ext cx="1529486" cy="134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295400" y="3714996"/>
            <a:ext cx="6539344" cy="116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868890" y="4876800"/>
            <a:ext cx="1484772" cy="1426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6477000" y="4898283"/>
            <a:ext cx="1484772" cy="142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36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53693" r="40160" b="12933"/>
          <a:stretch/>
        </p:blipFill>
        <p:spPr>
          <a:xfrm>
            <a:off x="2854036" y="4876799"/>
            <a:ext cx="2327564" cy="1447801"/>
          </a:xfrm>
          <a:prstGeom prst="rect">
            <a:avLst/>
          </a:prstGeom>
          <a:solidFill>
            <a:srgbClr val="FF0000"/>
          </a:solidFill>
          <a:ln w="3810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27228" r="68940" b="40972"/>
          <a:stretch/>
        </p:blipFill>
        <p:spPr>
          <a:xfrm>
            <a:off x="983673" y="1929740"/>
            <a:ext cx="1529486" cy="13468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30861" r="63788" b="58595"/>
          <a:stretch/>
        </p:blipFill>
        <p:spPr>
          <a:xfrm>
            <a:off x="76200" y="0"/>
            <a:ext cx="548640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27228" r="39848" b="40972"/>
          <a:stretch/>
        </p:blipFill>
        <p:spPr>
          <a:xfrm>
            <a:off x="3657600" y="1905000"/>
            <a:ext cx="1529486" cy="1346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4" t="27571" r="9213" b="40629"/>
          <a:stretch/>
        </p:blipFill>
        <p:spPr>
          <a:xfrm>
            <a:off x="6477000" y="1929740"/>
            <a:ext cx="1529486" cy="1346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t="62509" r="4462" b="10060"/>
          <a:stretch/>
        </p:blipFill>
        <p:spPr>
          <a:xfrm>
            <a:off x="1295400" y="3714996"/>
            <a:ext cx="6539344" cy="1161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55525" r="70000" b="11597"/>
          <a:stretch/>
        </p:blipFill>
        <p:spPr>
          <a:xfrm>
            <a:off x="868890" y="4876800"/>
            <a:ext cx="1484772" cy="1426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5" t="55663" r="9562" b="11459"/>
          <a:stretch/>
        </p:blipFill>
        <p:spPr>
          <a:xfrm>
            <a:off x="6477000" y="4898283"/>
            <a:ext cx="1484772" cy="1426317"/>
          </a:xfrm>
          <a:prstGeom prst="rect">
            <a:avLst/>
          </a:prstGeom>
        </p:spPr>
      </p:pic>
      <p:cxnSp>
        <p:nvCxnSpPr>
          <p:cNvPr id="13" name="Curved Connector 12"/>
          <p:cNvCxnSpPr/>
          <p:nvPr/>
        </p:nvCxnSpPr>
        <p:spPr>
          <a:xfrm flipV="1">
            <a:off x="2209800" y="4876799"/>
            <a:ext cx="2040324" cy="734642"/>
          </a:xfrm>
          <a:prstGeom prst="curvedConnector3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86600" y="4876799"/>
            <a:ext cx="0" cy="7346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905000" y="3124200"/>
            <a:ext cx="0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4565072" y="3048000"/>
            <a:ext cx="1683328" cy="914400"/>
          </a:xfrm>
          <a:prstGeom prst="curvedConnector3">
            <a:avLst>
              <a:gd name="adj1" fmla="val 34362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0800000" flipV="1">
            <a:off x="5181600" y="3048000"/>
            <a:ext cx="1905000" cy="914400"/>
          </a:xfrm>
          <a:prstGeom prst="curvedConnector3">
            <a:avLst>
              <a:gd name="adj1" fmla="val 4490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082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56D828-5701-4CA1-9585-75ABA8984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AD33F0-7381-4B87-BE3C-F46F0D200A16}"/>
              </a:ext>
            </a:extLst>
          </p:cNvPr>
          <p:cNvSpPr txBox="1"/>
          <p:nvPr/>
        </p:nvSpPr>
        <p:spPr>
          <a:xfrm>
            <a:off x="429759" y="3884184"/>
            <a:ext cx="78367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5200">
                <a:solidFill>
                  <a:srgbClr val="4472C4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5200" b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Sitka Small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CỦNG CỐ - DẶN </a:t>
            </a:r>
            <a:r>
              <a:rPr lang="en-US" sz="52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Sitka Small" panose="02000505000000020004" pitchFamily="2" charset="0"/>
                <a:ea typeface="Tahoma" panose="020B0604030504040204" pitchFamily="34" charset="0"/>
                <a:cs typeface="Tahoma" panose="020B0604030504040204" pitchFamily="34" charset="0"/>
              </a:rPr>
              <a:t>DÒ</a:t>
            </a:r>
            <a:endParaRPr lang="en-US" sz="5200" dirty="0">
              <a:solidFill>
                <a:srgbClr val="4472C4">
                  <a:lumMod val="75000"/>
                </a:srgbClr>
              </a:solidFill>
              <a:latin typeface="Sitka Small" panose="02000505000000020004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055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170" y="979133"/>
            <a:ext cx="587573" cy="47625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71614">
            <a:off x="7312340" y="275671"/>
            <a:ext cx="1914525" cy="1178719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60" y="486354"/>
            <a:ext cx="1384148" cy="134763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8178" y="928127"/>
            <a:ext cx="954444" cy="1144361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8969" y="4013405"/>
            <a:ext cx="5391997" cy="167538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478764"/>
            <a:ext cx="9144000" cy="13792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42934" y="2566669"/>
            <a:ext cx="74440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</a:t>
            </a:r>
            <a:r>
              <a:rPr lang="vi-VN" altLang="zh-CN" sz="5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 </a:t>
            </a:r>
            <a:r>
              <a:rPr lang="en-US" altLang="zh-CN" sz="5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lại!</a:t>
            </a:r>
            <a:endParaRPr lang="en-US" altLang="zh-CN" sz="5000" b="1" dirty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017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8FCDC4A8-4305-4DF5-917F-7A54FD13008C}"/>
              </a:ext>
            </a:extLst>
          </p:cNvPr>
          <p:cNvSpPr txBox="1">
            <a:spLocks/>
          </p:cNvSpPr>
          <p:nvPr/>
        </p:nvSpPr>
        <p:spPr>
          <a:xfrm>
            <a:off x="2404418" y="2208519"/>
            <a:ext cx="4326219" cy="200989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n-NO" sz="6000" b="1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0616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A165C587-C185-454F-9968-B20130E6B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2938" y="838200"/>
            <a:ext cx="457200" cy="457200"/>
          </a:xfrm>
          <a:prstGeom prst="rect">
            <a:avLst/>
          </a:prstGeom>
        </p:spPr>
      </p:pic>
      <p:pic>
        <p:nvPicPr>
          <p:cNvPr id="31" name="Picture 30">
            <a:hlinkClick r:id="rId6" action="ppaction://hlinksldjump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3575588" y="3029596"/>
            <a:ext cx="1992824" cy="95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3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2" objId="2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42473" y="3292051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45421" y="3190847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65316" y="3576078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201035" y="3229255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6577" y="2187765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313267" y="1873284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401987" y="2768496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31" y="3797753"/>
            <a:ext cx="5944286" cy="3219031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4849276" y="4969869"/>
            <a:ext cx="1627556" cy="325049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A. 2 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4755133" y="3853141"/>
            <a:ext cx="3344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Kết quả của phép tinh 1 + 2 = ?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6781800" y="4953000"/>
            <a:ext cx="1832827" cy="313194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B. 4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5617420" y="5563815"/>
            <a:ext cx="2519948" cy="37372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</a:p>
          <a:p>
            <a:pPr algn="ctr"/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581400" y="6129902"/>
            <a:ext cx="1801895" cy="5756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343400" y="6162559"/>
            <a:ext cx="81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1154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25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750"/>
                            </p:stCondLst>
                            <p:childTnLst>
                              <p:par>
                                <p:cTn id="1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6" grpId="0" animBg="1"/>
      <p:bldP spid="37" grpId="0" animBg="1"/>
      <p:bldP spid="21" grpId="0"/>
    </p:bldLst>
  </p:timing>
  <p:extLst>
    <p:ext uri="{E180D4A7-C9FB-4DFB-919C-405C955672EB}">
      <p14:showEvtLst xmlns:p14="http://schemas.microsoft.com/office/powerpoint/2010/main">
        <p14:triggerEvt type="onClick" time="24064" objId="37"/>
        <p14:triggerEvt type="onClick" time="24162" objId="3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182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6151" y="4199290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829100" y="4098086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2961" y="1633421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08680" y="1286599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5605" y="1286599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292296" y="972118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501443" y="2843314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87612" y="6206102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13" y="1672576"/>
            <a:ext cx="8015750" cy="4340799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3791269" y="3761775"/>
            <a:ext cx="1498019" cy="420143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3928147" y="2186347"/>
            <a:ext cx="406402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Con hãy điền dấu thích hợp vào chỗ chấm:</a:t>
            </a:r>
          </a:p>
          <a:p>
            <a:pPr algn="ctr"/>
            <a:r>
              <a:rPr lang="en-US"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….. 2 + 5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6063761" y="3786353"/>
            <a:ext cx="1506084" cy="415592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B. =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4876800" y="4732924"/>
            <a:ext cx="1506084" cy="368751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C. &lt;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548283" y="6260068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2968460774"/>
      </p:ext>
    </p:extLst>
  </p:cSld>
  <p:clrMapOvr>
    <a:masterClrMapping/>
  </p:clrMapOvr>
  <p:transition spd="slow" advTm="3653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50"/>
                            </p:stCondLst>
                            <p:childTnLst>
                              <p:par>
                                <p:cTn id="8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5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7" grpId="0" animBg="1"/>
      <p:bldP spid="51" grpId="0"/>
    </p:bldLst>
  </p:timing>
  <p:extLst>
    <p:ext uri="{E180D4A7-C9FB-4DFB-919C-405C955672EB}">
      <p14:showEvtLst xmlns:p14="http://schemas.microsoft.com/office/powerpoint/2010/main">
        <p14:triggerEvt type="onClick" time="29793" objId="3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7" y="60335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5530" y="2516678"/>
            <a:ext cx="1299126" cy="1044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38478" y="2415475"/>
            <a:ext cx="1109691" cy="1044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4656" y="4496076"/>
            <a:ext cx="1299126" cy="1044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3179919" y="4042247"/>
            <a:ext cx="1109691" cy="10440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6374" y="1954689"/>
            <a:ext cx="1299126" cy="10440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773065" y="1640208"/>
            <a:ext cx="1109691" cy="1044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2768496"/>
            <a:ext cx="742013" cy="682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8200489" y="2684225"/>
            <a:ext cx="742013" cy="68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99456" y="4042248"/>
            <a:ext cx="1512737" cy="1819399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3760707" y="6358502"/>
            <a:ext cx="1622588" cy="575698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26" y="2743200"/>
            <a:ext cx="7236929" cy="3919039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3474081" y="4532115"/>
            <a:ext cx="1791356" cy="52200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3056190" y="3176826"/>
            <a:ext cx="56041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&gt; &lt; =</a:t>
            </a:r>
          </a:p>
          <a:p>
            <a:pPr algn="ctr"/>
            <a:r>
              <a:rPr lang="en-US" sz="2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4 + 1 ….. 1 + 4</a:t>
            </a:r>
            <a:endParaRPr lang="en-US" sz="2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Đáp án 2-LV1">
            <a:extLst>
              <a:ext uri="{FF2B5EF4-FFF2-40B4-BE49-F238E27FC236}">
                <a16:creationId xmlns:a16="http://schemas.microsoft.com/office/drawing/2014/main" id="{F680300E-5002-42B6-BD58-38DD187D1D9B}"/>
              </a:ext>
            </a:extLst>
          </p:cNvPr>
          <p:cNvSpPr/>
          <p:nvPr/>
        </p:nvSpPr>
        <p:spPr>
          <a:xfrm>
            <a:off x="4561563" y="5314739"/>
            <a:ext cx="2144038" cy="539588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C. &lt;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6321569" y="4536641"/>
            <a:ext cx="1878920" cy="512956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B. =</a:t>
            </a:r>
            <a:endParaRPr 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067C5FB-C138-468F-AA21-7F3753D0E61E}"/>
              </a:ext>
            </a:extLst>
          </p:cNvPr>
          <p:cNvSpPr txBox="1"/>
          <p:nvPr/>
        </p:nvSpPr>
        <p:spPr>
          <a:xfrm>
            <a:off x="4464446" y="6412468"/>
            <a:ext cx="71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370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47083 1.85185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6" grpId="0" animBg="1"/>
      <p:bldP spid="37" grpId="0" animBg="1"/>
      <p:bldP spid="51" grpId="0"/>
    </p:bldLst>
  </p:timing>
  <p:extLst>
    <p:ext uri="{E180D4A7-C9FB-4DFB-919C-405C955672EB}">
      <p14:showEvtLst xmlns:p14="http://schemas.microsoft.com/office/powerpoint/2010/main">
        <p14:triggerEvt type="onClick" time="34907" objId="3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371600" y="4724400"/>
            <a:ext cx="6400800" cy="1752600"/>
          </a:xfrm>
        </p:spPr>
        <p:txBody>
          <a:bodyPr>
            <a:noAutofit/>
          </a:bodyPr>
          <a:lstStyle/>
          <a:p>
            <a:r>
              <a:rPr lang="en-US" sz="5000">
                <a:solidFill>
                  <a:srgbClr val="FF9933"/>
                </a:solidFill>
                <a:latin typeface="HP-087" pitchFamily="34" charset="0"/>
              </a:rPr>
              <a:t>TIẾT 4</a:t>
            </a:r>
            <a:endParaRPr lang="vi-VN" sz="5000" dirty="0">
              <a:solidFill>
                <a:srgbClr val="FF9933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2400" y="1470392"/>
            <a:ext cx="8809703" cy="2949207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800" dirty="0" err="1">
                  <a:solidFill>
                    <a:schemeClr val="tx1"/>
                  </a:solidFill>
                  <a:latin typeface=".VnAvant" pitchFamily="34" charset="0"/>
                </a:rPr>
                <a:t>Bµi</a:t>
              </a:r>
              <a:r>
                <a:rPr lang="en-US" sz="4800" dirty="0">
                  <a:solidFill>
                    <a:schemeClr val="tx1"/>
                  </a:solidFill>
                  <a:latin typeface=".VnAvant" pitchFamily="34" charset="0"/>
                </a:rPr>
                <a:t> 10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H" pitchFamily="34" charset="0"/>
                </a:rPr>
                <a:t>PHÐP CỘNG </a:t>
              </a:r>
              <a:r>
                <a:rPr lang="en-US" sz="4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AvantH" pitchFamily="34" charset="0"/>
                </a:rPr>
                <a:t>TRONG PH¹M VI 10</a:t>
              </a:r>
              <a:endParaRPr lang="vi-VN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954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9"/>
    </mc:Choice>
    <mc:Fallback xmlns="">
      <p:transition spd="slow" advTm="1000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23000">
              <a:schemeClr val="accent5">
                <a:lumMod val="89000"/>
              </a:schemeClr>
            </a:gs>
            <a:gs pos="69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441BCD2-B0CD-4AF3-AFA4-8567E1A89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06"/>
          <a:stretch/>
        </p:blipFill>
        <p:spPr bwMode="auto">
          <a:xfrm>
            <a:off x="0" y="857251"/>
            <a:ext cx="4572000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B424B65-E731-4BE3-8855-016235DFD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06"/>
          <a:stretch/>
        </p:blipFill>
        <p:spPr bwMode="auto">
          <a:xfrm flipH="1">
            <a:off x="4572000" y="857251"/>
            <a:ext cx="4572000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66526B6-D764-46B3-90AF-66E48863624D}"/>
              </a:ext>
            </a:extLst>
          </p:cNvPr>
          <p:cNvSpPr/>
          <p:nvPr/>
        </p:nvSpPr>
        <p:spPr>
          <a:xfrm>
            <a:off x="239316" y="2428598"/>
            <a:ext cx="8665369" cy="2524217"/>
          </a:xfrm>
          <a:prstGeom prst="roundRect">
            <a:avLst/>
          </a:prstGeom>
          <a:solidFill>
            <a:schemeClr val="bg1"/>
          </a:solidFill>
          <a:ln w="31750"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spcBef>
                <a:spcPts val="375"/>
              </a:spcBef>
              <a:defRPr/>
            </a:pPr>
            <a:endParaRPr lang="en-US" sz="6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3059648"/>
            <a:ext cx="9143999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SỐ O </a:t>
            </a:r>
            <a:r>
              <a:rPr lang="en-US" sz="6000" b="1" cap="none" spc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</a:t>
            </a:r>
            <a:r>
              <a:rPr lang="en-US" sz="6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PHÉP CỘNG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2486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2" r="62576" b="29104"/>
          <a:stretch/>
        </p:blipFill>
        <p:spPr>
          <a:xfrm>
            <a:off x="0" y="0"/>
            <a:ext cx="3422073" cy="1247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901" b="58724" l="24597" r="456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2" t="28845" r="54545" b="37738"/>
          <a:stretch/>
        </p:blipFill>
        <p:spPr>
          <a:xfrm>
            <a:off x="1039273" y="1683593"/>
            <a:ext cx="3332020" cy="28106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0" b="58073" l="46486" r="677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6" t="28037" r="32121" b="38546"/>
          <a:stretch/>
        </p:blipFill>
        <p:spPr>
          <a:xfrm>
            <a:off x="4876800" y="1812148"/>
            <a:ext cx="3027219" cy="25535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1800" y="4516027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66102" y="4516028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4314" y="4499712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48616" y="4483396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393" y="4467080"/>
            <a:ext cx="907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998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53.3|1.2|0.8|0.8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2.8|64.3|1.1|0.7|0.6|32.6|1.4|0.9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2.1|18.3|2.7|65.5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2.4|3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22.3|27.1|2.2|37.2|8|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2|3|34.1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991</TotalTime>
  <Words>269</Words>
  <Application>Microsoft Office PowerPoint</Application>
  <PresentationFormat>On-screen Show (4:3)</PresentationFormat>
  <Paragraphs>119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.VnAvant</vt:lpstr>
      <vt:lpstr>.VnAvantH</vt:lpstr>
      <vt:lpstr>Arial</vt:lpstr>
      <vt:lpstr>Arial-SGK-TV</vt:lpstr>
      <vt:lpstr>Calibri</vt:lpstr>
      <vt:lpstr>HP001 4 hàng</vt:lpstr>
      <vt:lpstr>HP-087</vt:lpstr>
      <vt:lpstr>Sitka Small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Hong Nhung Nguyen Thi</cp:lastModifiedBy>
  <cp:revision>113</cp:revision>
  <cp:lastPrinted>2020-11-10T04:40:23Z</cp:lastPrinted>
  <dcterms:created xsi:type="dcterms:W3CDTF">2020-08-24T16:53:57Z</dcterms:created>
  <dcterms:modified xsi:type="dcterms:W3CDTF">2021-11-20T16:28:39Z</dcterms:modified>
</cp:coreProperties>
</file>