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5"/>
  </p:notesMasterIdLst>
  <p:sldIdLst>
    <p:sldId id="283" r:id="rId3"/>
    <p:sldId id="286" r:id="rId4"/>
    <p:sldId id="306" r:id="rId5"/>
    <p:sldId id="307" r:id="rId6"/>
    <p:sldId id="299" r:id="rId7"/>
    <p:sldId id="256" r:id="rId8"/>
    <p:sldId id="310" r:id="rId9"/>
    <p:sldId id="309" r:id="rId10"/>
    <p:sldId id="311" r:id="rId11"/>
    <p:sldId id="312" r:id="rId12"/>
    <p:sldId id="298" r:id="rId13"/>
    <p:sldId id="281" r:id="rId14"/>
  </p:sldIdLst>
  <p:sldSz cx="12192000" cy="6858000"/>
  <p:notesSz cx="6858000" cy="9144000"/>
  <p:embeddedFontLst>
    <p:embeddedFont>
      <p:font typeface="A3.BoosterNextFYBlackRegular-Sa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2E1"/>
    <a:srgbClr val="CBD6D8"/>
    <a:srgbClr val="FF6F3E"/>
    <a:srgbClr val="F6B8B9"/>
    <a:srgbClr val="FBCECE"/>
    <a:srgbClr val="D2D2D2"/>
    <a:srgbClr val="F8C8C8"/>
    <a:srgbClr val="FA0B41"/>
    <a:srgbClr val="000000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3325" autoAdjust="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8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8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6" r:id="rId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5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87" y="3092623"/>
            <a:ext cx="11202889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500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00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00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  <a:endParaRPr lang="en-US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6"/>
            <a:ext cx="1726048" cy="1112255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2" y="5911850"/>
            <a:ext cx="393067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904487"/>
            <a:ext cx="397305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164783" y="142204"/>
            <a:ext cx="843211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193" y="4046977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449" y="4234053"/>
            <a:ext cx="4741759" cy="4113334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164782" y="136087"/>
            <a:ext cx="843211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6" y="3365528"/>
            <a:ext cx="47244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6829AF-7D1E-4205-A948-CF84A45EC59A}"/>
              </a:ext>
            </a:extLst>
          </p:cNvPr>
          <p:cNvSpPr txBox="1"/>
          <p:nvPr/>
        </p:nvSpPr>
        <p:spPr>
          <a:xfrm>
            <a:off x="3644900" y="110989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10" y="-1181100"/>
            <a:ext cx="3468906" cy="631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087" y="3594520"/>
            <a:ext cx="5049818" cy="41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850" y="154782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4" y="634730"/>
            <a:ext cx="70897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Nêu tên trường của mình?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2032" y="4253162"/>
            <a:ext cx="8668867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Tìm điểm giống và khác nhau giữa </a:t>
            </a:r>
            <a:endParaRPr lang="en-US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mình và trường của Minh và Hoa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49" y="1318332"/>
            <a:ext cx="81597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có các phòng chức năng nào?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4" y="2061085"/>
            <a:ext cx="11270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Có phòng nào khác với trường của Minh và Hoa không?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74" y="2717357"/>
            <a:ext cx="115110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các phòng chức năng có trong trường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4" y="3323100"/>
            <a:ext cx="614463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sân bóng, n thể chất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2223" r="5944" b="1112"/>
          <a:stretch/>
        </p:blipFill>
        <p:spPr>
          <a:xfrm>
            <a:off x="990600" y="228600"/>
            <a:ext cx="101219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083374" y="1893822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262862" y="3502236"/>
            <a:ext cx="4960012" cy="11079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HỌC</a:t>
            </a: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 TỐT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680655" y="1762600"/>
            <a:ext cx="32544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  <a:endParaRPr lang="en-US" altLang="zh-CN" sz="660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022586" y="3570888"/>
            <a:ext cx="63334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285261" y="2272674"/>
            <a:ext cx="1222026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304800" y="21614"/>
            <a:ext cx="11403723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30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5102641" y="142048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376855" y="2519510"/>
            <a:ext cx="89548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       </a:p>
          <a:p>
            <a:pPr algn="ctr"/>
            <a:r>
              <a:rPr lang="en-US" sz="40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8060" y="6011223"/>
            <a:ext cx="9090023" cy="816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 của Minh và Hoa tên là gì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30838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của hai bạn có những phòng và khu vực nào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66990" r="69941" b="13871"/>
          <a:stretch/>
        </p:blipFill>
        <p:spPr>
          <a:xfrm>
            <a:off x="2480435" y="0"/>
            <a:ext cx="6804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67376" r="47870" b="14184"/>
          <a:stretch/>
        </p:blipFill>
        <p:spPr>
          <a:xfrm>
            <a:off x="2480435" y="0"/>
            <a:ext cx="6805548" cy="674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1" t="67232" r="27660" b="13130"/>
          <a:stretch/>
        </p:blipFill>
        <p:spPr>
          <a:xfrm>
            <a:off x="2480435" y="0"/>
            <a:ext cx="6805548" cy="68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7" t="67232" r="5679" b="13130"/>
          <a:stretch/>
        </p:blipFill>
        <p:spPr>
          <a:xfrm>
            <a:off x="2480435" y="-1"/>
            <a:ext cx="6842279" cy="6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67694" r="72507" b="13823"/>
          <a:stretch/>
        </p:blipFill>
        <p:spPr>
          <a:xfrm>
            <a:off x="2090396" y="12673"/>
            <a:ext cx="8791028" cy="6866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t="66582" r="51603" b="14935"/>
          <a:stretch/>
        </p:blipFill>
        <p:spPr>
          <a:xfrm>
            <a:off x="1859608" y="12673"/>
            <a:ext cx="86807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67397" r="33970" b="14120"/>
          <a:stretch/>
        </p:blipFill>
        <p:spPr>
          <a:xfrm>
            <a:off x="1859608" y="4224"/>
            <a:ext cx="90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083374" y="1893822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582" y="1009456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596027" y="2352025"/>
            <a:ext cx="39469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Nghỉ</a:t>
            </a: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3.BoosterNextFYBlackRegular-San"/>
                <a:ea typeface="Microsoft YaHei"/>
                <a:cs typeface="+mn-ea"/>
                <a:sym typeface="+mn-lt"/>
              </a:rPr>
              <a:t> giải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noProof="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lao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022586" y="3570888"/>
            <a:ext cx="63334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285261" y="2272674"/>
            <a:ext cx="1222026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1024</TotalTime>
  <Words>191</Words>
  <Application>Microsoft Office PowerPoint</Application>
  <PresentationFormat>Widescreen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iCiel Nabila</vt:lpstr>
      <vt:lpstr>A3.BoosterNextFYBlackRegular-San</vt:lpstr>
      <vt:lpstr>Calibri</vt:lpstr>
      <vt:lpstr>SVN-Poky's</vt:lpstr>
      <vt:lpstr>SVN-Whimsy</vt:lpstr>
      <vt:lpstr>Times New Roman</vt:lpstr>
      <vt:lpstr>Office Theme</vt:lpstr>
      <vt:lpstr>Custom Design</vt:lpstr>
      <vt:lpstr>CHÀO MỪNG CÁC CON ĐẾN VỚI GIỜ HỌC MÔN TỰ NHIÊN VÀ XÃ HỘI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ÔN TẬP VÀ KỂ CHUYỆN ( T1)</dc:title>
  <dc:creator>Luong Minh Thanh</dc:creator>
  <cp:lastModifiedBy>Hong Nhung Nguyen Thi</cp:lastModifiedBy>
  <cp:revision>125</cp:revision>
  <dcterms:created xsi:type="dcterms:W3CDTF">2020-02-24T09:34:38Z</dcterms:created>
  <dcterms:modified xsi:type="dcterms:W3CDTF">2021-11-05T15:22:10Z</dcterms:modified>
</cp:coreProperties>
</file>