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0" r:id="rId4"/>
    <p:sldId id="259" r:id="rId5"/>
    <p:sldId id="268" r:id="rId6"/>
    <p:sldId id="269" r:id="rId7"/>
    <p:sldId id="271" r:id="rId8"/>
    <p:sldId id="278" r:id="rId9"/>
    <p:sldId id="270" r:id="rId10"/>
    <p:sldId id="272" r:id="rId11"/>
    <p:sldId id="276" r:id="rId12"/>
    <p:sldId id="27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Chào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tiết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TNXH </a:t>
            </a:r>
            <a:r>
              <a:rPr lang="en-US" baseline="0" dirty="0" err="1"/>
              <a:t>lớp</a:t>
            </a:r>
            <a:r>
              <a:rPr lang="en-US" baseline="0" dirty="0"/>
              <a:t> 1. </a:t>
            </a:r>
            <a:r>
              <a:rPr lang="en-US" baseline="0" dirty="0" err="1"/>
              <a:t>bài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tập</a:t>
            </a:r>
            <a:r>
              <a:rPr lang="en-US" baseline="0" dirty="0"/>
              <a:t> </a:t>
            </a:r>
            <a:r>
              <a:rPr lang="en-US" baseline="0" dirty="0" err="1"/>
              <a:t>chu</a:t>
            </a:r>
            <a:r>
              <a:rPr lang="en-US" baseline="0" dirty="0"/>
              <a:t>̉ </a:t>
            </a:r>
            <a:r>
              <a:rPr lang="en-US" baseline="0" dirty="0" err="1"/>
              <a:t>đê</a:t>
            </a:r>
            <a:r>
              <a:rPr lang="en-US" baseline="0" dirty="0"/>
              <a:t>̀ </a:t>
            </a:r>
            <a:r>
              <a:rPr lang="en-US" baseline="0" dirty="0" err="1"/>
              <a:t>trường</a:t>
            </a:r>
            <a:r>
              <a:rPr lang="en-US" baseline="0" dirty="0"/>
              <a:t> </a:t>
            </a:r>
            <a:r>
              <a:rPr lang="en-US" baseline="0" dirty="0" err="1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Chúng</a:t>
            </a:r>
            <a:r>
              <a:rPr lang="en-US" baseline="0" dirty="0"/>
              <a:t> ta </a:t>
            </a:r>
            <a:r>
              <a:rPr lang="en-US" baseline="0" dirty="0" err="1"/>
              <a:t>cùng</a:t>
            </a:r>
            <a:r>
              <a:rPr lang="en-US" baseline="0" dirty="0"/>
              <a:t> </a:t>
            </a:r>
            <a:r>
              <a:rPr lang="en-US" baseline="0" dirty="0" err="1"/>
              <a:t>bắt</a:t>
            </a:r>
            <a:r>
              <a:rPr lang="en-US" baseline="0" dirty="0"/>
              <a:t> </a:t>
            </a:r>
            <a:r>
              <a:rPr lang="en-US" baseline="0" dirty="0" err="1"/>
              <a:t>đầu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hoạt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</a:t>
            </a:r>
            <a:r>
              <a:rPr lang="en-US" baseline="0" dirty="0" err="1"/>
              <a:t>vận</a:t>
            </a:r>
            <a:r>
              <a:rPr lang="en-US" baseline="0" dirty="0"/>
              <a:t> </a:t>
            </a:r>
            <a:r>
              <a:rPr lang="en-US" baseline="0" dirty="0" err="1"/>
              <a:t>dụng</a:t>
            </a:r>
            <a:r>
              <a:rPr lang="en-US" baseline="0" dirty="0"/>
              <a:t> </a:t>
            </a:r>
            <a:r>
              <a:rPr lang="en-US" baseline="0" dirty="0" err="1"/>
              <a:t>nhe</a:t>
            </a:r>
            <a:r>
              <a:rPr lang="en-US" baseline="0" dirty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một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 HS bị </a:t>
            </a:r>
            <a:r>
              <a:rPr lang="en-US" baseline="0" dirty="0" err="1"/>
              <a:t>nga</a:t>
            </a:r>
            <a:r>
              <a:rPr lang="en-US" baseline="0" dirty="0"/>
              <a:t>̃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 HS </a:t>
            </a:r>
            <a:r>
              <a:rPr lang="en-US" baseline="0" dirty="0" err="1"/>
              <a:t>đứng</a:t>
            </a:r>
            <a:r>
              <a:rPr lang="en-US" baseline="0" dirty="0"/>
              <a:t>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ve</a:t>
            </a:r>
            <a:r>
              <a:rPr lang="en-US" baseline="0" dirty="0"/>
              <a:t>̉ </a:t>
            </a:r>
            <a:r>
              <a:rPr lang="en-US" baseline="0" dirty="0" err="1"/>
              <a:t>sơ</a:t>
            </a:r>
            <a:r>
              <a:rPr lang="en-US" baseline="0" dirty="0"/>
              <a:t>̣ </a:t>
            </a:r>
            <a:r>
              <a:rPr lang="en-US" baseline="0" dirty="0" err="1"/>
              <a:t>hãi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là con, con có </a:t>
            </a:r>
            <a:r>
              <a:rPr lang="en-US" baseline="0" dirty="0" err="1"/>
              <a:t>hành</a:t>
            </a:r>
            <a:r>
              <a:rPr lang="en-US" baseline="0" dirty="0"/>
              <a:t> </a:t>
            </a:r>
            <a:r>
              <a:rPr lang="en-US" baseline="0" dirty="0" err="1"/>
              <a:t>động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1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59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29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6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5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wma"/><Relationship Id="rId7" Type="http://schemas.openxmlformats.org/officeDocument/2006/relationships/image" Target="../media/image13.pn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</a:p>
        </p:txBody>
      </p:sp>
      <p:pic>
        <p:nvPicPr>
          <p:cNvPr id="4" name="(2) New Message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637" y="249382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9600" cy="7326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872" y="1620982"/>
            <a:ext cx="9116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BẢN THÂN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những việc mình đã làm sau khi học các bài của chủ đề Trường học.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(giúp đỡ bạn bè, thầy cô; biết giữ vệ sinh để trường lớp sạch đẹp; biết chơi trò chơi an toàn)</a:t>
            </a:r>
          </a:p>
        </p:txBody>
      </p:sp>
    </p:spTree>
    <p:extLst>
      <p:ext uri="{BB962C8B-B14F-4D97-AF65-F5344CB8AC3E}">
        <p14:creationId xmlns:p14="http://schemas.microsoft.com/office/powerpoint/2010/main" val="34046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</a:p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187"/>
    </mc:Choice>
    <mc:Fallback xmlns="">
      <p:transition advTm="3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 advTm="6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60218"/>
            <a:ext cx="11208327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74072"/>
            <a:ext cx="10529454" cy="61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35527"/>
            <a:ext cx="10917381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"/>
            <a:ext cx="12192000" cy="6855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2954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SẢN PHẨM HỌC TẬP</a:t>
            </a:r>
          </a:p>
          <a:p>
            <a:pPr marL="342900" indent="-342900">
              <a:buFontTx/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Vẽ tranh về những điều em thích nhất ở trường hoặc làm hộp đựng bút bằng lõi giấy vệ sinh.</a:t>
            </a:r>
          </a:p>
          <a:p>
            <a:pPr marL="342900" indent="-342900">
              <a:buAutoNum type="arabicPeriod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Trình bày bức tranh em đã vẽ hoặc các sản phẩm em đã trang trí tại nhà.</a:t>
            </a:r>
          </a:p>
        </p:txBody>
      </p:sp>
    </p:spTree>
    <p:extLst>
      <p:ext uri="{BB962C8B-B14F-4D97-AF65-F5344CB8AC3E}">
        <p14:creationId xmlns:p14="http://schemas.microsoft.com/office/powerpoint/2010/main" val="344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06749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198</Words>
  <Application>Microsoft Office PowerPoint</Application>
  <PresentationFormat>Widescreen</PresentationFormat>
  <Paragraphs>25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Hong Nhung Nguyen Thi</cp:lastModifiedBy>
  <cp:revision>24</cp:revision>
  <dcterms:created xsi:type="dcterms:W3CDTF">2021-11-14T06:01:09Z</dcterms:created>
  <dcterms:modified xsi:type="dcterms:W3CDTF">2021-11-26T03:22:16Z</dcterms:modified>
</cp:coreProperties>
</file>