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9" r:id="rId2"/>
    <p:sldMasterId id="2147483713" r:id="rId3"/>
    <p:sldMasterId id="2147483727" r:id="rId4"/>
    <p:sldMasterId id="2147483738" r:id="rId5"/>
    <p:sldMasterId id="2147483750" r:id="rId6"/>
    <p:sldMasterId id="2147483769" r:id="rId7"/>
    <p:sldMasterId id="2147483781" r:id="rId8"/>
  </p:sldMasterIdLst>
  <p:notesMasterIdLst>
    <p:notesMasterId r:id="rId26"/>
  </p:notesMasterIdLst>
  <p:sldIdLst>
    <p:sldId id="259" r:id="rId9"/>
    <p:sldId id="258" r:id="rId10"/>
    <p:sldId id="260" r:id="rId11"/>
    <p:sldId id="263" r:id="rId12"/>
    <p:sldId id="264" r:id="rId13"/>
    <p:sldId id="267" r:id="rId14"/>
    <p:sldId id="266" r:id="rId15"/>
    <p:sldId id="273" r:id="rId16"/>
    <p:sldId id="274" r:id="rId17"/>
    <p:sldId id="268" r:id="rId18"/>
    <p:sldId id="270" r:id="rId19"/>
    <p:sldId id="271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4660"/>
  </p:normalViewPr>
  <p:slideViewPr>
    <p:cSldViewPr snapToGrid="0">
      <p:cViewPr varScale="1">
        <p:scale>
          <a:sx n="56" d="100"/>
          <a:sy n="56" d="100"/>
        </p:scale>
        <p:origin x="8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6C4CE-07D3-44A7-A0C2-22F1686448A3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27FA7-ACAF-44A0-8532-7ED3A4AFA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2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85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6" name="Google Shape;220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5616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C81D-0CCE-45D6-9647-B0A2D19069B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21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62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19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93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16392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140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25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5239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80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2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5</a:t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838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C81D-0CCE-45D6-9647-B0A2D19069B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35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87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99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21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60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966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55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15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7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663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9" y="3987341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7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5868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758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25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26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87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92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791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3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3173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63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63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287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771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7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339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9" y="3987341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7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23870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579971" y="3579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42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021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0455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11" y="1762125"/>
            <a:ext cx="11443217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9745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43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3628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11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175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46710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11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5933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11003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0899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2442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62E82ED4-375F-4F08-A54B-E5C986F28C77}" type="datetimeFigureOut">
              <a:rPr lang="zh-CN" altLang="en-US" sz="1867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2021/11/20</a:t>
            </a:fld>
            <a:endParaRPr lang="zh-CN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zh-CN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60BA53EF-2EDB-4BAB-8ED2-F5C230947283}" type="slidenum">
              <a:rPr lang="zh-CN" altLang="en-US" sz="1867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zh-CN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52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 sz="1867" kern="0" smtClean="0">
                <a:solidFill>
                  <a:srgbClr val="000000"/>
                </a:solidFill>
                <a:cs typeface="Arial"/>
                <a:sym typeface="Arial"/>
              </a:rPr>
              <a:pPr algn="r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GB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3928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Google Shape;574;p13"/>
          <p:cNvGrpSpPr/>
          <p:nvPr/>
        </p:nvGrpSpPr>
        <p:grpSpPr>
          <a:xfrm>
            <a:off x="-60833" y="304900"/>
            <a:ext cx="12308400" cy="6248200"/>
            <a:chOff x="-45625" y="228675"/>
            <a:chExt cx="9231300" cy="4686150"/>
          </a:xfrm>
        </p:grpSpPr>
        <p:cxnSp>
          <p:nvCxnSpPr>
            <p:cNvPr id="575" name="Google Shape;575;p13"/>
            <p:cNvCxnSpPr/>
            <p:nvPr/>
          </p:nvCxnSpPr>
          <p:spPr>
            <a:xfrm>
              <a:off x="-45625" y="2286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3"/>
            <p:cNvCxnSpPr/>
            <p:nvPr/>
          </p:nvCxnSpPr>
          <p:spPr>
            <a:xfrm>
              <a:off x="-45625" y="5634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3"/>
            <p:cNvCxnSpPr/>
            <p:nvPr/>
          </p:nvCxnSpPr>
          <p:spPr>
            <a:xfrm>
              <a:off x="-45625" y="8981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3"/>
            <p:cNvCxnSpPr/>
            <p:nvPr/>
          </p:nvCxnSpPr>
          <p:spPr>
            <a:xfrm>
              <a:off x="-45625" y="12328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3"/>
            <p:cNvCxnSpPr/>
            <p:nvPr/>
          </p:nvCxnSpPr>
          <p:spPr>
            <a:xfrm>
              <a:off x="-45625" y="15675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3"/>
            <p:cNvCxnSpPr/>
            <p:nvPr/>
          </p:nvCxnSpPr>
          <p:spPr>
            <a:xfrm>
              <a:off x="-45625" y="19023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3"/>
            <p:cNvCxnSpPr/>
            <p:nvPr/>
          </p:nvCxnSpPr>
          <p:spPr>
            <a:xfrm>
              <a:off x="-45625" y="22370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3"/>
            <p:cNvCxnSpPr/>
            <p:nvPr/>
          </p:nvCxnSpPr>
          <p:spPr>
            <a:xfrm>
              <a:off x="-45625" y="25717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3"/>
            <p:cNvCxnSpPr/>
            <p:nvPr/>
          </p:nvCxnSpPr>
          <p:spPr>
            <a:xfrm>
              <a:off x="-45625" y="29064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3"/>
            <p:cNvCxnSpPr/>
            <p:nvPr/>
          </p:nvCxnSpPr>
          <p:spPr>
            <a:xfrm>
              <a:off x="-45625" y="32412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3"/>
            <p:cNvCxnSpPr/>
            <p:nvPr/>
          </p:nvCxnSpPr>
          <p:spPr>
            <a:xfrm>
              <a:off x="-45625" y="35759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3"/>
            <p:cNvCxnSpPr/>
            <p:nvPr/>
          </p:nvCxnSpPr>
          <p:spPr>
            <a:xfrm>
              <a:off x="-45625" y="39106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3"/>
            <p:cNvCxnSpPr/>
            <p:nvPr/>
          </p:nvCxnSpPr>
          <p:spPr>
            <a:xfrm>
              <a:off x="-45625" y="42453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3"/>
            <p:cNvCxnSpPr/>
            <p:nvPr/>
          </p:nvCxnSpPr>
          <p:spPr>
            <a:xfrm>
              <a:off x="-45625" y="45801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3"/>
            <p:cNvCxnSpPr/>
            <p:nvPr/>
          </p:nvCxnSpPr>
          <p:spPr>
            <a:xfrm>
              <a:off x="-45625" y="49148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90" name="Google Shape;590;p13"/>
            <p:cNvSpPr/>
            <p:nvPr/>
          </p:nvSpPr>
          <p:spPr>
            <a:xfrm>
              <a:off x="128175" y="31878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13"/>
            <p:cNvSpPr/>
            <p:nvPr/>
          </p:nvSpPr>
          <p:spPr>
            <a:xfrm>
              <a:off x="128175" y="65351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128175" y="98823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128175" y="132296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13"/>
            <p:cNvSpPr/>
            <p:nvPr/>
          </p:nvSpPr>
          <p:spPr>
            <a:xfrm>
              <a:off x="128175" y="1657684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13"/>
            <p:cNvSpPr/>
            <p:nvPr/>
          </p:nvSpPr>
          <p:spPr>
            <a:xfrm>
              <a:off x="128175" y="199240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128175" y="232713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128175" y="266185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13"/>
            <p:cNvSpPr/>
            <p:nvPr/>
          </p:nvSpPr>
          <p:spPr>
            <a:xfrm>
              <a:off x="128175" y="299658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13"/>
            <p:cNvSpPr/>
            <p:nvPr/>
          </p:nvSpPr>
          <p:spPr>
            <a:xfrm>
              <a:off x="128175" y="3331304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13"/>
            <p:cNvSpPr/>
            <p:nvPr/>
          </p:nvSpPr>
          <p:spPr>
            <a:xfrm>
              <a:off x="128175" y="366602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128175" y="400075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128175" y="433547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128175" y="467020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4" name="Google Shape;604;p13"/>
          <p:cNvGrpSpPr/>
          <p:nvPr/>
        </p:nvGrpSpPr>
        <p:grpSpPr>
          <a:xfrm>
            <a:off x="-1177510" y="-695500"/>
            <a:ext cx="13369508" cy="8127779"/>
            <a:chOff x="-883133" y="-521625"/>
            <a:chExt cx="10027131" cy="6095834"/>
          </a:xfrm>
        </p:grpSpPr>
        <p:sp>
          <p:nvSpPr>
            <p:cNvPr id="605" name="Google Shape;605;p13"/>
            <p:cNvSpPr/>
            <p:nvPr/>
          </p:nvSpPr>
          <p:spPr>
            <a:xfrm rot="10800000">
              <a:off x="2126547" y="3977961"/>
              <a:ext cx="7017451" cy="1596247"/>
            </a:xfrm>
            <a:custGeom>
              <a:avLst/>
              <a:gdLst/>
              <a:ahLst/>
              <a:cxnLst/>
              <a:rect l="l" t="t" r="r" b="b"/>
              <a:pathLst>
                <a:path w="252699" h="57481" extrusionOk="0">
                  <a:moveTo>
                    <a:pt x="0" y="0"/>
                  </a:moveTo>
                  <a:lnTo>
                    <a:pt x="0" y="56215"/>
                  </a:lnTo>
                  <a:cubicBezTo>
                    <a:pt x="3031" y="57064"/>
                    <a:pt x="6179" y="57481"/>
                    <a:pt x="9057" y="57481"/>
                  </a:cubicBezTo>
                  <a:cubicBezTo>
                    <a:pt x="11003" y="57481"/>
                    <a:pt x="12825" y="57291"/>
                    <a:pt x="14403" y="56914"/>
                  </a:cubicBezTo>
                  <a:cubicBezTo>
                    <a:pt x="24905" y="54375"/>
                    <a:pt x="32782" y="45799"/>
                    <a:pt x="41088" y="38732"/>
                  </a:cubicBezTo>
                  <a:cubicBezTo>
                    <a:pt x="47685" y="33119"/>
                    <a:pt x="55978" y="28117"/>
                    <a:pt x="64214" y="28117"/>
                  </a:cubicBezTo>
                  <a:cubicBezTo>
                    <a:pt x="66346" y="28117"/>
                    <a:pt x="68475" y="28453"/>
                    <a:pt x="70569" y="29199"/>
                  </a:cubicBezTo>
                  <a:cubicBezTo>
                    <a:pt x="75575" y="30978"/>
                    <a:pt x="79562" y="34868"/>
                    <a:pt x="84163" y="37567"/>
                  </a:cubicBezTo>
                  <a:cubicBezTo>
                    <a:pt x="88748" y="40253"/>
                    <a:pt x="93963" y="41520"/>
                    <a:pt x="99209" y="41520"/>
                  </a:cubicBezTo>
                  <a:cubicBezTo>
                    <a:pt x="110063" y="41520"/>
                    <a:pt x="121052" y="36098"/>
                    <a:pt x="126883" y="26611"/>
                  </a:cubicBezTo>
                  <a:cubicBezTo>
                    <a:pt x="128306" y="24304"/>
                    <a:pt x="129717" y="21581"/>
                    <a:pt x="132281" y="20869"/>
                  </a:cubicBezTo>
                  <a:cubicBezTo>
                    <a:pt x="132714" y="20749"/>
                    <a:pt x="133149" y="20695"/>
                    <a:pt x="133583" y="20695"/>
                  </a:cubicBezTo>
                  <a:cubicBezTo>
                    <a:pt x="135500" y="20695"/>
                    <a:pt x="137411" y="21737"/>
                    <a:pt x="139151" y="22697"/>
                  </a:cubicBezTo>
                  <a:cubicBezTo>
                    <a:pt x="153080" y="30353"/>
                    <a:pt x="168868" y="34181"/>
                    <a:pt x="184654" y="34181"/>
                  </a:cubicBezTo>
                  <a:cubicBezTo>
                    <a:pt x="200389" y="34181"/>
                    <a:pt x="216123" y="30377"/>
                    <a:pt x="230013" y="22771"/>
                  </a:cubicBezTo>
                  <a:cubicBezTo>
                    <a:pt x="237755" y="18538"/>
                    <a:pt x="245104" y="13029"/>
                    <a:pt x="249864" y="5460"/>
                  </a:cubicBezTo>
                  <a:cubicBezTo>
                    <a:pt x="250956" y="3717"/>
                    <a:pt x="251901" y="1889"/>
                    <a:pt x="252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13"/>
            <p:cNvSpPr/>
            <p:nvPr/>
          </p:nvSpPr>
          <p:spPr>
            <a:xfrm rot="10800000">
              <a:off x="-883133" y="3810509"/>
              <a:ext cx="7057983" cy="1763691"/>
            </a:xfrm>
            <a:custGeom>
              <a:avLst/>
              <a:gdLst/>
              <a:ahLst/>
              <a:cxnLst/>
              <a:rect l="l" t="t" r="r" b="b"/>
              <a:pathLst>
                <a:path w="208323" h="52057" extrusionOk="0">
                  <a:moveTo>
                    <a:pt x="1" y="0"/>
                  </a:moveTo>
                  <a:cubicBezTo>
                    <a:pt x="13709" y="7137"/>
                    <a:pt x="29108" y="10795"/>
                    <a:pt x="44488" y="10795"/>
                  </a:cubicBezTo>
                  <a:cubicBezTo>
                    <a:pt x="56843" y="10795"/>
                    <a:pt x="69186" y="8434"/>
                    <a:pt x="80630" y="3619"/>
                  </a:cubicBezTo>
                  <a:cubicBezTo>
                    <a:pt x="82272" y="2929"/>
                    <a:pt x="84057" y="2186"/>
                    <a:pt x="85785" y="2186"/>
                  </a:cubicBezTo>
                  <a:cubicBezTo>
                    <a:pt x="86421" y="2186"/>
                    <a:pt x="87050" y="2286"/>
                    <a:pt x="87660" y="2527"/>
                  </a:cubicBezTo>
                  <a:cubicBezTo>
                    <a:pt x="90139" y="3509"/>
                    <a:pt x="91267" y="6355"/>
                    <a:pt x="92445" y="8797"/>
                  </a:cubicBezTo>
                  <a:cubicBezTo>
                    <a:pt x="97812" y="19896"/>
                    <a:pt x="109909" y="26724"/>
                    <a:pt x="121854" y="26724"/>
                  </a:cubicBezTo>
                  <a:cubicBezTo>
                    <a:pt x="125965" y="26724"/>
                    <a:pt x="130058" y="25915"/>
                    <a:pt x="133852" y="24194"/>
                  </a:cubicBezTo>
                  <a:cubicBezTo>
                    <a:pt x="138698" y="21998"/>
                    <a:pt x="143054" y="18550"/>
                    <a:pt x="148206" y="17299"/>
                  </a:cubicBezTo>
                  <a:cubicBezTo>
                    <a:pt x="149661" y="16949"/>
                    <a:pt x="151112" y="16786"/>
                    <a:pt x="152552" y="16786"/>
                  </a:cubicBezTo>
                  <a:cubicBezTo>
                    <a:pt x="161513" y="16786"/>
                    <a:pt x="170071" y="23092"/>
                    <a:pt x="176572" y="29899"/>
                  </a:cubicBezTo>
                  <a:cubicBezTo>
                    <a:pt x="184129" y="37800"/>
                    <a:pt x="191122" y="47173"/>
                    <a:pt x="201305" y="50792"/>
                  </a:cubicBezTo>
                  <a:cubicBezTo>
                    <a:pt x="203293" y="51504"/>
                    <a:pt x="205722" y="51933"/>
                    <a:pt x="208323" y="52056"/>
                  </a:cubicBezTo>
                  <a:lnTo>
                    <a:pt x="208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-320625" y="-521625"/>
              <a:ext cx="1731900" cy="1731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7931925" y="88450"/>
              <a:ext cx="893100" cy="893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09" name="Google Shape;609;p13"/>
          <p:cNvSpPr txBox="1">
            <a:spLocks noGrp="1"/>
          </p:cNvSpPr>
          <p:nvPr>
            <p:ph type="title"/>
          </p:nvPr>
        </p:nvSpPr>
        <p:spPr>
          <a:xfrm>
            <a:off x="2156620" y="1771733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0" name="Google Shape;610;p13"/>
          <p:cNvSpPr txBox="1">
            <a:spLocks noGrp="1"/>
          </p:cNvSpPr>
          <p:nvPr>
            <p:ph type="subTitle" idx="1"/>
          </p:nvPr>
        </p:nvSpPr>
        <p:spPr>
          <a:xfrm>
            <a:off x="2156604" y="2475333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13"/>
          <p:cNvSpPr txBox="1">
            <a:spLocks noGrp="1"/>
          </p:cNvSpPr>
          <p:nvPr>
            <p:ph type="title" idx="2"/>
          </p:nvPr>
        </p:nvSpPr>
        <p:spPr>
          <a:xfrm>
            <a:off x="2156620" y="4115900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2" name="Google Shape;612;p13"/>
          <p:cNvSpPr txBox="1">
            <a:spLocks noGrp="1"/>
          </p:cNvSpPr>
          <p:nvPr>
            <p:ph type="subTitle" idx="3"/>
          </p:nvPr>
        </p:nvSpPr>
        <p:spPr>
          <a:xfrm>
            <a:off x="2156804" y="4819500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3"/>
          <p:cNvSpPr txBox="1">
            <a:spLocks noGrp="1"/>
          </p:cNvSpPr>
          <p:nvPr>
            <p:ph type="title" idx="4"/>
          </p:nvPr>
        </p:nvSpPr>
        <p:spPr>
          <a:xfrm>
            <a:off x="7227451" y="1771733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4" name="Google Shape;614;p13"/>
          <p:cNvSpPr txBox="1">
            <a:spLocks noGrp="1"/>
          </p:cNvSpPr>
          <p:nvPr>
            <p:ph type="subTitle" idx="5"/>
          </p:nvPr>
        </p:nvSpPr>
        <p:spPr>
          <a:xfrm>
            <a:off x="7227451" y="2475333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13"/>
          <p:cNvSpPr txBox="1">
            <a:spLocks noGrp="1"/>
          </p:cNvSpPr>
          <p:nvPr>
            <p:ph type="title" idx="6"/>
          </p:nvPr>
        </p:nvSpPr>
        <p:spPr>
          <a:xfrm>
            <a:off x="7227451" y="4115900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6" name="Google Shape;616;p13"/>
          <p:cNvSpPr txBox="1">
            <a:spLocks noGrp="1"/>
          </p:cNvSpPr>
          <p:nvPr>
            <p:ph type="subTitle" idx="7"/>
          </p:nvPr>
        </p:nvSpPr>
        <p:spPr>
          <a:xfrm>
            <a:off x="7227451" y="4819500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13"/>
          <p:cNvSpPr txBox="1">
            <a:spLocks noGrp="1"/>
          </p:cNvSpPr>
          <p:nvPr>
            <p:ph type="title" idx="8"/>
          </p:nvPr>
        </p:nvSpPr>
        <p:spPr>
          <a:xfrm>
            <a:off x="953467" y="713333"/>
            <a:ext cx="10284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46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618" name="Google Shape;618;p13"/>
          <p:cNvGrpSpPr/>
          <p:nvPr/>
        </p:nvGrpSpPr>
        <p:grpSpPr>
          <a:xfrm>
            <a:off x="307946" y="5813663"/>
            <a:ext cx="11653737" cy="1402071"/>
            <a:chOff x="230958" y="4360246"/>
            <a:chExt cx="8740303" cy="1051553"/>
          </a:xfrm>
        </p:grpSpPr>
        <p:grpSp>
          <p:nvGrpSpPr>
            <p:cNvPr id="619" name="Google Shape;619;p13"/>
            <p:cNvGrpSpPr/>
            <p:nvPr/>
          </p:nvGrpSpPr>
          <p:grpSpPr>
            <a:xfrm flipH="1">
              <a:off x="3404038" y="4360246"/>
              <a:ext cx="5567223" cy="1051553"/>
              <a:chOff x="160188" y="206146"/>
              <a:chExt cx="5567223" cy="1051553"/>
            </a:xfrm>
          </p:grpSpPr>
          <p:sp>
            <p:nvSpPr>
              <p:cNvPr id="620" name="Google Shape;620;p13"/>
              <p:cNvSpPr/>
              <p:nvPr/>
            </p:nvSpPr>
            <p:spPr>
              <a:xfrm rot="-1583282">
                <a:off x="178451" y="229214"/>
                <a:ext cx="130274" cy="112564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 rot="1151728">
                <a:off x="627374" y="1064525"/>
                <a:ext cx="85769" cy="74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 rot="1937948">
                <a:off x="1137085" y="584284"/>
                <a:ext cx="130254" cy="112446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 rot="1151394">
                <a:off x="636407" y="390185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 rot="-2700000">
                <a:off x="170504" y="11869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 rot="-2700000">
                <a:off x="1917477" y="1021968"/>
                <a:ext cx="143401" cy="123885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 rot="1151394">
                <a:off x="2661232" y="755860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 rot="-2700000">
                <a:off x="380854" y="6754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 rot="9216718">
                <a:off x="5093771" y="581067"/>
                <a:ext cx="130274" cy="112564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 rot="8100000">
                <a:off x="5652205" y="1020120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 rot="-2700000">
                <a:off x="4627552" y="749268"/>
                <a:ext cx="143401" cy="123885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31" name="Google Shape;631;p13"/>
            <p:cNvGrpSpPr/>
            <p:nvPr/>
          </p:nvGrpSpPr>
          <p:grpSpPr>
            <a:xfrm flipH="1">
              <a:off x="230958" y="4845052"/>
              <a:ext cx="2456042" cy="536605"/>
              <a:chOff x="-381539" y="4542927"/>
              <a:chExt cx="2456042" cy="536605"/>
            </a:xfrm>
          </p:grpSpPr>
          <p:sp>
            <p:nvSpPr>
              <p:cNvPr id="632" name="Google Shape;632;p13"/>
              <p:cNvSpPr/>
              <p:nvPr/>
            </p:nvSpPr>
            <p:spPr>
              <a:xfrm rot="-2700000">
                <a:off x="953379" y="473479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 rot="-2700000">
                <a:off x="1908302" y="4660068"/>
                <a:ext cx="143401" cy="123885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 rot="1151728">
                <a:off x="174874" y="4554975"/>
                <a:ext cx="85769" cy="74003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 rot="1937948">
                <a:off x="421535" y="4940959"/>
                <a:ext cx="130254" cy="112446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 rot="1151394">
                <a:off x="1169807" y="4969235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 rot="-2700000">
                <a:off x="-371246" y="47933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8404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449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11/20/2021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6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11/20/2021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3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11/20/2021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0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11/20/2021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2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11/20/2021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5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19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11/20/2021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743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8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387" lvl="0" indent="-45704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8774" lvl="1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160" lvl="2" indent="-423185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7546" lvl="3" indent="-423185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6933" lvl="4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6321" lvl="5" indent="-423185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5707" lvl="6" indent="-423185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5094" lvl="7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4480" lvl="8" indent="-423185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103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7313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11/20/2021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939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457203" y="273051"/>
            <a:ext cx="4019551" cy="116205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14184">
              <a:defRPr/>
            </a:pPr>
            <a:r>
              <a:rPr lang="en-US" sz="1125">
                <a:solidFill>
                  <a:prstClr val="black"/>
                </a:solidFill>
                <a:latin typeface="Calibri Light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457203" y="6356353"/>
            <a:ext cx="2851151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184">
              <a:defRPr/>
            </a:pPr>
            <a:fld id="{80378BCE-495C-4695-B317-D3DF73983059}" type="datetimeFigureOut">
              <a:rPr lang="en-US" sz="1013" smtClean="0">
                <a:solidFill>
                  <a:prstClr val="black"/>
                </a:solidFill>
                <a:latin typeface="Calibri"/>
              </a:rPr>
              <a:pPr defTabSz="514184">
                <a:defRPr/>
              </a:pPr>
              <a:t>11/20/2021</a:t>
            </a:fld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6553200" y="6356353"/>
            <a:ext cx="2851151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184">
              <a:defRPr/>
            </a:pPr>
            <a:fld id="{D1B4BA6C-2EB3-4E19-85B0-8D08D429D37C}" type="slidenum">
              <a:rPr lang="en-US" sz="1013" smtClean="0">
                <a:solidFill>
                  <a:prstClr val="black"/>
                </a:solidFill>
                <a:latin typeface="Calibri"/>
              </a:rPr>
              <a:pPr defTabSz="514184">
                <a:defRPr/>
              </a:pPr>
              <a:t>‹#›</a:t>
            </a:fld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8" y="0"/>
            <a:ext cx="118533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DAFC84BA-F1C7-4297-85B2-87B8983D804E}"/>
              </a:ext>
            </a:extLst>
          </p:cNvPr>
          <p:cNvSpPr/>
          <p:nvPr userDrawn="1"/>
        </p:nvSpPr>
        <p:spPr>
          <a:xfrm>
            <a:off x="1" y="6400800"/>
            <a:ext cx="9264651" cy="30480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184">
              <a:defRPr/>
            </a:pPr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id="{71F587BB-C181-47BD-B980-859E263246CE}"/>
              </a:ext>
            </a:extLst>
          </p:cNvPr>
          <p:cNvSpPr/>
          <p:nvPr userDrawn="1"/>
        </p:nvSpPr>
        <p:spPr>
          <a:xfrm>
            <a:off x="9594851" y="5637214"/>
            <a:ext cx="2034116" cy="1066800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184">
              <a:defRPr/>
            </a:pPr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id="{83E3FF99-D718-4615-B8E2-9AA68911F018}"/>
              </a:ext>
            </a:extLst>
          </p:cNvPr>
          <p:cNvSpPr/>
          <p:nvPr userDrawn="1"/>
        </p:nvSpPr>
        <p:spPr>
          <a:xfrm>
            <a:off x="8420100" y="6102351"/>
            <a:ext cx="1322917" cy="609600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184">
              <a:defRPr/>
            </a:pPr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9080503" y="3883026"/>
            <a:ext cx="2419351" cy="2292350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514184">
                    <a:defRPr/>
                  </a:pPr>
                  <a:endParaRPr lang="vi-VN" sz="1013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514184">
                    <a:defRPr/>
                  </a:pPr>
                  <a:endParaRPr lang="vi-VN" sz="1013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defTabSz="514184">
                  <a:defRPr/>
                </a:pP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Trường</a:t>
                </a:r>
                <a:r>
                  <a:rPr lang="en-US" sz="4949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 </a:t>
                </a: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tiểu</a:t>
                </a:r>
                <a:r>
                  <a:rPr lang="en-US" sz="4949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 </a:t>
                </a: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học</a:t>
                </a:r>
                <a:r>
                  <a:rPr lang="en-US" sz="4949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 Mai </a:t>
                </a: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Động</a:t>
                </a:r>
                <a:endParaRPr lang="vi-VN" sz="4949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defTabSz="514184">
                  <a:defRPr/>
                </a:pPr>
                <a:r>
                  <a:rPr lang="en-US" sz="5398" b="1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latin typeface="UTM Cookies" panose="02040603050506020204" pitchFamily="18" charset="0"/>
                  </a:rPr>
                  <a:t>CÔ NGA – LỚP 2A4</a:t>
                </a:r>
                <a:endParaRPr lang="vi-VN" sz="5398" b="1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7317317" y="750891"/>
            <a:ext cx="4976283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17" y="2681289"/>
            <a:ext cx="5484283" cy="398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136" y="3854451"/>
            <a:ext cx="4218517" cy="270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3374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/>
            </a:lvl1pPr>
            <a:lvl2pPr marL="257091" indent="0" algn="ctr">
              <a:buNone/>
              <a:defRPr sz="1125"/>
            </a:lvl2pPr>
            <a:lvl3pPr marL="514184" indent="0" algn="ctr">
              <a:buNone/>
              <a:defRPr sz="1013"/>
            </a:lvl3pPr>
            <a:lvl4pPr marL="771275" indent="0" algn="ctr">
              <a:buNone/>
              <a:defRPr sz="900"/>
            </a:lvl4pPr>
            <a:lvl5pPr marL="1028366" indent="0" algn="ctr">
              <a:buNone/>
              <a:defRPr sz="900"/>
            </a:lvl5pPr>
            <a:lvl6pPr marL="1285457" indent="0" algn="ctr">
              <a:buNone/>
              <a:defRPr sz="900"/>
            </a:lvl6pPr>
            <a:lvl7pPr marL="1542549" indent="0" algn="ctr">
              <a:buNone/>
              <a:defRPr sz="900"/>
            </a:lvl7pPr>
            <a:lvl8pPr marL="1799640" indent="0" algn="ctr">
              <a:buNone/>
              <a:defRPr sz="900"/>
            </a:lvl8pPr>
            <a:lvl9pPr marL="2056731" indent="0" algn="ctr">
              <a:buNone/>
              <a:defRPr sz="9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401899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091" indent="0">
              <a:buNone/>
              <a:defRPr sz="674"/>
            </a:lvl2pPr>
            <a:lvl3pPr marL="514184" indent="0">
              <a:buNone/>
              <a:defRPr sz="562"/>
            </a:lvl3pPr>
            <a:lvl4pPr marL="771275" indent="0">
              <a:buNone/>
              <a:defRPr sz="507"/>
            </a:lvl4pPr>
            <a:lvl5pPr marL="1028366" indent="0">
              <a:buNone/>
              <a:defRPr sz="507"/>
            </a:lvl5pPr>
            <a:lvl6pPr marL="1285457" indent="0">
              <a:buNone/>
              <a:defRPr sz="507"/>
            </a:lvl6pPr>
            <a:lvl7pPr marL="1542549" indent="0">
              <a:buNone/>
              <a:defRPr sz="507"/>
            </a:lvl7pPr>
            <a:lvl8pPr marL="1799640" indent="0">
              <a:buNone/>
              <a:defRPr sz="507"/>
            </a:lvl8pPr>
            <a:lvl9pPr marL="2056731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</p:spPr>
        <p:txBody>
          <a:bodyPr/>
          <a:lstStyle>
            <a:lvl1pPr defTabSz="514184">
              <a:defRPr sz="1013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20/11/2021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</p:spPr>
        <p:txBody>
          <a:bodyPr/>
          <a:lstStyle>
            <a:lvl1pPr defTabSz="514184">
              <a:defRPr sz="1013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</p:spPr>
        <p:txBody>
          <a:bodyPr/>
          <a:lstStyle>
            <a:lvl1pPr defTabSz="514184" fontAlgn="auto">
              <a:spcBef>
                <a:spcPts val="0"/>
              </a:spcBef>
              <a:spcAft>
                <a:spcPts val="0"/>
              </a:spcAft>
              <a:defRPr sz="1013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2990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8062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319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0816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4824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579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765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41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9725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256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847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50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548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406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5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0" name="Google Shape;10;p2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" name="Google Shape;11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2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3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15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" name="Google Shape;17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oogle Shape;19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" name="Google Shape;20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22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" name="Google Shape;23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" name="Google Shape;26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28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" name="Google Shape;29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" name="Google Shape;31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2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5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84" name="Google Shape;84;p25"/>
          <p:cNvSpPr txBox="1">
            <a:spLocks noGrp="1"/>
          </p:cNvSpPr>
          <p:nvPr>
            <p:ph type="title" idx="2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5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6" name="Google Shape;86;p25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87" name="Google Shape;87;p2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89;p25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90" name="Google Shape;90;p2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" name="Google Shape;100;p25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101" name="Google Shape;101;p2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" name="Google Shape;103;p25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5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05" name="Google Shape;105;p25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106" name="Google Shape;106;p2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19407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12" name="Google Shape;112;p2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13" name="Google Shape;113;p2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115;p2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16" name="Google Shape;116;p2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118;p2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19" name="Google Shape;119;p2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" name="Google Shape;121;p2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122" name="Google Shape;122;p2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2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125" name="Google Shape;125;p2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" name="Google Shape;127;p2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128" name="Google Shape;128;p2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" name="Google Shape;130;p2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84" name="Google Shape;184;p2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185" name="Google Shape;185;p2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2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96" name="Google Shape;196;p2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197" name="Google Shape;197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" name="Google Shape;199;p2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20416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7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03" name="Google Shape;203;p27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04" name="Google Shape;204;p2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" name="Google Shape;206;p27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07" name="Google Shape;207;p27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7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27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10" name="Google Shape;210;p27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27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13" name="Google Shape;213;p27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7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" name="Google Shape;215;p27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16" name="Google Shape;216;p2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8" name="Google Shape;218;p27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19" name="Google Shape;219;p2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1" name="Google Shape;221;p27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7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7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2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7"/>
          <p:cNvSpPr txBox="1">
            <a:spLocks noGrp="1"/>
          </p:cNvSpPr>
          <p:nvPr>
            <p:ph type="ctrTitle"/>
          </p:nvPr>
        </p:nvSpPr>
        <p:spPr>
          <a:xfrm>
            <a:off x="1290267" y="1794333"/>
            <a:ext cx="9611600" cy="2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866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276" name="Google Shape;276;p27"/>
          <p:cNvSpPr txBox="1">
            <a:spLocks noGrp="1"/>
          </p:cNvSpPr>
          <p:nvPr>
            <p:ph type="subTitle" idx="1"/>
          </p:nvPr>
        </p:nvSpPr>
        <p:spPr>
          <a:xfrm>
            <a:off x="1518300" y="4152233"/>
            <a:ext cx="91556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933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grpSp>
        <p:nvGrpSpPr>
          <p:cNvPr id="277" name="Google Shape;277;p27"/>
          <p:cNvGrpSpPr/>
          <p:nvPr/>
        </p:nvGrpSpPr>
        <p:grpSpPr>
          <a:xfrm>
            <a:off x="9974034" y="1931201"/>
            <a:ext cx="592367" cy="531367"/>
            <a:chOff x="2495125" y="2142250"/>
            <a:chExt cx="444275" cy="398525"/>
          </a:xfrm>
        </p:grpSpPr>
        <p:sp>
          <p:nvSpPr>
            <p:cNvPr id="278" name="Google Shape;278;p2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27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281" name="Google Shape;281;p2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1" name="Google Shape;291;p27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292" name="Google Shape;292;p2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4" name="Google Shape;294;p27"/>
          <p:cNvSpPr/>
          <p:nvPr/>
        </p:nvSpPr>
        <p:spPr>
          <a:xfrm>
            <a:off x="10095834" y="1321351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7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7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7"/>
          <p:cNvSpPr/>
          <p:nvPr/>
        </p:nvSpPr>
        <p:spPr>
          <a:xfrm rot="9553842">
            <a:off x="2832868" y="5588477"/>
            <a:ext cx="80432" cy="5739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7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7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00" name="Google Shape;300;p27"/>
          <p:cNvGrpSpPr/>
          <p:nvPr/>
        </p:nvGrpSpPr>
        <p:grpSpPr>
          <a:xfrm>
            <a:off x="8473401" y="946201"/>
            <a:ext cx="388500" cy="375167"/>
            <a:chOff x="3243875" y="2372825"/>
            <a:chExt cx="291375" cy="281375"/>
          </a:xfrm>
        </p:grpSpPr>
        <p:sp>
          <p:nvSpPr>
            <p:cNvPr id="301" name="Google Shape;301;p2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1" name="Google Shape;311;p27"/>
          <p:cNvGrpSpPr/>
          <p:nvPr/>
        </p:nvGrpSpPr>
        <p:grpSpPr>
          <a:xfrm>
            <a:off x="1473401" y="5532201"/>
            <a:ext cx="592367" cy="531367"/>
            <a:chOff x="2495125" y="2142250"/>
            <a:chExt cx="444275" cy="398525"/>
          </a:xfrm>
        </p:grpSpPr>
        <p:sp>
          <p:nvSpPr>
            <p:cNvPr id="312" name="Google Shape;312;p2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27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315" name="Google Shape;315;p2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71426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2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7" name="Google Shape;327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8" name="Google Shape;328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29" name="Google Shape;329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1" name="Google Shape;331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2" name="Google Shape;332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3" name="Google Shape;333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5" name="Google Shape;335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6" name="Google Shape;336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8" name="Google Shape;338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39" name="Google Shape;339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1" name="Google Shape;341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2" name="Google Shape;342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4" name="Google Shape;344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5" name="Google Shape;345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7" name="Google Shape;347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9" name="Google Shape;349;p2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2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2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2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2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2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2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2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2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2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2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2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2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2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2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2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2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2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2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2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2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2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2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2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2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2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2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2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2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2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2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2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2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2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2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2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2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2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2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2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2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2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2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99" name="Google Shape;399;p28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400" name="Google Shape;400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2" name="Google Shape;402;p28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403" name="Google Shape;403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3" name="Google Shape;413;p28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414" name="Google Shape;414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6" name="Google Shape;416;p28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28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18" name="Google Shape;418;p28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419" name="Google Shape;419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3981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2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423" name="Google Shape;423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4" name="Google Shape;424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25" name="Google Shape;425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7" name="Google Shape;427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8" name="Google Shape;428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9" name="Google Shape;429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1" name="Google Shape;431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32" name="Google Shape;432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4" name="Google Shape;434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35" name="Google Shape;435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7" name="Google Shape;437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38" name="Google Shape;438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0" name="Google Shape;440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41" name="Google Shape;441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3" name="Google Shape;443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5" name="Google Shape;445;p29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46" name="Google Shape;446;p29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447" name="Google Shape;447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9" name="Google Shape;449;p29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450" name="Google Shape;450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0" name="Google Shape;460;p29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461" name="Google Shape;461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3" name="Google Shape;463;p29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29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65" name="Google Shape;465;p29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466" name="Google Shape;466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8" name="Google Shape;468;p2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2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2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2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2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2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2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2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2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2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2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2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2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2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2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2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2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2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2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2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2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2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2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2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2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2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2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2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2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2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2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2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2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2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2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2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2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2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2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2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2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2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2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2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2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2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2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97556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" name="Google Shape;519;p3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20" name="Google Shape;520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1" name="Google Shape;521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22" name="Google Shape;522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4" name="Google Shape;524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5" name="Google Shape;525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26" name="Google Shape;526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8" name="Google Shape;528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29" name="Google Shape;529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1" name="Google Shape;531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32" name="Google Shape;532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4" name="Google Shape;534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35" name="Google Shape;535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7" name="Google Shape;537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38" name="Google Shape;53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0" name="Google Shape;540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2" name="Google Shape;542;p3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3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3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3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3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3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3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3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3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3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3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3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3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3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3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3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3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3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3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3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3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3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3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3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3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3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3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3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3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3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3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3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3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3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3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3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3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3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3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3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3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3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3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3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3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3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3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92" name="Google Shape;592;p30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593" name="Google Shape;593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3" name="Google Shape;603;p30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604" name="Google Shape;604;p30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605" name="Google Shape;605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7" name="Google Shape;607;p30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69639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3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610" name="Google Shape;610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1" name="Google Shape;611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12" name="Google Shape;612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4" name="Google Shape;614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16" name="Google Shape;616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8" name="Google Shape;618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19" name="Google Shape;619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1" name="Google Shape;621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22" name="Google Shape;622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4" name="Google Shape;624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25" name="Google Shape;625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7" name="Google Shape;627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28" name="Google Shape;62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0" name="Google Shape;630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2" name="Google Shape;632;p3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33" name="Google Shape;633;p31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634" name="Google Shape;63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6" name="Google Shape;636;p31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637" name="Google Shape;63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7" name="Google Shape;647;p31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648" name="Google Shape;64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0" name="Google Shape;650;p31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31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652" name="Google Shape;652;p31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653" name="Google Shape;65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5" name="Google Shape;655;p3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3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3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3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3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3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3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3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3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3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3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3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3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3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3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3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3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3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3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3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3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3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3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3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3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3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3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3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3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3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3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3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3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3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3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3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3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3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3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3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3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3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3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3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3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3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3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3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3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3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79684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2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32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32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709" name="Google Shape;709;p32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710" name="Google Shape;710;p3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2" name="Google Shape;712;p32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713" name="Google Shape;713;p3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5" name="Google Shape;715;p32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716" name="Google Shape;716;p3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8" name="Google Shape;718;p32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719" name="Google Shape;719;p3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1" name="Google Shape;721;p32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722" name="Google Shape;722;p3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4" name="Google Shape;724;p32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725" name="Google Shape;725;p3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7" name="Google Shape;727;p32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32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3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3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3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3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3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3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3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3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3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3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3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3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3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3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3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3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3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3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3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3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3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3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3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3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3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3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3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3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3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3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3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3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3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3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3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3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3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3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3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3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3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3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3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3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3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3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3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3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3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32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3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32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32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82" name="Google Shape;782;p32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32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32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785" name="Google Shape;785;p32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786" name="Google Shape;786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6" name="Google Shape;796;p32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32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1234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9" name="Google Shape;799;p3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00" name="Google Shape;800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01" name="Google Shape;801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2" name="Google Shape;802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04" name="Google Shape;804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05" name="Google Shape;805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6" name="Google Shape;806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8" name="Google Shape;808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09" name="Google Shape;809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1" name="Google Shape;811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2" name="Google Shape;812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5" name="Google Shape;815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20" name="Google Shape;820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2" name="Google Shape;822;p33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33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24" name="Google Shape;824;p33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5" name="Google Shape;825;p33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26" name="Google Shape;826;p33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3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3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3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3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3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3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3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3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3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3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3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3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3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3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3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3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3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3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3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3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3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3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3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3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3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3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3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3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3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3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3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3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3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3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3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3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3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3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3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3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3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3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3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3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3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3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3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3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3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3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9465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5075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8" name="Google Shape;878;p3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79" name="Google Shape;879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80" name="Google Shape;880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81" name="Google Shape;881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83" name="Google Shape;883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84" name="Google Shape;884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85" name="Google Shape;885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87" name="Google Shape;887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88" name="Google Shape;888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0" name="Google Shape;890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91" name="Google Shape;891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3" name="Google Shape;893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94" name="Google Shape;894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6" name="Google Shape;896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97" name="Google Shape;897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9" name="Google Shape;899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1" name="Google Shape;901;p3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34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03" name="Google Shape;903;p34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9pPr>
          </a:lstStyle>
          <a:p>
            <a:endParaRPr/>
          </a:p>
        </p:txBody>
      </p:sp>
      <p:sp>
        <p:nvSpPr>
          <p:cNvPr id="904" name="Google Shape;904;p3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3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3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3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3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3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3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3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3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3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3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3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3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3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3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3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3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3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3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3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3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3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3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3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3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3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3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3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3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3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3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3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3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3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3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3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3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3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3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3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3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3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3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3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3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3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3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3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3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3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8353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5" name="Google Shape;955;p3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56" name="Google Shape;956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57" name="Google Shape;957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58" name="Google Shape;958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0" name="Google Shape;960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1" name="Google Shape;961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62" name="Google Shape;962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4" name="Google Shape;964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65" name="Google Shape;965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7" name="Google Shape;967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68" name="Google Shape;968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0" name="Google Shape;970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71" name="Google Shape;971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3" name="Google Shape;973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74" name="Google Shape;97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6" name="Google Shape;976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8" name="Google Shape;978;p35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9" name="Google Shape;979;p35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3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3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3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3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3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3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3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3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p3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3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3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3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3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3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3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3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3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3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3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3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3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3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3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3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3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3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3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3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3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3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3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3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3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3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3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3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3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3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3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3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3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3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3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3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3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3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3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3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3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9829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oogle Shape;1031;p36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032" name="Google Shape;1032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3" name="Google Shape;1033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34" name="Google Shape;1034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6" name="Google Shape;1036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7" name="Google Shape;1037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38" name="Google Shape;1038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0" name="Google Shape;1040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41" name="Google Shape;1041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3" name="Google Shape;1043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44" name="Google Shape;1044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6" name="Google Shape;1046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47" name="Google Shape;1047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9" name="Google Shape;1049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50" name="Google Shape;1050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2" name="Google Shape;1052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4" name="Google Shape;1054;p36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266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5" name="Google Shape;1055;p36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9pPr>
          </a:lstStyle>
          <a:p>
            <a:endParaRPr/>
          </a:p>
        </p:txBody>
      </p:sp>
      <p:sp>
        <p:nvSpPr>
          <p:cNvPr id="1056" name="Google Shape;1056;p3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3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58" name="Google Shape;1058;p3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3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p3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p3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p3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p3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4" name="Google Shape;1064;p3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3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3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7" name="Google Shape;1067;p3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3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9" name="Google Shape;1069;p3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0" name="Google Shape;1070;p3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3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2" name="Google Shape;1072;p3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3" name="Google Shape;1073;p3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p3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3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3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3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3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3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3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3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3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3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3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3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3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7" name="Google Shape;1087;p3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3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3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3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3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3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3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3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3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3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3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3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3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3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3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3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3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3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3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18362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7" name="Google Shape;1107;p3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08" name="Google Shape;1108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09" name="Google Shape;1109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10" name="Google Shape;1110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12" name="Google Shape;1112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13" name="Google Shape;1113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14" name="Google Shape;1114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6" name="Google Shape;1116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17" name="Google Shape;1117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9" name="Google Shape;1119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20" name="Google Shape;1120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2" name="Google Shape;1122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23" name="Google Shape;112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5" name="Google Shape;1125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26" name="Google Shape;112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28" name="Google Shape;1128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0" name="Google Shape;1130;p37"/>
          <p:cNvSpPr txBox="1">
            <a:spLocks noGrp="1"/>
          </p:cNvSpPr>
          <p:nvPr>
            <p:ph type="title"/>
          </p:nvPr>
        </p:nvSpPr>
        <p:spPr>
          <a:xfrm>
            <a:off x="4584733" y="2679400"/>
            <a:ext cx="6639200" cy="1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1" name="Google Shape;1131;p3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3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3" name="Google Shape;1133;p3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3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p3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3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p3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8" name="Google Shape;1138;p3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9" name="Google Shape;1139;p3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0" name="Google Shape;1140;p3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3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2" name="Google Shape;1142;p3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3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3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p3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p3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3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8" name="Google Shape;1148;p3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9" name="Google Shape;1149;p3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3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1" name="Google Shape;1151;p3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2" name="Google Shape;1152;p3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3" name="Google Shape;1153;p3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4" name="Google Shape;1154;p3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p3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6" name="Google Shape;1156;p3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3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3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3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3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3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3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3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4" name="Google Shape;1164;p3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3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6" name="Google Shape;1166;p3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7" name="Google Shape;1167;p3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8" name="Google Shape;1168;p3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9" name="Google Shape;1169;p3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0" name="Google Shape;1170;p3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1" name="Google Shape;1171;p3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p3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p3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3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3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3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3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3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p3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3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2140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oogle Shape;1182;p3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83" name="Google Shape;1183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84" name="Google Shape;1184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5" name="Google Shape;1185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87" name="Google Shape;1187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88" name="Google Shape;1188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89" name="Google Shape;1189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1" name="Google Shape;1191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2" name="Google Shape;1192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4" name="Google Shape;1194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5" name="Google Shape;1195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7" name="Google Shape;1197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98" name="Google Shape;1198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0" name="Google Shape;1200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1" name="Google Shape;1201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03" name="Google Shape;1203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5" name="Google Shape;1205;p38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6" name="Google Shape;1206;p38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07" name="Google Shape;1207;p3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08" name="Google Shape;1208;p3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09" name="Google Shape;1209;p3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0" name="Google Shape;1210;p3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1" name="Google Shape;1211;p3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2" name="Google Shape;1212;p3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3" name="Google Shape;1213;p3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4" name="Google Shape;1214;p3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5" name="Google Shape;1215;p3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p3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p3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8" name="Google Shape;1218;p3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p3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p3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3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3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3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3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3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p3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p3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3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p3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3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1" name="Google Shape;1231;p3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3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3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4" name="Google Shape;1234;p3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3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3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3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3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p3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3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3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3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3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3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p3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3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p3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3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3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3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3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3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3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3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3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3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4867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597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40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40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p40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262" name="Google Shape;1262;p40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263" name="Google Shape;1263;p4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5" name="Google Shape;1265;p40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266" name="Google Shape;1266;p40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0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8" name="Google Shape;1268;p40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269" name="Google Shape;1269;p40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0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1" name="Google Shape;1271;p40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1272" name="Google Shape;1272;p40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0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4" name="Google Shape;1274;p40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1275" name="Google Shape;1275;p4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7" name="Google Shape;1277;p40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1278" name="Google Shape;1278;p4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0" name="Google Shape;1280;p40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1" name="Google Shape;1281;p40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2" name="Google Shape;1282;p4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3" name="Google Shape;1283;p4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4" name="Google Shape;1284;p4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5" name="Google Shape;1285;p4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6" name="Google Shape;1286;p4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7" name="Google Shape;1287;p4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8" name="Google Shape;1288;p4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9" name="Google Shape;1289;p4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0" name="Google Shape;1290;p4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4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4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p4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4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4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4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4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4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4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4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4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4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4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4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p4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4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4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4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4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4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4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6" name="Google Shape;1316;p4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4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4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4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4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p4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2" name="Google Shape;1322;p4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4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4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4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4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7" name="Google Shape;1327;p4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4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4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4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40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4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40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4" name="Google Shape;1334;p40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5" name="Google Shape;1335;p40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6" name="Google Shape;1336;p40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37" name="Google Shape;1337;p40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8" name="Google Shape;1338;p40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9" name="Google Shape;1339;p40"/>
          <p:cNvSpPr txBox="1">
            <a:spLocks noGrp="1"/>
          </p:cNvSpPr>
          <p:nvPr>
            <p:ph type="title" idx="6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0" name="Google Shape;1340;p40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1" name="Google Shape;1341;p40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2" name="Google Shape;1342;p40"/>
          <p:cNvSpPr txBox="1">
            <a:spLocks noGrp="1"/>
          </p:cNvSpPr>
          <p:nvPr>
            <p:ph type="title" idx="9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3" name="Google Shape;1343;p40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4" name="Google Shape;1344;p40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5" name="Google Shape;1345;p40"/>
          <p:cNvSpPr txBox="1">
            <a:spLocks noGrp="1"/>
          </p:cNvSpPr>
          <p:nvPr>
            <p:ph type="title" idx="15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6" name="Google Shape;1346;p40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7" name="Google Shape;1347;p40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8" name="Google Shape;1348;p40"/>
          <p:cNvSpPr txBox="1">
            <a:spLocks noGrp="1"/>
          </p:cNvSpPr>
          <p:nvPr>
            <p:ph type="title" idx="18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9" name="Google Shape;1349;p40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50" name="Google Shape;1350;p40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1" name="Google Shape;1351;p40"/>
          <p:cNvSpPr txBox="1">
            <a:spLocks noGrp="1"/>
          </p:cNvSpPr>
          <p:nvPr>
            <p:ph type="title" idx="2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1352" name="Google Shape;1352;p40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353" name="Google Shape;1353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40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356" name="Google Shape;1356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6" name="Google Shape;1366;p40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367" name="Google Shape;1367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9" name="Google Shape;1369;p40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40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66109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4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73" name="Google Shape;137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4" name="Google Shape;137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77" name="Google Shape;137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8" name="Google Shape;137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1" name="Google Shape;138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4" name="Google Shape;138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7" name="Google Shape;138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90" name="Google Shape;139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93" name="Google Shape;139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5" name="Google Shape;1395;p4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4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7" name="Google Shape;1397;p4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4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9" name="Google Shape;1399;p4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0" name="Google Shape;1400;p4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p4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p4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3" name="Google Shape;1403;p4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4" name="Google Shape;1404;p4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4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6" name="Google Shape;1406;p4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7" name="Google Shape;1407;p4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8" name="Google Shape;1408;p4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9" name="Google Shape;1409;p4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0" name="Google Shape;1410;p4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4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2" name="Google Shape;1412;p4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3" name="Google Shape;1413;p4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4" name="Google Shape;1414;p4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5" name="Google Shape;1415;p4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6" name="Google Shape;1416;p4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7" name="Google Shape;1417;p4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8" name="Google Shape;1418;p4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9" name="Google Shape;1419;p4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0" name="Google Shape;1420;p4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1" name="Google Shape;1421;p4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2" name="Google Shape;1422;p4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3" name="Google Shape;1423;p4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4" name="Google Shape;1424;p4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4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6" name="Google Shape;1426;p4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7" name="Google Shape;1427;p4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8" name="Google Shape;1428;p4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9" name="Google Shape;1429;p4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0" name="Google Shape;1430;p4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1" name="Google Shape;1431;p4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2" name="Google Shape;1432;p4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3" name="Google Shape;1433;p4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4" name="Google Shape;1434;p4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5" name="Google Shape;1435;p4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6" name="Google Shape;1436;p4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7" name="Google Shape;1437;p4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8" name="Google Shape;1438;p4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9" name="Google Shape;1439;p4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0" name="Google Shape;1440;p4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1" name="Google Shape;1441;p4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2" name="Google Shape;1442;p4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3" name="Google Shape;1443;p4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4" name="Google Shape;1444;p4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5" name="Google Shape;1445;p41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446" name="Google Shape;1446;p41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447" name="Google Shape;1447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49" name="Google Shape;1449;p41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450" name="Google Shape;1450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0" name="Google Shape;1460;p41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461" name="Google Shape;1461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63" name="Google Shape;1463;p41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64" name="Google Shape;1464;p41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37941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42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467" name="Google Shape;1467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68" name="Google Shape;1468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71" name="Google Shape;1471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72" name="Google Shape;1472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5" name="Google Shape;1475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8" name="Google Shape;1478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1" name="Google Shape;1481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4" name="Google Shape;1484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7" name="Google Shape;1487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89" name="Google Shape;1489;p4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0" name="Google Shape;1490;p4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1" name="Google Shape;1491;p4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2" name="Google Shape;1492;p4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3" name="Google Shape;1493;p4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4" name="Google Shape;1494;p4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5" name="Google Shape;1495;p4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6" name="Google Shape;1496;p4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7" name="Google Shape;1497;p4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8" name="Google Shape;1498;p4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4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4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1" name="Google Shape;1501;p4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4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p4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4" name="Google Shape;1504;p4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5" name="Google Shape;1505;p4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6" name="Google Shape;1506;p4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7" name="Google Shape;1507;p4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8" name="Google Shape;1508;p4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9" name="Google Shape;1509;p4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0" name="Google Shape;1510;p4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p4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4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4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4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4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4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4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4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4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4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4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4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4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4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4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4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4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4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4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4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4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4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4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4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4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4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4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4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539" name="Google Shape;1539;p42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540" name="Google Shape;1540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42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543" name="Google Shape;1543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3" name="Google Shape;1553;p42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554" name="Google Shape;1554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56" name="Google Shape;1556;p42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57" name="Google Shape;1557;p42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58" name="Google Shape;1558;p42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59" name="Google Shape;1559;p42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60" name="Google Shape;1560;p42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561" name="Google Shape;1561;p42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562" name="Google Shape;1562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2" name="Google Shape;1572;p42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573" name="Google Shape;1573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5" name="Google Shape;1575;p42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576" name="Google Shape;1576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6" name="Google Shape;1586;p42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587" name="Google Shape;1587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42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590" name="Google Shape;1590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66206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7704"/>
      </p:ext>
    </p:extLst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5586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18656"/>
      </p:ext>
    </p:extLst>
  </p:cSld>
  <p:clrMapOvr>
    <a:masterClrMapping/>
  </p:clrMapOvr>
  <p:transition advClick="0" advTm="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0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0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0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009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41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24699"/>
      </p:ext>
    </p:extLst>
  </p:cSld>
  <p:clrMapOvr>
    <a:masterClrMapping/>
  </p:clrMapOvr>
  <p:transition advClick="0" advTm="0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5664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5664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930576"/>
      </p:ext>
    </p:extLst>
  </p:cSld>
  <p:clrMapOvr>
    <a:masterClrMapping/>
  </p:clrMapOvr>
  <p:transition advClick="0" advTm="0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77021"/>
      </p:ext>
    </p:extLst>
  </p:cSld>
  <p:clrMapOvr>
    <a:masterClrMapping/>
  </p:clrMapOvr>
  <p:transition advClick="0" advTm="0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318327"/>
      </p:ext>
    </p:extLst>
  </p:cSld>
  <p:clrMapOvr>
    <a:masterClrMapping/>
  </p:clrMapOvr>
  <p:transition advClick="0" advTm="0"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83365" y="357607"/>
            <a:ext cx="2646878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399" dirty="0">
                <a:solidFill>
                  <a:prstClr val="black">
                    <a:lumMod val="65000"/>
                    <a:lumOff val="35000"/>
                  </a:prstClr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2819654720"/>
      </p:ext>
    </p:extLst>
  </p:cSld>
  <p:clrMapOvr>
    <a:masterClrMapping/>
  </p:clrMapOvr>
  <p:transition advClick="0" advTm="0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00" y="498764"/>
            <a:ext cx="9144000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6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1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8201" y="2491524"/>
            <a:ext cx="5256212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9789" y="4383089"/>
            <a:ext cx="5254625" cy="493712"/>
          </a:xfrm>
        </p:spPr>
        <p:txBody>
          <a:bodyPr>
            <a:normAutofit/>
          </a:bodyPr>
          <a:lstStyle>
            <a:lvl1pPr marL="0" indent="0">
              <a:buNone/>
              <a:defRPr sz="1599" b="1" i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39789" y="4876802"/>
            <a:ext cx="5254625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39789" y="5370513"/>
            <a:ext cx="5256212" cy="36036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816726" y="2005015"/>
            <a:ext cx="4335463" cy="471486"/>
          </a:xfrm>
        </p:spPr>
        <p:txBody>
          <a:bodyPr>
            <a:normAutofit/>
          </a:bodyPr>
          <a:lstStyle>
            <a:lvl1pPr marL="0" indent="0">
              <a:buNone/>
              <a:defRPr sz="1866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816726" y="2490788"/>
            <a:ext cx="4335463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5827875"/>
      </p:ext>
    </p:extLst>
  </p:cSld>
  <p:clrMapOvr>
    <a:masterClrMapping/>
  </p:clrMapOvr>
  <p:transition advClick="0" advTm="0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169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99672"/>
      </p:ext>
    </p:extLst>
  </p:cSld>
  <p:clrMapOvr>
    <a:masterClrMapping/>
  </p:clrMapOvr>
  <p:transition advClick="0" advTm="0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102497"/>
      </p:ext>
    </p:extLst>
  </p:cSld>
  <p:clrMapOvr>
    <a:masterClrMapping/>
  </p:clrMapOvr>
  <p:transition advClick="0" advTm="0"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839789" y="1943100"/>
            <a:ext cx="10512425" cy="4078288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524000" y="498764"/>
            <a:ext cx="9144000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6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31474" y="2062397"/>
            <a:ext cx="4335463" cy="471600"/>
          </a:xfrm>
        </p:spPr>
        <p:txBody>
          <a:bodyPr>
            <a:noAutofit/>
          </a:bodyPr>
          <a:lstStyle>
            <a:lvl1pPr marL="0" indent="0">
              <a:buNone/>
              <a:defRPr sz="2399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31474" y="2549237"/>
            <a:ext cx="4335463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12824"/>
      </p:ext>
    </p:extLst>
  </p:cSld>
  <p:clrMapOvr>
    <a:masterClrMapping/>
  </p:clrMapOvr>
  <p:transition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8489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310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899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508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6878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68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555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454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646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869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76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4.jp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66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30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9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ACCE60-7EFD-41A3-AF84-6A418BAD7F89}"/>
              </a:ext>
            </a:extLst>
          </p:cNvPr>
          <p:cNvSpPr/>
          <p:nvPr userDrawn="1"/>
        </p:nvSpPr>
        <p:spPr>
          <a:xfrm>
            <a:off x="8373518" y="6501173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1067" kern="0" dirty="0">
                <a:solidFill>
                  <a:srgbClr val="000000"/>
                </a:solidFill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99435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11/20/2021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5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0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74017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9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9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 advClick="0" advTm="0">
    <p:random/>
  </p:transition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7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11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48.png"/><Relationship Id="rId4" Type="http://schemas.openxmlformats.org/officeDocument/2006/relationships/image" Target="../media/image18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0.jpe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9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notesSlide" Target="../notesSlides/notesSlide16.xml"/><Relationship Id="rId5" Type="http://schemas.openxmlformats.org/officeDocument/2006/relationships/tags" Target="../tags/tag17.xml"/><Relationship Id="rId15" Type="http://schemas.openxmlformats.org/officeDocument/2006/relationships/image" Target="../media/image52.png"/><Relationship Id="rId10" Type="http://schemas.openxmlformats.org/officeDocument/2006/relationships/slideLayout" Target="../slideLayouts/slideLayout88.xml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2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5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45.xml"/><Relationship Id="rId11" Type="http://schemas.openxmlformats.org/officeDocument/2006/relationships/image" Target="../media/image26.png"/><Relationship Id="rId5" Type="http://schemas.openxmlformats.org/officeDocument/2006/relationships/tags" Target="../tags/tag7.xml"/><Relationship Id="rId10" Type="http://schemas.microsoft.com/office/2007/relationships/hdphoto" Target="../media/hdphoto2.wdp"/><Relationship Id="rId4" Type="http://schemas.openxmlformats.org/officeDocument/2006/relationships/tags" Target="../tags/tag6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8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9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0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A1E12E-9FE9-47DC-9AD9-BC87EF71A907}"/>
              </a:ext>
            </a:extLst>
          </p:cNvPr>
          <p:cNvSpPr/>
          <p:nvPr/>
        </p:nvSpPr>
        <p:spPr>
          <a:xfrm>
            <a:off x="2530764" y="1560948"/>
            <a:ext cx="7287491" cy="4571997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036095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endParaRPr lang="en-US" sz="8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8729" y="2256282"/>
            <a:ext cx="68515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CHÀO MỪNG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CÁC CON ĐẾN VỚI </a:t>
            </a:r>
            <a:r>
              <a:rPr lang="vi-VN" altLang="zh-CN" sz="3200" b="1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TIẾT HỌC MÔN TỰ NHIÊN VÀ XÃ HỘI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LỚP 1</a:t>
            </a:r>
          </a:p>
        </p:txBody>
      </p:sp>
    </p:spTree>
    <p:extLst>
      <p:ext uri="{BB962C8B-B14F-4D97-AF65-F5344CB8AC3E}">
        <p14:creationId xmlns:p14="http://schemas.microsoft.com/office/powerpoint/2010/main" val="97909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14"/>
    </mc:Choice>
    <mc:Fallback xmlns="">
      <p:transition spd="slow" advTm="1211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15"/>
          <p:cNvSpPr txBox="1">
            <a:spLocks noGrp="1"/>
          </p:cNvSpPr>
          <p:nvPr>
            <p:ph type="title" idx="4294967295"/>
          </p:nvPr>
        </p:nvSpPr>
        <p:spPr>
          <a:xfrm>
            <a:off x="11351685" y="5234518"/>
            <a:ext cx="840316" cy="56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06</a:t>
            </a:r>
            <a:endParaRPr/>
          </a:p>
        </p:txBody>
      </p:sp>
      <p:sp>
        <p:nvSpPr>
          <p:cNvPr id="2210" name="Google Shape;2210;p15"/>
          <p:cNvSpPr txBox="1">
            <a:spLocks noGrp="1"/>
          </p:cNvSpPr>
          <p:nvPr>
            <p:ph type="title" idx="4294967295"/>
          </p:nvPr>
        </p:nvSpPr>
        <p:spPr>
          <a:xfrm>
            <a:off x="11351685" y="2059518"/>
            <a:ext cx="840316" cy="56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04</a:t>
            </a:r>
            <a:endParaRPr/>
          </a:p>
        </p:txBody>
      </p:sp>
      <p:sp>
        <p:nvSpPr>
          <p:cNvPr id="2211" name="Google Shape;2211;p15"/>
          <p:cNvSpPr txBox="1">
            <a:spLocks noGrp="1"/>
          </p:cNvSpPr>
          <p:nvPr>
            <p:ph type="title" idx="4294967295"/>
          </p:nvPr>
        </p:nvSpPr>
        <p:spPr>
          <a:xfrm>
            <a:off x="11351685" y="3674534"/>
            <a:ext cx="840316" cy="560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05</a:t>
            </a: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59" y="650860"/>
            <a:ext cx="3006616" cy="2430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873" y="650860"/>
            <a:ext cx="3304473" cy="2430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59" y="3674534"/>
            <a:ext cx="3006617" cy="2421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318" y="3674534"/>
            <a:ext cx="3112186" cy="24211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429" y="3674534"/>
            <a:ext cx="3527917" cy="2421169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281" y="650860"/>
            <a:ext cx="3112186" cy="243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0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608"/>
    </mc:Choice>
    <mc:Fallback xmlns="">
      <p:transition advTm="2660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84174" y="0"/>
            <a:ext cx="3080825" cy="4575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60092" y="2521040"/>
            <a:ext cx="758733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2: Giới thiệu các hoạt động </a:t>
            </a:r>
          </a:p>
          <a:p>
            <a:pPr algn="ctr"/>
            <a:r>
              <a:rPr lang="vi-VN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trường, lớp của em</a:t>
            </a:r>
            <a:endParaRPr lang="en-US" sz="3600" b="1" dirty="0">
              <a:ln/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250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20"/>
    </mc:Choice>
    <mc:Fallback xmlns="">
      <p:transition advTm="9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8" y="695459"/>
            <a:ext cx="10200068" cy="5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0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373"/>
    </mc:Choice>
    <mc:Fallback xmlns="">
      <p:transition advTm="637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9" y="734097"/>
            <a:ext cx="5409126" cy="5190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375" y="734097"/>
            <a:ext cx="4842456" cy="49970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54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708"/>
    </mc:Choice>
    <mc:Fallback xmlns="">
      <p:transition advTm="15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827" y="3575078"/>
            <a:ext cx="4584879" cy="2645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28" y="643944"/>
            <a:ext cx="9569003" cy="2931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499" y="3575077"/>
            <a:ext cx="4430331" cy="252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2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857"/>
    </mc:Choice>
    <mc:Fallback xmlns="">
      <p:transition advTm="1185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9457166" y="978810"/>
            <a:ext cx="1294536" cy="834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462" y="4513268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4" y="0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479" y="4048438"/>
            <a:ext cx="3556319" cy="3085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432" y="1253634"/>
            <a:ext cx="3402937" cy="5075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531" y="2047040"/>
            <a:ext cx="3250481" cy="211347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6831468" y="425003"/>
            <a:ext cx="4584879" cy="2678775"/>
          </a:xfrm>
          <a:prstGeom prst="wedgeEllipseCallout">
            <a:avLst>
              <a:gd name="adj1" fmla="val -69991"/>
              <a:gd name="adj2" fmla="val 4451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làm hướng dẫn viên du lịch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18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014"/>
    </mc:Choice>
    <mc:Fallback xmlns="">
      <p:transition advTm="11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1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3648828" y="2036247"/>
            <a:ext cx="2339125" cy="1231900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866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6" name="MH_Other_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671801" y="3391176"/>
            <a:ext cx="2446581" cy="174154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866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MH_Other_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740868" y="3479282"/>
            <a:ext cx="2507943" cy="1654277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866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MH_SubTitle_1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6002236" y="1511352"/>
            <a:ext cx="5366820" cy="104979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FontTx/>
              <a:buNone/>
            </a:pPr>
            <a:r>
              <a:rPr lang="vi-VN" altLang="zh-CN" sz="2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Nói được tên, địa chỉ lớp, trường học của mình.</a:t>
            </a:r>
            <a:endParaRPr lang="zh-CN" altLang="en-US" sz="2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0" name="MH_SubTitle_2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6118383" y="3151792"/>
            <a:ext cx="5200196" cy="106968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FontTx/>
              <a:buNone/>
            </a:pPr>
            <a:r>
              <a:rPr lang="vi-VN" altLang="zh-CN" sz="2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Giới thiệu khái quát không gian trường học, lớp học.</a:t>
            </a:r>
            <a:endParaRPr lang="zh-CN" altLang="en-US" sz="2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1" name="MH_SubTitle_3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6118383" y="4812127"/>
            <a:ext cx="5200196" cy="111215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FontTx/>
              <a:buNone/>
            </a:pPr>
            <a:r>
              <a:rPr lang="vi-VN" altLang="zh-CN" sz="2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Kể về một số hoạt động của trường, lớp.</a:t>
            </a:r>
            <a:endParaRPr lang="zh-CN" altLang="en-US" sz="2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2" name="MH_Other_5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1030310" y="1888612"/>
            <a:ext cx="3108638" cy="292351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lIns="0" tIns="0" rIns="0" bIns="0" anchor="ctr" anchorCtr="1"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zh-TW" altLang="en-US" sz="2399" b="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MH_Title_1"/>
          <p:cNvSpPr/>
          <p:nvPr>
            <p:custDataLst>
              <p:tags r:id="rId9"/>
            </p:custDataLst>
          </p:nvPr>
        </p:nvSpPr>
        <p:spPr>
          <a:xfrm>
            <a:off x="1481070" y="2360097"/>
            <a:ext cx="2432472" cy="215751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zh-TW" altLang="en-US" sz="5065" b="1" dirty="0">
              <a:solidFill>
                <a:prstClr val="white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026" name="Picture 2" descr="看书的可爱学生矢量素材- 设计之家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299"/>
            <a:ext cx="2303545" cy="175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卡通儿童看书PNG图片素材下载_儿童PNG_熊猫办公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67" y="4812127"/>
            <a:ext cx="3248345" cy="195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60" y="2513766"/>
            <a:ext cx="1240527" cy="18501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740" y="2976048"/>
            <a:ext cx="1399682" cy="5892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85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8714"/>
    </mc:Choice>
    <mc:Fallback xmlns="">
      <p:transition advTm="28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1096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49992" y="1126888"/>
            <a:ext cx="8492016" cy="2515044"/>
            <a:chOff x="1868200" y="2632197"/>
            <a:chExt cx="8492016" cy="2919569"/>
          </a:xfrm>
          <a:solidFill>
            <a:srgbClr val="FDCFDF"/>
          </a:solid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200" y="2632197"/>
              <a:ext cx="8492016" cy="2919569"/>
            </a:xfrm>
            <a:prstGeom prst="roundRect">
              <a:avLst/>
            </a:prstGeom>
            <a:grpFill/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2369373" y="3244194"/>
              <a:ext cx="7489670" cy="13933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7200" b="1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CỦNG CỐ BÀI HỌC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618"/>
            <a:ext cx="12192000" cy="34763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71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187"/>
    </mc:Choice>
    <mc:Fallback xmlns="">
      <p:transition advTm="31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2897982" y="1019247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>
              <a:solidFill>
                <a:prstClr val="black"/>
              </a:solidFill>
            </a:endParaRP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9457166" y="978810"/>
            <a:ext cx="1294536" cy="834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690" y="4023640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68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479" y="4048438"/>
            <a:ext cx="3556319" cy="3085001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8EAEA1D9-287F-4FF7-900E-1015DEEB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744" y="2777703"/>
            <a:ext cx="1006856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TẬP CHỦ ĐỀ TRƯỜNG HỌC 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30173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8609">
        <p15:prstTrans prst="curtains"/>
      </p:transition>
    </mc:Choice>
    <mc:Fallback xmlns="">
      <p:transition spd="slow" advTm="86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1778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352800" y="2930192"/>
            <a:ext cx="4952628" cy="125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5" tIns="60957" rIns="121915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7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6117260"/>
      </p:ext>
    </p:extLst>
  </p:cSld>
  <p:clrMapOvr>
    <a:masterClrMapping/>
  </p:clrMapOvr>
  <p:transition spd="slow" advTm="619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48"/>
            <a:ext cx="12192000" cy="42396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6213" y="269687"/>
            <a:ext cx="4726547" cy="669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58461" y="4968501"/>
            <a:ext cx="369623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350912" y="5029200"/>
            <a:ext cx="369623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32632" y="4922335"/>
            <a:ext cx="369623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9549" y="5330659"/>
            <a:ext cx="3309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41065" y="5297270"/>
            <a:ext cx="3309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32632" y="5330658"/>
            <a:ext cx="354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Arrow Connector 14"/>
          <p:cNvCxnSpPr>
            <a:stCxn id="4" idx="2"/>
          </p:cNvCxnSpPr>
          <p:nvPr/>
        </p:nvCxnSpPr>
        <p:spPr>
          <a:xfrm flipH="1">
            <a:off x="2659486" y="4225966"/>
            <a:ext cx="3436514" cy="6827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91451" y="4225966"/>
            <a:ext cx="0" cy="6364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096000" y="4230865"/>
            <a:ext cx="3436514" cy="6165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087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722"/>
    </mc:Choice>
    <mc:Fallback xmlns="">
      <p:transition advTm="23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20" y="96721"/>
            <a:ext cx="1629860" cy="148544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978" y="3413056"/>
            <a:ext cx="4954684" cy="411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558" y="861387"/>
            <a:ext cx="3683027" cy="5757503"/>
          </a:xfrm>
          <a:prstGeom prst="rect">
            <a:avLst/>
          </a:prstGeom>
        </p:spPr>
      </p:pic>
      <p:sp>
        <p:nvSpPr>
          <p:cNvPr id="11" name="MH_SubTitle_1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953814" y="1445014"/>
            <a:ext cx="4739426" cy="1092124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Cùng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tham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gia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triển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lãm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tranh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về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trường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lớp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.</a:t>
            </a:r>
            <a:endParaRPr lang="zh-CN" altLang="en-US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4" name="MH_SubTitle_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953814" y="3413056"/>
            <a:ext cx="4555159" cy="1055913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Giới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thiệu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các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hoạt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động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ở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trường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lớp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của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em</a:t>
            </a:r>
            <a:endParaRPr lang="zh-CN" altLang="en-US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5" name="MH_Other_1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 flipV="1">
            <a:off x="8693240" y="2021982"/>
            <a:ext cx="965915" cy="2575776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6" name="MH_Other_1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8508973" y="4082602"/>
            <a:ext cx="1150182" cy="515156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479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163"/>
    </mc:Choice>
    <mc:Fallback xmlns="">
      <p:transition advTm="13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84174" y="0"/>
            <a:ext cx="3080825" cy="4575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59689" y="2443767"/>
            <a:ext cx="74911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1: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lãm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3600" b="1" dirty="0">
              <a:ln/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891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628"/>
    </mc:Choice>
    <mc:Fallback xmlns="">
      <p:transition advTm="7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6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576"/>
    </mc:Choice>
    <mc:Fallback xmlns="">
      <p:transition advTm="2657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861" y="283337"/>
            <a:ext cx="5177307" cy="32325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6" y="3863662"/>
            <a:ext cx="11269012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6" y="283336"/>
            <a:ext cx="5679582" cy="32325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376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273"/>
    </mc:Choice>
    <mc:Fallback xmlns="">
      <p:transition advTm="16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200" y="400590"/>
            <a:ext cx="5756856" cy="5666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20" y="400590"/>
            <a:ext cx="5735049" cy="553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229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602"/>
    </mc:Choice>
    <mc:Fallback xmlns="">
      <p:transition advTm="10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"/>
  <p:tag name="MH" val="20161022181333"/>
  <p:tag name="MH_LIBRARY" val="GRAPHIC"/>
  <p:tag name="TIMING" val="|4.3|4.8|4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0.1|3|2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Title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|2.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162</Words>
  <Application>Microsoft Office PowerPoint</Application>
  <PresentationFormat>Widescreen</PresentationFormat>
  <Paragraphs>40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40" baseType="lpstr">
      <vt:lpstr>A3.BoosterNextFYBlackRegular-San</vt:lpstr>
      <vt:lpstr>Arial</vt:lpstr>
      <vt:lpstr>Arial-Rounded</vt:lpstr>
      <vt:lpstr>Bebas Neue</vt:lpstr>
      <vt:lpstr>Calibri</vt:lpstr>
      <vt:lpstr>Calibri Light</vt:lpstr>
      <vt:lpstr>Jua</vt:lpstr>
      <vt:lpstr>Kalam</vt:lpstr>
      <vt:lpstr>Montserrat</vt:lpstr>
      <vt:lpstr>Patrick Hand</vt:lpstr>
      <vt:lpstr>Quicksand Medium</vt:lpstr>
      <vt:lpstr>Times New Roman</vt:lpstr>
      <vt:lpstr>UTM Avo</vt:lpstr>
      <vt:lpstr>UTM Cookies</vt:lpstr>
      <vt:lpstr>印品黑体</vt:lpstr>
      <vt:lpstr>1_Office Theme</vt:lpstr>
      <vt:lpstr>2_Office Theme</vt:lpstr>
      <vt:lpstr>Doodle Sketchbook by Slidesgo</vt:lpstr>
      <vt:lpstr>4_Office Theme</vt:lpstr>
      <vt:lpstr>3_Office Theme</vt:lpstr>
      <vt:lpstr>Nature Activities Binder by Slidesgo</vt:lpstr>
      <vt:lpstr>Office 主题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Hong Nhung Nguyen Thi</cp:lastModifiedBy>
  <cp:revision>52</cp:revision>
  <dcterms:created xsi:type="dcterms:W3CDTF">2021-11-02T08:34:15Z</dcterms:created>
  <dcterms:modified xsi:type="dcterms:W3CDTF">2021-11-20T16:28:11Z</dcterms:modified>
</cp:coreProperties>
</file>