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2"/>
  </p:notesMasterIdLst>
  <p:sldIdLst>
    <p:sldId id="321" r:id="rId5"/>
    <p:sldId id="322" r:id="rId6"/>
    <p:sldId id="326" r:id="rId7"/>
    <p:sldId id="365" r:id="rId8"/>
    <p:sldId id="327" r:id="rId9"/>
    <p:sldId id="295" r:id="rId10"/>
    <p:sldId id="388" r:id="rId11"/>
    <p:sldId id="367" r:id="rId12"/>
    <p:sldId id="389" r:id="rId13"/>
    <p:sldId id="368" r:id="rId14"/>
    <p:sldId id="331" r:id="rId15"/>
    <p:sldId id="369" r:id="rId16"/>
    <p:sldId id="333" r:id="rId17"/>
    <p:sldId id="383" r:id="rId18"/>
    <p:sldId id="384" r:id="rId19"/>
    <p:sldId id="385" r:id="rId20"/>
    <p:sldId id="373" r:id="rId21"/>
    <p:sldId id="386" r:id="rId22"/>
    <p:sldId id="377" r:id="rId23"/>
    <p:sldId id="274" r:id="rId24"/>
    <p:sldId id="309" r:id="rId25"/>
    <p:sldId id="305" r:id="rId26"/>
    <p:sldId id="276" r:id="rId27"/>
    <p:sldId id="391" r:id="rId28"/>
    <p:sldId id="394" r:id="rId29"/>
    <p:sldId id="381" r:id="rId30"/>
    <p:sldId id="341" r:id="rId31"/>
  </p:sldIdLst>
  <p:sldSz cx="9144000" cy="5143500" type="screen16x9"/>
  <p:notesSz cx="6858000" cy="9144000"/>
  <p:embeddedFontLst>
    <p:embeddedFont>
      <p:font typeface="DFPOP1-W9" panose="020B0604020202020204" charset="-128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UTM Avo" panose="02040603050506020204" pitchFamily="18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35FB"/>
    <a:srgbClr val="4CA420"/>
    <a:srgbClr val="C34CE4"/>
    <a:srgbClr val="679C31"/>
    <a:srgbClr val="F14420"/>
    <a:srgbClr val="C4D836"/>
    <a:srgbClr val="92000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48" autoAdjust="0"/>
    <p:restoredTop sz="93457" autoAdjust="0"/>
  </p:normalViewPr>
  <p:slideViewPr>
    <p:cSldViewPr snapToGrid="0">
      <p:cViewPr varScale="1">
        <p:scale>
          <a:sx n="80" d="100"/>
          <a:sy n="80" d="100"/>
        </p:scale>
        <p:origin x="564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681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174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zh-CN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281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zh-CN" alt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528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79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35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486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860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96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904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358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512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42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4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gif"/><Relationship Id="rId12" Type="http://schemas.openxmlformats.org/officeDocument/2006/relationships/image" Target="../media/image2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4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79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19516" y="1676812"/>
            <a:ext cx="4387756" cy="12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2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2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14300" y="-304694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7" y="1735799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39">
              <a:lnSpc>
                <a:spcPct val="150000"/>
              </a:lnSpc>
            </a:pPr>
            <a:r>
              <a:rPr lang="en-US" sz="15984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306865" y="2809300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280" y="-38307"/>
            <a:ext cx="501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/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56327ACC-3C6B-4E5C-A9E1-A7D8750AEA71}"/>
              </a:ext>
            </a:extLst>
          </p:cNvPr>
          <p:cNvSpPr txBox="1"/>
          <p:nvPr/>
        </p:nvSpPr>
        <p:spPr>
          <a:xfrm>
            <a:off x="2856751" y="355925"/>
            <a:ext cx="377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757"/>
    </mc:Choice>
    <mc:Fallback xmlns="">
      <p:transition advTm="10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86F41F1-139E-4EE9-BF4B-C2FBED3F1B1F}"/>
              </a:ext>
            </a:extLst>
          </p:cNvPr>
          <p:cNvSpPr txBox="1"/>
          <p:nvPr/>
        </p:nvSpPr>
        <p:spPr>
          <a:xfrm>
            <a:off x="824224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Avo" pitchFamily="18" charset="0"/>
              </a:rPr>
              <a:t>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585893-A049-4331-94FE-639C0BC389E1}"/>
              </a:ext>
            </a:extLst>
          </p:cNvPr>
          <p:cNvSpPr txBox="1"/>
          <p:nvPr/>
        </p:nvSpPr>
        <p:spPr>
          <a:xfrm>
            <a:off x="6971708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UTM Avo" pitchFamily="18" charset="0"/>
              </a:rPr>
              <a:t>ơi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4C5B01-620C-4621-8F35-B75F77446DD8}"/>
              </a:ext>
            </a:extLst>
          </p:cNvPr>
          <p:cNvSpPr txBox="1"/>
          <p:nvPr/>
        </p:nvSpPr>
        <p:spPr>
          <a:xfrm>
            <a:off x="4994162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UTM Avo" pitchFamily="18" charset="0"/>
              </a:rPr>
              <a:t>ôi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5E5093-64BC-4782-A803-704D0AEC7FBE}"/>
              </a:ext>
            </a:extLst>
          </p:cNvPr>
          <p:cNvSpPr txBox="1"/>
          <p:nvPr/>
        </p:nvSpPr>
        <p:spPr>
          <a:xfrm>
            <a:off x="2865318" y="2044209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Avo" pitchFamily="18" charset="0"/>
              </a:rPr>
              <a:t>oi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6F56D-C981-40E9-B6A5-67532FACE158}"/>
              </a:ext>
            </a:extLst>
          </p:cNvPr>
          <p:cNvSpPr txBox="1"/>
          <p:nvPr/>
        </p:nvSpPr>
        <p:spPr>
          <a:xfrm>
            <a:off x="4919882" y="194073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UTM Avo" pitchFamily="18" charset="0"/>
              </a:rPr>
              <a:t>ây</a:t>
            </a:r>
            <a:endParaRPr lang="en-US" sz="88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267EAA-B28D-48C3-BFEB-9D45BDE6715D}"/>
              </a:ext>
            </a:extLst>
          </p:cNvPr>
          <p:cNvSpPr txBox="1"/>
          <p:nvPr/>
        </p:nvSpPr>
        <p:spPr>
          <a:xfrm>
            <a:off x="2338226" y="194073"/>
            <a:ext cx="195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Avo" pitchFamily="18" charset="0"/>
              </a:rPr>
              <a:t>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5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956"/>
    </mc:Choice>
    <mc:Fallback xmlns="">
      <p:transition advTm="22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E45BE3-21B5-4BB1-9596-84937BA5447F}"/>
              </a:ext>
            </a:extLst>
          </p:cNvPr>
          <p:cNvSpPr txBox="1"/>
          <p:nvPr/>
        </p:nvSpPr>
        <p:spPr>
          <a:xfrm>
            <a:off x="3807701" y="495727"/>
            <a:ext cx="513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chim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bói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cá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B30C28-8849-418D-95D2-ADB3666F1EFA}"/>
              </a:ext>
            </a:extLst>
          </p:cNvPr>
          <p:cNvSpPr txBox="1"/>
          <p:nvPr/>
        </p:nvSpPr>
        <p:spPr>
          <a:xfrm>
            <a:off x="4160127" y="1436403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bơi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lội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5575F-804B-4991-B4FF-0974BC662D04}"/>
              </a:ext>
            </a:extLst>
          </p:cNvPr>
          <p:cNvSpPr txBox="1"/>
          <p:nvPr/>
        </p:nvSpPr>
        <p:spPr>
          <a:xfrm>
            <a:off x="4185883" y="2361571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đồ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chơi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E66F5-DD57-40A7-BCF5-2C82972EB6F9}"/>
              </a:ext>
            </a:extLst>
          </p:cNvPr>
          <p:cNvSpPr txBox="1"/>
          <p:nvPr/>
        </p:nvSpPr>
        <p:spPr>
          <a:xfrm>
            <a:off x="-164619" y="495727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chùm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vải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DC3A7-2B93-48FB-B227-2CAB9D124860}"/>
              </a:ext>
            </a:extLst>
          </p:cNvPr>
          <p:cNvSpPr txBox="1"/>
          <p:nvPr/>
        </p:nvSpPr>
        <p:spPr>
          <a:xfrm>
            <a:off x="-80796" y="1436402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máy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bay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050CD2-47D2-4820-9895-155A203455A0}"/>
              </a:ext>
            </a:extLst>
          </p:cNvPr>
          <p:cNvSpPr txBox="1"/>
          <p:nvPr/>
        </p:nvSpPr>
        <p:spPr>
          <a:xfrm>
            <a:off x="-138863" y="2361571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đám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mây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8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3204"/>
    </mc:Choice>
    <mc:Fallback xmlns="">
      <p:transition advTm="53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8511" y="133152"/>
            <a:ext cx="763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ai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3466" y="133153"/>
            <a:ext cx="1032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ay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4845" y="133153"/>
            <a:ext cx="1032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ây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7016" y="133153"/>
            <a:ext cx="915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oi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7728" y="133154"/>
            <a:ext cx="108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ôi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3908" y="133155"/>
            <a:ext cx="939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C8ABAF-965F-4CC8-BE27-6EAC11DA52C9}"/>
              </a:ext>
            </a:extLst>
          </p:cNvPr>
          <p:cNvSpPr txBox="1"/>
          <p:nvPr/>
        </p:nvSpPr>
        <p:spPr>
          <a:xfrm>
            <a:off x="4035418" y="964149"/>
            <a:ext cx="5137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chim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bói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cá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30A6D-B4F0-464F-B41B-8384D05461D4}"/>
              </a:ext>
            </a:extLst>
          </p:cNvPr>
          <p:cNvSpPr txBox="1"/>
          <p:nvPr/>
        </p:nvSpPr>
        <p:spPr>
          <a:xfrm>
            <a:off x="4387844" y="1904825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thổi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còi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6ECB3A-2D6B-4570-A7C8-8A6D443C31F5}"/>
              </a:ext>
            </a:extLst>
          </p:cNvPr>
          <p:cNvSpPr txBox="1"/>
          <p:nvPr/>
        </p:nvSpPr>
        <p:spPr>
          <a:xfrm>
            <a:off x="4413600" y="2829993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đồ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chơi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96456F-389E-4976-949D-6C140687CC57}"/>
              </a:ext>
            </a:extLst>
          </p:cNvPr>
          <p:cNvSpPr txBox="1"/>
          <p:nvPr/>
        </p:nvSpPr>
        <p:spPr>
          <a:xfrm>
            <a:off x="63098" y="964149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chùm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vải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C7AD2-4AF3-448C-8C1A-6E87F9691D09}"/>
              </a:ext>
            </a:extLst>
          </p:cNvPr>
          <p:cNvSpPr txBox="1"/>
          <p:nvPr/>
        </p:nvSpPr>
        <p:spPr>
          <a:xfrm>
            <a:off x="146921" y="1904824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máy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cày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1F7E2-1D69-436C-9B5E-D2962C72A18E}"/>
              </a:ext>
            </a:extLst>
          </p:cNvPr>
          <p:cNvSpPr txBox="1"/>
          <p:nvPr/>
        </p:nvSpPr>
        <p:spPr>
          <a:xfrm>
            <a:off x="88854" y="2829993"/>
            <a:ext cx="4182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đám</a:t>
            </a:r>
            <a:r>
              <a:rPr lang="en-US" sz="4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itchFamily="18" charset="0"/>
              </a:rPr>
              <a:t>mây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174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4210"/>
    </mc:Choice>
    <mc:Fallback xmlns="">
      <p:transition advTm="3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72261" y="1603134"/>
            <a:ext cx="3245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2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2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77"/>
    </mc:Choice>
    <mc:Fallback xmlns="">
      <p:transition advTm="5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67FCCE-3928-4A4F-82E8-CBCF960BD9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12" t="38148" r="43021" b="38889"/>
          <a:stretch/>
        </p:blipFill>
        <p:spPr>
          <a:xfrm>
            <a:off x="1858899" y="0"/>
            <a:ext cx="5983716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2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70"/>
    </mc:Choice>
    <mc:Fallback xmlns="">
      <p:transition advTm="757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C9E4F-168D-4E52-919C-908012F07A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18" t="37222" r="44479" b="28889"/>
          <a:stretch/>
        </p:blipFill>
        <p:spPr>
          <a:xfrm>
            <a:off x="1562100" y="0"/>
            <a:ext cx="60991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32"/>
    </mc:Choice>
    <mc:Fallback xmlns="">
      <p:transition advTm="8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6D5FD-C41D-4E49-8FB9-64261323BE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79" t="37778" r="43125" b="38148"/>
          <a:stretch/>
        </p:blipFill>
        <p:spPr>
          <a:xfrm>
            <a:off x="1400174" y="0"/>
            <a:ext cx="6877051" cy="415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267"/>
    </mc:Choice>
    <mc:Fallback xmlns="">
      <p:transition advTm="16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9D60B-67FB-45D2-B470-306434700D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812" t="38148" r="43021" b="38889"/>
          <a:stretch/>
        </p:blipFill>
        <p:spPr>
          <a:xfrm>
            <a:off x="0" y="337897"/>
            <a:ext cx="3061262" cy="2063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D9C01-2917-487F-88C1-28E084CBDC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56" t="36255" r="46725" b="29856"/>
          <a:stretch/>
        </p:blipFill>
        <p:spPr>
          <a:xfrm>
            <a:off x="3061261" y="366472"/>
            <a:ext cx="3408227" cy="3751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2F39B5-933A-4BEA-8B32-97D2D84B27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700" t="38786" r="46820" b="39188"/>
          <a:stretch/>
        </p:blipFill>
        <p:spPr>
          <a:xfrm>
            <a:off x="6469488" y="366473"/>
            <a:ext cx="2458612" cy="196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441"/>
    </mc:Choice>
    <mc:Fallback xmlns="">
      <p:transition advTm="13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82EBE-336C-4A7E-9FCC-C0F3AEB68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89" y="0"/>
            <a:ext cx="72020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4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91"/>
    </mc:Choice>
    <mc:Fallback xmlns="">
      <p:transition advTm="489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AEA48-E645-4E2D-8DF1-1DAD6121E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70" y="0"/>
            <a:ext cx="73380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91"/>
    </mc:Choice>
    <mc:Fallback xmlns="">
      <p:transition advTm="639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9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8084" y="1145545"/>
            <a:ext cx="7258406" cy="89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C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  <a:endParaRPr lang="en-US" sz="4000" b="1" dirty="0">
              <a:solidFill>
                <a:srgbClr val="FFC0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p:transition spd="slow" advTm="925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1" y="1405054"/>
            <a:ext cx="700854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5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5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vi-VN" sz="75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719"/>
    </mc:Choice>
    <mc:Fallback xmlns="">
      <p:transition advTm="8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541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VIẾT VỞ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1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59"/>
    </mc:Choice>
    <mc:Fallback xmlns="">
      <p:transition advTm="5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0"/>
            <a:ext cx="4434348" cy="3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t="47778" r="51723" b="31111"/>
          <a:stretch>
            <a:fillRect/>
          </a:stretch>
        </p:blipFill>
        <p:spPr bwMode="auto">
          <a:xfrm>
            <a:off x="4434348" y="2123768"/>
            <a:ext cx="4709652" cy="30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6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2898"/>
    </mc:Choice>
    <mc:Fallback xmlns="">
      <p:transition advTm="52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91054" y="4634107"/>
            <a:ext cx="2635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HP001 4 hàng"/>
              </a:rPr>
              <a:t>ăm</a:t>
            </a:r>
            <a:endParaRPr lang="en-US" sz="4500" b="1">
              <a:latin typeface="HP001 4 hàng" panose="020B0603050302020204" pitchFamily="34" charset="0"/>
            </a:endParaRPr>
          </a:p>
          <a:p>
            <a:endParaRPr lang="en-US" sz="45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0179" y="4639792"/>
            <a:ext cx="2635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b="1" dirty="0">
              <a:latin typeface="HP001 4 hàng" panose="020B0603050302020204" pitchFamily="34" charset="0"/>
            </a:endParaRPr>
          </a:p>
          <a:p>
            <a:endParaRPr lang="en-US" sz="45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60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12"/>
    </mc:Choice>
    <mc:Fallback xmlns="">
      <p:transition advTm="651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3714F-599D-48DF-B13F-C0D00FE2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6" t="27868" r="25406" b="8950"/>
          <a:stretch/>
        </p:blipFill>
        <p:spPr>
          <a:xfrm>
            <a:off x="795882" y="0"/>
            <a:ext cx="7552235" cy="5047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793C2-B863-4AB6-A7ED-248EBCF14BB2}"/>
              </a:ext>
            </a:extLst>
          </p:cNvPr>
          <p:cNvSpPr txBox="1"/>
          <p:nvPr/>
        </p:nvSpPr>
        <p:spPr>
          <a:xfrm>
            <a:off x="2148004" y="451865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P001 4 hàng" panose="020B0603050302020204" pitchFamily="34" charset="0"/>
              </a:rPr>
              <a:t>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5677-BDC5-4A1F-9E58-DC93BAAA4EA2}"/>
              </a:ext>
            </a:extLst>
          </p:cNvPr>
          <p:cNvSpPr txBox="1"/>
          <p:nvPr/>
        </p:nvSpPr>
        <p:spPr>
          <a:xfrm>
            <a:off x="2125255" y="1201259"/>
            <a:ext cx="63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P001 4 hàng" panose="020B0603050302020204" pitchFamily="34" charset="0"/>
              </a:rPr>
              <a:t>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051C1-4868-4E13-BDB4-ED1F32D8C911}"/>
              </a:ext>
            </a:extLst>
          </p:cNvPr>
          <p:cNvSpPr txBox="1"/>
          <p:nvPr/>
        </p:nvSpPr>
        <p:spPr>
          <a:xfrm>
            <a:off x="2120710" y="1959835"/>
            <a:ext cx="63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HP001 4 hàng" panose="020B0603050302020204" pitchFamily="34" charset="0"/>
              </a:rPr>
              <a:t>ây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5C7A3-7E1A-484F-8663-F1181C8C8FE2}"/>
              </a:ext>
            </a:extLst>
          </p:cNvPr>
          <p:cNvSpPr txBox="1"/>
          <p:nvPr/>
        </p:nvSpPr>
        <p:spPr>
          <a:xfrm>
            <a:off x="2134356" y="3472438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P001 4 hàng" panose="020B0603050302020204" pitchFamily="34" charset="0"/>
              </a:rPr>
              <a:t>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140F29-2D4B-4EEE-A62C-6AB2ECC3DC2C}"/>
              </a:ext>
            </a:extLst>
          </p:cNvPr>
          <p:cNvSpPr txBox="1"/>
          <p:nvPr/>
        </p:nvSpPr>
        <p:spPr>
          <a:xfrm>
            <a:off x="2134357" y="2713862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latin typeface="HP001 4 hàng" panose="020B0603050302020204" pitchFamily="34" charset="0"/>
              </a:rPr>
              <a:t>Ρ</a:t>
            </a:r>
            <a:endParaRPr lang="en-US" sz="3600" dirty="0">
              <a:latin typeface="HP001 4 hàng" panose="020B06030503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1056C0-4A09-4930-A260-C625A27722CA}"/>
              </a:ext>
            </a:extLst>
          </p:cNvPr>
          <p:cNvSpPr txBox="1"/>
          <p:nvPr/>
        </p:nvSpPr>
        <p:spPr>
          <a:xfrm>
            <a:off x="2129807" y="4229188"/>
            <a:ext cx="470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latin typeface="HP001 4 hàng" panose="020B0603050302020204" pitchFamily="34" charset="0"/>
              </a:rPr>
              <a:t>Π</a:t>
            </a:r>
            <a:endParaRPr lang="en-US" sz="36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F3714F-599D-48DF-B13F-C0D00FE27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6" t="27868" r="25406" b="8950"/>
          <a:stretch/>
        </p:blipFill>
        <p:spPr>
          <a:xfrm>
            <a:off x="795882" y="0"/>
            <a:ext cx="7552235" cy="5047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793C2-B863-4AB6-A7ED-248EBCF14BB2}"/>
              </a:ext>
            </a:extLst>
          </p:cNvPr>
          <p:cNvSpPr txBox="1"/>
          <p:nvPr/>
        </p:nvSpPr>
        <p:spPr>
          <a:xfrm>
            <a:off x="2179849" y="434498"/>
            <a:ext cx="214353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" dirty="0" err="1">
                <a:latin typeface="HP001 4 hàng" panose="020B0603050302020204" pitchFamily="34" charset="0"/>
              </a:rPr>
              <a:t>jáy</a:t>
            </a:r>
            <a:r>
              <a:rPr lang="en-US" sz="3200" dirty="0">
                <a:latin typeface="HP001 4 hàng" panose="020B0603050302020204" pitchFamily="34" charset="0"/>
              </a:rPr>
              <a:t> </a:t>
            </a:r>
            <a:r>
              <a:rPr lang="en-US" sz="3700" dirty="0">
                <a:latin typeface="HP001 4 hàng" panose="020B0603050302020204" pitchFamily="34" charset="0"/>
              </a:rPr>
              <a:t>bay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5677-BDC5-4A1F-9E58-DC93BAAA4EA2}"/>
              </a:ext>
            </a:extLst>
          </p:cNvPr>
          <p:cNvSpPr txBox="1"/>
          <p:nvPr/>
        </p:nvSpPr>
        <p:spPr>
          <a:xfrm>
            <a:off x="2179849" y="1956116"/>
            <a:ext cx="156645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" dirty="0">
                <a:latin typeface="HP001 4 hàng" panose="020B0603050302020204" pitchFamily="34" charset="0"/>
              </a:rPr>
              <a:t>b</a:t>
            </a:r>
            <a:r>
              <a:rPr lang="el-GR" sz="3700" dirty="0">
                <a:latin typeface="HP001 4 hàng" panose="020B0603050302020204" pitchFamily="34" charset="0"/>
              </a:rPr>
              <a:t>Π</a:t>
            </a:r>
            <a:r>
              <a:rPr lang="el-GR" sz="2800" dirty="0">
                <a:latin typeface="HP001 4 hàng" panose="020B0603050302020204" pitchFamily="34" charset="0"/>
              </a:rPr>
              <a:t> </a:t>
            </a:r>
            <a:r>
              <a:rPr lang="en-US" sz="3700" dirty="0" err="1">
                <a:latin typeface="HP001 4 hàng" panose="020B0603050302020204" pitchFamily="34" charset="0"/>
              </a:rPr>
              <a:t>lĖ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9F1BA-B661-4D95-87DB-41B1B07B5773}"/>
              </a:ext>
            </a:extLst>
          </p:cNvPr>
          <p:cNvSpPr txBox="1"/>
          <p:nvPr/>
        </p:nvSpPr>
        <p:spPr>
          <a:xfrm>
            <a:off x="2173022" y="1190758"/>
            <a:ext cx="214353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" dirty="0" err="1">
                <a:latin typeface="HP001 4 hàng" panose="020B0603050302020204" pitchFamily="34" charset="0"/>
              </a:rPr>
              <a:t>jáy</a:t>
            </a:r>
            <a:r>
              <a:rPr lang="en-US" sz="3200" dirty="0">
                <a:latin typeface="HP001 4 hàng" panose="020B0603050302020204" pitchFamily="34" charset="0"/>
              </a:rPr>
              <a:t> </a:t>
            </a:r>
            <a:r>
              <a:rPr lang="en-US" sz="3700" dirty="0">
                <a:latin typeface="HP001 4 hàng" panose="020B0603050302020204" pitchFamily="34" charset="0"/>
              </a:rPr>
              <a:t>bay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E86931-7829-4C7D-9FDD-FA3B752321A3}"/>
              </a:ext>
            </a:extLst>
          </p:cNvPr>
          <p:cNvSpPr txBox="1"/>
          <p:nvPr/>
        </p:nvSpPr>
        <p:spPr>
          <a:xfrm>
            <a:off x="2179849" y="2712376"/>
            <a:ext cx="156645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00" dirty="0">
                <a:latin typeface="HP001 4 hàng" panose="020B0603050302020204" pitchFamily="34" charset="0"/>
              </a:rPr>
              <a:t>b</a:t>
            </a:r>
            <a:r>
              <a:rPr lang="el-GR" sz="3700" dirty="0">
                <a:latin typeface="HP001 4 hàng" panose="020B0603050302020204" pitchFamily="34" charset="0"/>
              </a:rPr>
              <a:t>Π</a:t>
            </a:r>
            <a:r>
              <a:rPr lang="el-GR" sz="2800" dirty="0">
                <a:latin typeface="HP001 4 hàng" panose="020B0603050302020204" pitchFamily="34" charset="0"/>
              </a:rPr>
              <a:t> </a:t>
            </a:r>
            <a:r>
              <a:rPr lang="en-US" sz="3700" dirty="0" err="1">
                <a:latin typeface="HP001 4 hàng" panose="020B0603050302020204" pitchFamily="34" charset="0"/>
              </a:rPr>
              <a:t>lĖ</a:t>
            </a:r>
            <a:r>
              <a:rPr lang="en-US" sz="3700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46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5820" y="5716"/>
            <a:ext cx="8940060" cy="514407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8" y="-77925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5820" y="5716"/>
            <a:ext cx="9507296" cy="5144075"/>
            <a:chOff x="4032855" y="449581"/>
            <a:chExt cx="5371413" cy="43281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983" y="1744604"/>
              <a:ext cx="4663762" cy="132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Viết đúng mẫu chữ, viết liền mạch, đúng khoảng cách chữ.</a:t>
              </a:r>
              <a:endPara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/>
              <a:r>
                <a:rPr lang="vi-VN" sz="2000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sz="20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97">
        <p:split orient="vert"/>
      </p:transition>
    </mc:Choice>
    <mc:Fallback xmlns="">
      <p:transition spd="slow" advTm="1099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538"/>
            <a:ext cx="914399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85" y="452642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881438" y="3025400"/>
            <a:ext cx="4069431" cy="635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108425" y="1846678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735998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532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67"/>
    </mc:Choice>
    <mc:Fallback xmlns="">
      <p:transition advTm="10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1"/>
          <a:stretch/>
        </p:blipFill>
        <p:spPr>
          <a:xfrm>
            <a:off x="5820" y="5716"/>
            <a:ext cx="8940060" cy="514407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7" y="82609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6298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88" y="130362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38" y="-779255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4" y="3813838"/>
            <a:ext cx="485775" cy="6786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CFA392-B4A1-48A3-9B96-0E18ADD73DA0}"/>
              </a:ext>
            </a:extLst>
          </p:cNvPr>
          <p:cNvGrpSpPr/>
          <p:nvPr/>
        </p:nvGrpSpPr>
        <p:grpSpPr>
          <a:xfrm>
            <a:off x="5820" y="5716"/>
            <a:ext cx="9507296" cy="5694136"/>
            <a:chOff x="4032855" y="449581"/>
            <a:chExt cx="5371413" cy="47909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7ADAA7-915C-4C75-AF54-4547E818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2855" y="449581"/>
              <a:ext cx="5371413" cy="4328160"/>
            </a:xfrm>
            <a:prstGeom prst="rect">
              <a:avLst/>
            </a:prstGeom>
          </p:spPr>
        </p:pic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0F43E210-2EFA-42BD-98ED-E76DC4D3E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0789" y="1744604"/>
              <a:ext cx="4428993" cy="3495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vi-VN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luyện đọc</a:t>
              </a: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ai, ay,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ây</a:t>
              </a: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oi,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ôi</a:t>
              </a: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ơi</a:t>
              </a:r>
              <a:endPara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r>
                <a:rPr lang="en-US" alt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00000"/>
                </a:lnSpc>
                <a:spcBef>
                  <a:spcPct val="50000"/>
                </a:spcBef>
                <a:buNone/>
              </a:pPr>
              <a:endParaRPr lang="en-US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WordArt 5">
              <a:extLst>
                <a:ext uri="{FF2B5EF4-FFF2-40B4-BE49-F238E27FC236}">
                  <a16:creationId xmlns:a16="http://schemas.microsoft.com/office/drawing/2014/main" id="{56598DDD-A2B4-4863-83F3-C342493C2DF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627152" y="1115746"/>
              <a:ext cx="1976267" cy="45340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595"/>
                </a:avLst>
              </a:prstTxWarp>
            </a:bodyPr>
            <a:lstStyle/>
            <a:p>
              <a:pPr algn="ctr"/>
              <a:r>
                <a:rPr lang="en-US" sz="2000" b="1" kern="10" dirty="0">
                  <a:ln w="9525">
                    <a:solidFill>
                      <a:srgbClr val="FF3399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 VIỆT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04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199">
        <p:split orient="vert"/>
      </p:transition>
    </mc:Choice>
    <mc:Fallback xmlns="">
      <p:transition spd="slow" advTm="1519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1822793" y="204226"/>
            <a:ext cx="5788161" cy="70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092">
              <a:defRPr/>
            </a:pPr>
            <a:r>
              <a:rPr lang="vi-VN" altLang="zh-CN" sz="3990" b="1" spc="5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</a:t>
            </a:r>
            <a:r>
              <a:rPr lang="en-US" altLang="zh-CN" sz="3990" b="1" spc="5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 BÀI HỌC</a:t>
            </a:r>
            <a:r>
              <a:rPr lang="vi-VN" altLang="zh-CN" sz="3990" b="1" spc="5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endParaRPr lang="zh-CN" altLang="en-US" sz="3990" b="1" spc="50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301500" y="1536732"/>
            <a:ext cx="7684961" cy="510778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2092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Arial"/>
                <a:sym typeface="Arial"/>
              </a:rPr>
              <a:t>Ôn luyện, đọc đúng các vần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: ai, ay,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ây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oi,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ôi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ơi</a:t>
            </a:r>
            <a:endParaRPr lang="en-US" sz="2400" b="1" kern="0" dirty="0">
              <a:solidFill>
                <a:schemeClr val="bg1"/>
              </a:solidFill>
              <a:latin typeface="Arial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991371" y="1879574"/>
            <a:ext cx="271108" cy="233714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2092">
              <a:buClr>
                <a:srgbClr val="000000"/>
              </a:buClr>
              <a:defRPr/>
            </a:pPr>
            <a:endParaRPr lang="zh-CN" altLang="en-US" sz="1397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170731" y="1597488"/>
            <a:ext cx="776081" cy="797887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2092">
                <a:buClr>
                  <a:srgbClr val="000000"/>
                </a:buClr>
                <a:defRPr/>
              </a:pPr>
              <a:endParaRPr lang="zh-CN" altLang="en-US" sz="538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2">
                <a:buClr>
                  <a:srgbClr val="000000"/>
                </a:buClr>
                <a:defRPr/>
              </a:pPr>
              <a:endParaRPr lang="zh-CN" altLang="en-US" sz="538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170732" y="3111863"/>
            <a:ext cx="776081" cy="780953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2092">
                <a:buClr>
                  <a:srgbClr val="000000"/>
                </a:buClr>
                <a:defRPr/>
              </a:pPr>
              <a:r>
                <a:rPr lang="en-US" altLang="zh-CN" sz="5387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宋体" panose="02010600030101010101" pitchFamily="2" charset="-122"/>
                  <a:sym typeface="Arial"/>
                </a:rPr>
                <a:t>3</a:t>
              </a:r>
              <a:endParaRPr lang="zh-CN" altLang="en-US" sz="538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2">
                <a:buClr>
                  <a:srgbClr val="000000"/>
                </a:buClr>
                <a:defRPr/>
              </a:pPr>
              <a:endParaRPr lang="zh-CN" altLang="en-US" sz="538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90478" y="-207915"/>
            <a:ext cx="7937657" cy="1564463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092">
                <a:buClr>
                  <a:srgbClr val="000000"/>
                </a:buClr>
                <a:defRPr/>
              </a:pPr>
              <a:endParaRPr lang="zh-CN" altLang="en-US" sz="1397" kern="0" dirty="0">
                <a:solidFill>
                  <a:srgbClr val="FCE0D6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1697089" y="223469"/>
            <a:ext cx="5833061" cy="65164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2092">
              <a:buClr>
                <a:srgbClr val="000000"/>
              </a:buClr>
              <a:defRPr/>
            </a:pPr>
            <a:endParaRPr lang="zh-CN" altLang="en-US" sz="1397" b="1" kern="0" spc="50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宋体" panose="02010600030101010101" pitchFamily="2" charset="-122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26768" y="2418243"/>
            <a:ext cx="290464" cy="30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2092">
              <a:buClr>
                <a:srgbClr val="000000"/>
              </a:buClr>
              <a:defRPr/>
            </a:pPr>
            <a:r>
              <a:rPr lang="en-US" altLang="zh-CN" sz="1397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lang="zh-CN" altLang="en-US" sz="1397" b="1" kern="0" dirty="0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301500" y="3042638"/>
            <a:ext cx="7578959" cy="919401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2092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Arial"/>
                <a:sym typeface="Arial"/>
              </a:rPr>
              <a:t>Biết viết đúng quy trình các vần 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ai, ay,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ây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oi,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ôi</a:t>
            </a:r>
            <a:r>
              <a:rPr lang="en-US" sz="2400" b="1" kern="0" dirty="0">
                <a:solidFill>
                  <a:schemeClr val="bg1"/>
                </a:solidFill>
                <a:latin typeface="Arial"/>
                <a:sym typeface="Arial"/>
              </a:rPr>
              <a:t>, </a:t>
            </a:r>
            <a:r>
              <a:rPr lang="en-US" sz="2400" b="1" kern="0" dirty="0" err="1">
                <a:solidFill>
                  <a:schemeClr val="bg1"/>
                </a:solidFill>
                <a:latin typeface="Arial"/>
                <a:sym typeface="Arial"/>
              </a:rPr>
              <a:t>ơi</a:t>
            </a:r>
            <a:r>
              <a:rPr lang="vi-VN" sz="2400" b="1" kern="0" dirty="0">
                <a:solidFill>
                  <a:schemeClr val="bg1"/>
                </a:solidFill>
                <a:latin typeface="Arial"/>
                <a:sym typeface="Arial"/>
              </a:rPr>
              <a:t> và từ ứng dụng.</a:t>
            </a:r>
            <a:endParaRPr lang="en-US" sz="2400" b="1" kern="0" dirty="0">
              <a:solidFill>
                <a:schemeClr val="bg1"/>
              </a:solidFill>
              <a:latin typeface="Arial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994374" y="3385482"/>
            <a:ext cx="271108" cy="233714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214" tIns="45607" rIns="91214" bIns="456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2092">
              <a:buClr>
                <a:srgbClr val="000000"/>
              </a:buClr>
              <a:defRPr/>
            </a:pPr>
            <a:endParaRPr lang="zh-CN" altLang="en-US" sz="1397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4429262"/>
      </p:ext>
    </p:extLst>
  </p:cSld>
  <p:clrMapOvr>
    <a:masterClrMapping/>
  </p:clrMapOvr>
  <p:transition spd="med" advTm="2456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 animBg="1"/>
      <p:bldP spid="34" grpId="0" animBg="1"/>
      <p:bldP spid="35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43056" y="1524636"/>
            <a:ext cx="3447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endParaRPr lang="en-US" altLang="zh-CN" sz="3600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 ĐỌC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51"/>
    </mc:Choice>
    <mc:Fallback xmlns="">
      <p:transition advTm="6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1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1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1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1"/>
                            </p:stCondLst>
                            <p:childTnLst>
                              <p:par>
                                <p:cTn id="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834DC45-93AB-45D1-A77C-A4D56E7955D9}"/>
              </a:ext>
            </a:extLst>
          </p:cNvPr>
          <p:cNvSpPr txBox="1"/>
          <p:nvPr/>
        </p:nvSpPr>
        <p:spPr>
          <a:xfrm>
            <a:off x="5066186" y="1218201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ây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65EDFC-C1EC-4C56-A0D0-974F2D2990D9}"/>
              </a:ext>
            </a:extLst>
          </p:cNvPr>
          <p:cNvSpPr txBox="1"/>
          <p:nvPr/>
        </p:nvSpPr>
        <p:spPr>
          <a:xfrm>
            <a:off x="2484530" y="1218201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058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2427"/>
    </mc:Choice>
    <mc:Fallback xmlns="">
      <p:transition advTm="72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6C7832-898D-4E7E-B179-5893146681C9}"/>
              </a:ext>
            </a:extLst>
          </p:cNvPr>
          <p:cNvSpPr txBox="1"/>
          <p:nvPr/>
        </p:nvSpPr>
        <p:spPr>
          <a:xfrm>
            <a:off x="5066186" y="1218201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â</a:t>
            </a:r>
            <a:r>
              <a:rPr lang="en-US" sz="9600" b="1" dirty="0" err="1">
                <a:solidFill>
                  <a:srgbClr val="679C31"/>
                </a:solidFill>
                <a:latin typeface="UTM Avo" pitchFamily="18" charset="0"/>
              </a:rPr>
              <a:t>y</a:t>
            </a:r>
            <a:endParaRPr lang="en-US" sz="9600" b="1" dirty="0">
              <a:solidFill>
                <a:srgbClr val="679C31"/>
              </a:solidFill>
              <a:latin typeface="UTM Avo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F4EA50-F46D-4D2F-B138-0DB3D8696093}"/>
              </a:ext>
            </a:extLst>
          </p:cNvPr>
          <p:cNvSpPr txBox="1"/>
          <p:nvPr/>
        </p:nvSpPr>
        <p:spPr>
          <a:xfrm>
            <a:off x="2484530" y="1218201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a</a:t>
            </a:r>
            <a:r>
              <a:rPr lang="en-US" sz="9600" b="1" dirty="0">
                <a:solidFill>
                  <a:srgbClr val="679C31"/>
                </a:solidFill>
                <a:latin typeface="UTM Avo" pitchFamily="18" charset="0"/>
              </a:rPr>
              <a:t>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4954D9-AD76-43B3-AA70-52E3F053EA0B}"/>
              </a:ext>
            </a:extLst>
          </p:cNvPr>
          <p:cNvSpPr txBox="1"/>
          <p:nvPr/>
        </p:nvSpPr>
        <p:spPr>
          <a:xfrm>
            <a:off x="5066186" y="1218201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C34CE4"/>
                </a:solidFill>
                <a:latin typeface="UTM Avo" pitchFamily="18" charset="0"/>
              </a:rPr>
              <a:t>â</a:t>
            </a:r>
            <a:r>
              <a:rPr lang="en-US" sz="9600" b="1" dirty="0" err="1">
                <a:solidFill>
                  <a:srgbClr val="679C31"/>
                </a:solidFill>
                <a:latin typeface="UTM Avo" pitchFamily="18" charset="0"/>
              </a:rPr>
              <a:t>y</a:t>
            </a:r>
            <a:endParaRPr lang="en-US" sz="9600" b="1" dirty="0">
              <a:solidFill>
                <a:srgbClr val="679C31"/>
              </a:solidFill>
              <a:latin typeface="UTM Avo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16BB1-B9E6-4891-B1DC-2BFAED774680}"/>
              </a:ext>
            </a:extLst>
          </p:cNvPr>
          <p:cNvSpPr txBox="1"/>
          <p:nvPr/>
        </p:nvSpPr>
        <p:spPr>
          <a:xfrm>
            <a:off x="2484530" y="1218201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C000"/>
                </a:solidFill>
                <a:latin typeface="UTM Avo" pitchFamily="18" charset="0"/>
              </a:rPr>
              <a:t>a</a:t>
            </a:r>
            <a:r>
              <a:rPr lang="en-US" sz="9600" b="1" dirty="0">
                <a:solidFill>
                  <a:srgbClr val="679C31"/>
                </a:solidFill>
                <a:latin typeface="UTM Avo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0941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CC5EC3-410D-4339-A185-8AADD235EE3E}"/>
              </a:ext>
            </a:extLst>
          </p:cNvPr>
          <p:cNvSpPr txBox="1"/>
          <p:nvPr/>
        </p:nvSpPr>
        <p:spPr>
          <a:xfrm>
            <a:off x="756526" y="133402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ai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6974756" y="133402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ơi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4997210" y="133402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ôi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B76ED6-3DD6-46C7-9B15-19BECCB9E75B}"/>
              </a:ext>
            </a:extLst>
          </p:cNvPr>
          <p:cNvSpPr txBox="1"/>
          <p:nvPr/>
        </p:nvSpPr>
        <p:spPr>
          <a:xfrm>
            <a:off x="2868366" y="133402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oi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4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9330"/>
    </mc:Choice>
    <mc:Fallback xmlns="">
      <p:transition advTm="59330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CEFA94-D897-4D69-8205-2517412A0E3C}"/>
              </a:ext>
            </a:extLst>
          </p:cNvPr>
          <p:cNvSpPr txBox="1"/>
          <p:nvPr/>
        </p:nvSpPr>
        <p:spPr>
          <a:xfrm>
            <a:off x="756526" y="133402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a</a:t>
            </a:r>
            <a:r>
              <a:rPr lang="en-US" sz="9600" b="1" dirty="0">
                <a:solidFill>
                  <a:srgbClr val="4CA420"/>
                </a:solidFill>
                <a:latin typeface="UTM Avo" pitchFamily="18" charset="0"/>
              </a:rPr>
              <a:t>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C7F993-8755-4ED5-AE40-EE9371DE6656}"/>
              </a:ext>
            </a:extLst>
          </p:cNvPr>
          <p:cNvSpPr txBox="1"/>
          <p:nvPr/>
        </p:nvSpPr>
        <p:spPr>
          <a:xfrm>
            <a:off x="6974756" y="133402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ơ</a:t>
            </a:r>
            <a:r>
              <a:rPr lang="en-US" sz="9600" b="1" dirty="0" err="1">
                <a:solidFill>
                  <a:srgbClr val="4CA420"/>
                </a:solidFill>
                <a:latin typeface="UTM Avo" pitchFamily="18" charset="0"/>
              </a:rPr>
              <a:t>i</a:t>
            </a:r>
            <a:endParaRPr lang="en-US" sz="9600" b="1" dirty="0">
              <a:solidFill>
                <a:srgbClr val="4CA420"/>
              </a:solidFill>
              <a:latin typeface="UTM Avo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DA4C2E-889F-4CDD-AD51-4DB85B4C8E18}"/>
              </a:ext>
            </a:extLst>
          </p:cNvPr>
          <p:cNvSpPr txBox="1"/>
          <p:nvPr/>
        </p:nvSpPr>
        <p:spPr>
          <a:xfrm>
            <a:off x="4997210" y="133402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Avo" pitchFamily="18" charset="0"/>
              </a:rPr>
              <a:t>ô</a:t>
            </a:r>
            <a:r>
              <a:rPr lang="en-US" sz="9600" b="1" dirty="0" err="1">
                <a:solidFill>
                  <a:srgbClr val="4CA420"/>
                </a:solidFill>
                <a:latin typeface="UTM Avo" pitchFamily="18" charset="0"/>
              </a:rPr>
              <a:t>i</a:t>
            </a:r>
            <a:endParaRPr lang="en-US" sz="9600" b="1" dirty="0">
              <a:solidFill>
                <a:srgbClr val="4CA420"/>
              </a:solidFill>
              <a:latin typeface="UTM Avo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2F73B-2A56-43B5-BDF8-B8F33F098BAC}"/>
              </a:ext>
            </a:extLst>
          </p:cNvPr>
          <p:cNvSpPr txBox="1"/>
          <p:nvPr/>
        </p:nvSpPr>
        <p:spPr>
          <a:xfrm>
            <a:off x="2868366" y="133402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itchFamily="18" charset="0"/>
              </a:rPr>
              <a:t>o</a:t>
            </a:r>
            <a:r>
              <a:rPr lang="en-US" sz="9600" b="1" dirty="0">
                <a:solidFill>
                  <a:srgbClr val="4CA420"/>
                </a:solidFill>
                <a:latin typeface="UTM Avo" pitchFamily="18" charset="0"/>
              </a:rPr>
              <a:t>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56675-B205-4257-A795-CD8BD7CA042E}"/>
              </a:ext>
            </a:extLst>
          </p:cNvPr>
          <p:cNvSpPr txBox="1"/>
          <p:nvPr/>
        </p:nvSpPr>
        <p:spPr>
          <a:xfrm>
            <a:off x="756526" y="133402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C735FB"/>
                </a:solidFill>
                <a:latin typeface="UTM Avo" pitchFamily="18" charset="0"/>
              </a:rPr>
              <a:t>a</a:t>
            </a:r>
            <a:r>
              <a:rPr lang="en-US" sz="9600" b="1" dirty="0">
                <a:solidFill>
                  <a:srgbClr val="4CA420"/>
                </a:solidFill>
                <a:latin typeface="UTM Avo" pitchFamily="18" charset="0"/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25C31-8786-4AEB-BA3F-3E0BD905CB2C}"/>
              </a:ext>
            </a:extLst>
          </p:cNvPr>
          <p:cNvSpPr txBox="1"/>
          <p:nvPr/>
        </p:nvSpPr>
        <p:spPr>
          <a:xfrm>
            <a:off x="6974756" y="133402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C000"/>
                </a:solidFill>
                <a:latin typeface="UTM Avo" pitchFamily="18" charset="0"/>
              </a:rPr>
              <a:t>ơ</a:t>
            </a:r>
            <a:r>
              <a:rPr lang="en-US" sz="9600" b="1" dirty="0" err="1">
                <a:solidFill>
                  <a:srgbClr val="4CA420"/>
                </a:solidFill>
                <a:latin typeface="UTM Avo" pitchFamily="18" charset="0"/>
              </a:rPr>
              <a:t>i</a:t>
            </a:r>
            <a:endParaRPr lang="en-US" sz="9600" b="1" dirty="0">
              <a:solidFill>
                <a:srgbClr val="4CA420"/>
              </a:solidFill>
              <a:latin typeface="UTM Avo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84C4F-8349-4AD8-9E05-8E6CCD07AC09}"/>
              </a:ext>
            </a:extLst>
          </p:cNvPr>
          <p:cNvSpPr txBox="1"/>
          <p:nvPr/>
        </p:nvSpPr>
        <p:spPr>
          <a:xfrm>
            <a:off x="4997210" y="133402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accent5">
                    <a:lumMod val="50000"/>
                  </a:schemeClr>
                </a:solidFill>
                <a:latin typeface="UTM Avo" pitchFamily="18" charset="0"/>
              </a:rPr>
              <a:t>ô</a:t>
            </a:r>
            <a:r>
              <a:rPr lang="en-US" sz="9600" b="1" dirty="0" err="1">
                <a:solidFill>
                  <a:srgbClr val="4CA420"/>
                </a:solidFill>
                <a:latin typeface="UTM Avo" pitchFamily="18" charset="0"/>
              </a:rPr>
              <a:t>i</a:t>
            </a:r>
            <a:endParaRPr lang="en-US" sz="9600" b="1" dirty="0">
              <a:solidFill>
                <a:srgbClr val="4CA420"/>
              </a:solidFill>
              <a:latin typeface="UTM Avo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B784D7-267E-41B9-B62A-C23CB6953ED2}"/>
              </a:ext>
            </a:extLst>
          </p:cNvPr>
          <p:cNvSpPr txBox="1"/>
          <p:nvPr/>
        </p:nvSpPr>
        <p:spPr>
          <a:xfrm>
            <a:off x="2868366" y="1334025"/>
            <a:ext cx="1953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accent2"/>
                </a:solidFill>
                <a:latin typeface="UTM Avo" pitchFamily="18" charset="0"/>
              </a:rPr>
              <a:t>o</a:t>
            </a:r>
            <a:r>
              <a:rPr lang="en-US" sz="9600" b="1" dirty="0">
                <a:solidFill>
                  <a:srgbClr val="4CA420"/>
                </a:solidFill>
                <a:latin typeface="UTM Avo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2478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4|1.4|1.8|4.3|0.4|1.2|0.4|1.2|0.4|1.3|0.3|14.1|13.1|0.8|3.3|0.8|4.7|0.5|4.1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6|1.4|3.2|0.8|0.9|0.2|1|0.2|13|10.1|0.3|1|3.8|0.2|3.9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0.9|1.3|1.1|1.2|1.2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2.3|2.2|2.1|2.1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0.9|1.2|1.3|1.2|1.3|1.1|1.1|1.4|1.8|1.6|2.1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6401</TotalTime>
  <Words>221</Words>
  <Application>Microsoft Office PowerPoint</Application>
  <PresentationFormat>On-screen Show (16:9)</PresentationFormat>
  <Paragraphs>91</Paragraphs>
  <Slides>27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Calibri</vt:lpstr>
      <vt:lpstr>DFPOP1-W9</vt:lpstr>
      <vt:lpstr>UTM Avo</vt:lpstr>
      <vt:lpstr>Times New Roman</vt:lpstr>
      <vt:lpstr>Cambria</vt:lpstr>
      <vt:lpstr>Arial</vt:lpstr>
      <vt:lpstr>HP001 4 hàng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Hong Nhung Nguyen Thi</cp:lastModifiedBy>
  <cp:revision>247</cp:revision>
  <dcterms:created xsi:type="dcterms:W3CDTF">2020-08-13T09:19:08Z</dcterms:created>
  <dcterms:modified xsi:type="dcterms:W3CDTF">2021-11-14T13:13:50Z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