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305" r:id="rId3"/>
    <p:sldId id="310" r:id="rId4"/>
    <p:sldId id="270" r:id="rId5"/>
    <p:sldId id="312" r:id="rId6"/>
    <p:sldId id="303" r:id="rId7"/>
    <p:sldId id="284" r:id="rId8"/>
    <p:sldId id="276" r:id="rId9"/>
    <p:sldId id="271" r:id="rId10"/>
    <p:sldId id="272" r:id="rId11"/>
    <p:sldId id="311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99"/>
    <a:srgbClr val="000066"/>
    <a:srgbClr val="FF0066"/>
    <a:srgbClr val="678CCF"/>
    <a:srgbClr val="FFCCFF"/>
    <a:srgbClr val="660033"/>
    <a:srgbClr val="FFD9FF"/>
    <a:srgbClr val="FDB71B"/>
    <a:srgbClr val="71B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60"/>
  </p:normalViewPr>
  <p:slideViewPr>
    <p:cSldViewPr snapToGrid="0">
      <p:cViewPr varScale="1">
        <p:scale>
          <a:sx n="56" d="100"/>
          <a:sy n="56" d="100"/>
        </p:scale>
        <p:origin x="9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15A5E2-5745-4B02-9A2B-B6CDAA8C70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CCE93-E2D2-4909-89F9-9A48046AFC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7703A-B596-4DE2-9D42-3A4AD224CB3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BCFC0-1AEC-4AF8-ADE1-FB1C56533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2244B-7344-484A-8053-E9D1DBA61D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6E4FB-A8FA-499A-A5B0-88BDD922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D29A7-1258-466A-B81C-A472DBBF704E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0A103-9D70-4B0A-B84F-688BDE44F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6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0A103-9D70-4B0A-B84F-688BDE44F2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0A103-9D70-4B0A-B84F-688BDE44F2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0541-3858-49EF-8EA2-605EC4E92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47951-BDCC-41E2-89A7-FE960A2DF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F96C2-EFEE-4CAC-AF07-E24ADDC8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C37D0-E69D-40C0-B385-A9772D00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7729-EB18-4F03-825A-10234AD7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3EDC-C818-434B-80B4-BF407CBE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EADA-1C77-4327-9DE4-604EC1248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007A6-30E5-49D9-A60A-47C02F38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CC0E-28C7-41DD-8E56-255EE97D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5E3FA-B20D-44B1-88E3-3533EFE9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8D257-2593-4FCA-8B71-2DD73155A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FBD07-8C70-4FBD-9762-38560BA8D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0C053-3C49-452A-A0E9-3BF5BFB2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6AD89-0333-4828-AC05-02E9BA9B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76736-7C2F-4EDC-A47E-0C7FE0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79DC5-F9A9-4345-AC4C-5C37C2809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6A807-DEAB-4142-9E95-AD4214C87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EA91C-0F95-497C-BAD8-7FF0E0AD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8A51C-166C-494F-A53B-7ACBBEBC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0D33F-8887-4143-9115-0289D9AC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1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1886-1A41-41C3-BE48-873193A9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C8C86-E805-4AC9-A57D-5D77A4FD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BA750-8770-4007-B45C-1CE30E4A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405D0-9D8A-4820-9F37-15F2464E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53721-5294-4F81-8F00-568612E3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7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18E1-AA0F-40B7-A194-590D5176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32F1A-16FA-4CCF-8CAD-A12BC3DE9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00B38-30E6-4FA5-B352-5E598B548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6F36A-9A5C-4232-8A66-A9E1DB2C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C65AE-A29A-40D5-93D6-2F875651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78685-22CA-4F74-A959-11E8FA83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B256D-7198-4BA0-8758-1434FBD5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C9CE4-6A4F-4141-A5DC-1DC1EA9F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28E26-F909-42EB-B798-FFE1DA803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45C74-831E-4985-B687-4B56F10D3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D98AB-42C2-4C09-8D4B-18C933B8C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CBC15-5972-49DF-BF45-A851E502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EE6043-15A7-48E1-8BD5-43D1FD7C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D410D-5634-4CC6-9A29-D7EAA724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2870-8848-4066-A5B8-9E9FFFC8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7C681-B0A1-4765-9CD8-42855E27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C95DF-4169-4868-9284-9CDCA1BB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261DC-6D12-47D1-B7C0-2EB2663A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7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7F5B1-9258-4534-ABC2-4F6887E6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CE9B8-75B0-4863-8680-36C36EF3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4003-BEC2-46E7-A21F-C2F6BBC9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5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4718-1019-4023-8EC7-04C260DB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41454-5454-428A-A0E3-686BCAC3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0D322-2CD3-4953-A3CE-00EB96368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9526A-745D-4397-8DA3-E9BC02AD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1EE2A-D790-4884-87C7-B63850AB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097B7-34A5-4C03-A9DC-CC056C67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C44D-970B-407E-8FE0-E92F82F1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FFDEF-086D-49FB-A568-2BFDFF841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2D2E8-C9B6-4E05-AA3A-CCC6C9305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FC4D4-3655-4722-860A-CCBEAC40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8B1E9-22DD-4B5D-B7DA-3696538D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49F06-E1AB-4CC4-B20A-FCAE2014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6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E9F75E-C1EB-4198-AFFE-3C2F5629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6302F-D6DF-40FB-AE26-30CC8BB4C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525C-4557-4EC3-BF24-5263B6BBF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6CD6C-1E2B-42B0-B1AF-02B56569AC7F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AC564-C818-4B64-8A93-80BD05B8A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1D2B-21C6-4706-8A9E-09288F65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C0675E1-1823-4321-9B57-C7D8177A6993}"/>
              </a:ext>
            </a:extLst>
          </p:cNvPr>
          <p:cNvGrpSpPr/>
          <p:nvPr/>
        </p:nvGrpSpPr>
        <p:grpSpPr>
          <a:xfrm>
            <a:off x="2244772" y="-218200"/>
            <a:ext cx="10330046" cy="4775347"/>
            <a:chOff x="2278967" y="550183"/>
            <a:chExt cx="8989255" cy="35153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D5CED2-4529-4FB2-AC7E-97A437BB3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86" r="13266" b="6037"/>
            <a:stretch/>
          </p:blipFill>
          <p:spPr>
            <a:xfrm>
              <a:off x="2278967" y="550183"/>
              <a:ext cx="8989255" cy="35153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D0BD5B-D19C-489B-BFA6-97E40EDD8797}"/>
                </a:ext>
              </a:extLst>
            </p:cNvPr>
            <p:cNvSpPr/>
            <p:nvPr/>
          </p:nvSpPr>
          <p:spPr>
            <a:xfrm>
              <a:off x="4276578" y="795130"/>
              <a:ext cx="6391422" cy="2398236"/>
            </a:xfrm>
            <a:prstGeom prst="rect">
              <a:avLst/>
            </a:prstGeom>
            <a:solidFill>
              <a:srgbClr val="00B9FA"/>
            </a:solidFill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EE882-6D29-4BC1-8DC1-5FF68E065F50}"/>
              </a:ext>
            </a:extLst>
          </p:cNvPr>
          <p:cNvGrpSpPr/>
          <p:nvPr/>
        </p:nvGrpSpPr>
        <p:grpSpPr>
          <a:xfrm>
            <a:off x="4322038" y="2318415"/>
            <a:ext cx="8194639" cy="1569660"/>
            <a:chOff x="3799221" y="1724949"/>
            <a:chExt cx="8194639" cy="15696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5F4BE5-1A5D-4C04-B5EF-E33C6A61F1EA}"/>
                </a:ext>
              </a:extLst>
            </p:cNvPr>
            <p:cNvSpPr/>
            <p:nvPr/>
          </p:nvSpPr>
          <p:spPr>
            <a:xfrm>
              <a:off x="3799221" y="2137699"/>
              <a:ext cx="3087757" cy="1095238"/>
            </a:xfrm>
            <a:prstGeom prst="rect">
              <a:avLst/>
            </a:prstGeom>
            <a:noFill/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38: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8B88E3-34C0-42F4-9830-CD81779FA785}"/>
                </a:ext>
              </a:extLst>
            </p:cNvPr>
            <p:cNvSpPr txBox="1"/>
            <p:nvPr/>
          </p:nvSpPr>
          <p:spPr>
            <a:xfrm>
              <a:off x="6441651" y="1724949"/>
              <a:ext cx="55522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9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ay </a:t>
              </a:r>
              <a:r>
                <a:rPr lang="en-US" sz="9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ây</a:t>
              </a:r>
              <a:endPara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3856939" y="229652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GD &amp; ĐT QUẬN LONG BIÊN</a:t>
            </a:r>
          </a:p>
        </p:txBody>
      </p:sp>
      <p:sp>
        <p:nvSpPr>
          <p:cNvPr id="12" name="WordArt 15"/>
          <p:cNvSpPr>
            <a:spLocks noChangeArrowheads="1" noChangeShapeType="1" noTextEdit="1"/>
          </p:cNvSpPr>
          <p:nvPr/>
        </p:nvSpPr>
        <p:spPr bwMode="auto">
          <a:xfrm>
            <a:off x="4428440" y="1569399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TIẾNG VIỆT – LỚP 1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6327ACC-3C6B-4E5C-A9E1-A7D8750AEA71}"/>
              </a:ext>
            </a:extLst>
          </p:cNvPr>
          <p:cNvSpPr txBox="1"/>
          <p:nvPr/>
        </p:nvSpPr>
        <p:spPr>
          <a:xfrm>
            <a:off x="5183309" y="839804"/>
            <a:ext cx="552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9386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ADB23E-9665-49A3-AD67-6B609EEA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044" y="-17505"/>
            <a:ext cx="3101009" cy="12176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42364E-E5D0-436B-9CD3-5179288B1B54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F2C42-BDF0-4342-A6B1-9FA836C0D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761" r="4261"/>
          <a:stretch/>
        </p:blipFill>
        <p:spPr>
          <a:xfrm>
            <a:off x="504966" y="1023583"/>
            <a:ext cx="10836324" cy="53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8A18C-F857-4B4C-9BA7-E13C7B985E6E}"/>
              </a:ext>
            </a:extLst>
          </p:cNvPr>
          <p:cNvSpPr txBox="1"/>
          <p:nvPr/>
        </p:nvSpPr>
        <p:spPr>
          <a:xfrm>
            <a:off x="369479" y="4654799"/>
            <a:ext cx="11008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Nai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con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nhin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thÊy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con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gi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bÐ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nhá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th©n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®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Çy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gai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nhän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trªn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b·i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cá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Nã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ch¹y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vÒ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µ,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hæn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hÓn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kÓ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cho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mÑ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nghe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Nai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mÑ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tñm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tØm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: “ B¹n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nhÝm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®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Êy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, con ¹”.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009A61-A79F-4F47-A87B-E1C5F914A8EC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66165-33D7-4EB4-BDC8-8E9C91527030}"/>
              </a:ext>
            </a:extLst>
          </p:cNvPr>
          <p:cNvSpPr txBox="1"/>
          <p:nvPr/>
        </p:nvSpPr>
        <p:spPr>
          <a:xfrm>
            <a:off x="651153" y="3688597"/>
            <a:ext cx="358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>
                <a:latin typeface=".VnAvant" pitchFamily="34" charset="0"/>
                <a:cs typeface="Arial" panose="020B0604020202020204" pitchFamily="34" charset="0"/>
              </a:rPr>
              <a:t>chïm</a:t>
            </a:r>
            <a:r>
              <a:rPr lang="en-US" sz="50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.VnAvant" pitchFamily="34" charset="0"/>
                <a:cs typeface="Arial" panose="020B0604020202020204" pitchFamily="34" charset="0"/>
              </a:rPr>
              <a:t>v¶i</a:t>
            </a:r>
            <a:endParaRPr lang="en-US" sz="50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B4541B-8FE5-4784-AFD4-300E960731B7}"/>
              </a:ext>
            </a:extLst>
          </p:cNvPr>
          <p:cNvSpPr txBox="1"/>
          <p:nvPr/>
        </p:nvSpPr>
        <p:spPr>
          <a:xfrm>
            <a:off x="4387834" y="3688597"/>
            <a:ext cx="358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>
                <a:latin typeface=".VnAvant" pitchFamily="34" charset="0"/>
                <a:cs typeface="Times New Roman" panose="02020603050405020304" pitchFamily="18" charset="0"/>
              </a:rPr>
              <a:t>m¸y</a:t>
            </a:r>
            <a:r>
              <a:rPr lang="en-US" sz="5000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.VnAvant" pitchFamily="34" charset="0"/>
                <a:cs typeface="Times New Roman" panose="02020603050405020304" pitchFamily="18" charset="0"/>
              </a:rPr>
              <a:t>cµy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47906-37D6-4135-9D9D-9E23F0554309}"/>
              </a:ext>
            </a:extLst>
          </p:cNvPr>
          <p:cNvSpPr txBox="1"/>
          <p:nvPr/>
        </p:nvSpPr>
        <p:spPr>
          <a:xfrm>
            <a:off x="7584929" y="3688597"/>
            <a:ext cx="3771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.VnAvant" pitchFamily="34" charset="0"/>
                <a:cs typeface="Times New Roman" panose="02020603050405020304" pitchFamily="18" charset="0"/>
              </a:rPr>
              <a:t>®¸m </a:t>
            </a:r>
            <a:r>
              <a:rPr lang="en-US" sz="5000" dirty="0" err="1">
                <a:latin typeface=".VnAvant" pitchFamily="34" charset="0"/>
                <a:cs typeface="Times New Roman" panose="02020603050405020304" pitchFamily="18" charset="0"/>
              </a:rPr>
              <a:t>m©y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FF4246-4E70-4CFD-A957-47D88DFC8944}"/>
              </a:ext>
            </a:extLst>
          </p:cNvPr>
          <p:cNvSpPr txBox="1"/>
          <p:nvPr/>
        </p:nvSpPr>
        <p:spPr>
          <a:xfrm>
            <a:off x="934059" y="2341395"/>
            <a:ext cx="2976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bµi</a:t>
            </a:r>
            <a:r>
              <a:rPr lang="en-US" sz="5400" dirty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l¸i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368219-95A6-43A8-9204-B2E3AF31B31F}"/>
              </a:ext>
            </a:extLst>
          </p:cNvPr>
          <p:cNvSpPr txBox="1"/>
          <p:nvPr/>
        </p:nvSpPr>
        <p:spPr>
          <a:xfrm>
            <a:off x="4237522" y="2341395"/>
            <a:ext cx="349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n¶y</a:t>
            </a:r>
            <a:r>
              <a:rPr lang="en-US" sz="5400" dirty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tay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D1CD40-2666-4885-9D9A-5DF150F0FF71}"/>
              </a:ext>
            </a:extLst>
          </p:cNvPr>
          <p:cNvSpPr txBox="1"/>
          <p:nvPr/>
        </p:nvSpPr>
        <p:spPr>
          <a:xfrm>
            <a:off x="7884878" y="2341395"/>
            <a:ext cx="348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.VnAvant" pitchFamily="34" charset="0"/>
                <a:cs typeface="Arial" panose="020B0604020202020204" pitchFamily="34" charset="0"/>
              </a:rPr>
              <a:t>®</a:t>
            </a:r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Ëy</a:t>
            </a:r>
            <a:r>
              <a:rPr lang="en-US" sz="5400" dirty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lÉy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0E48F-A0F8-401A-B6B0-FF7E1B0B446E}"/>
              </a:ext>
            </a:extLst>
          </p:cNvPr>
          <p:cNvSpPr txBox="1"/>
          <p:nvPr/>
        </p:nvSpPr>
        <p:spPr>
          <a:xfrm>
            <a:off x="3768696" y="1111746"/>
            <a:ext cx="1147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10DC29-C43B-4F9B-9001-D81AE8281EF3}"/>
              </a:ext>
            </a:extLst>
          </p:cNvPr>
          <p:cNvSpPr txBox="1"/>
          <p:nvPr/>
        </p:nvSpPr>
        <p:spPr>
          <a:xfrm>
            <a:off x="5385887" y="1111746"/>
            <a:ext cx="1590261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10DC29-C43B-4F9B-9001-D81AE8281EF3}"/>
              </a:ext>
            </a:extLst>
          </p:cNvPr>
          <p:cNvSpPr txBox="1"/>
          <p:nvPr/>
        </p:nvSpPr>
        <p:spPr>
          <a:xfrm>
            <a:off x="6904657" y="1111746"/>
            <a:ext cx="1590261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©y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1467" y="342306"/>
            <a:ext cx="151585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93544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4A31DE-20AB-4467-9E28-17B7D2EC65BB}"/>
              </a:ext>
            </a:extLst>
          </p:cNvPr>
          <p:cNvSpPr/>
          <p:nvPr/>
        </p:nvSpPr>
        <p:spPr>
          <a:xfrm>
            <a:off x="9389660" y="133065"/>
            <a:ext cx="1064525" cy="777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08"/>
            <a:ext cx="12191999" cy="65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1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4784034" y="2252870"/>
            <a:ext cx="26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3863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C66165-33D7-4EB4-BDC8-8E9C91527030}"/>
              </a:ext>
            </a:extLst>
          </p:cNvPr>
          <p:cNvSpPr txBox="1"/>
          <p:nvPr/>
        </p:nvSpPr>
        <p:spPr>
          <a:xfrm>
            <a:off x="1171507" y="4510752"/>
            <a:ext cx="358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>
                <a:latin typeface=".VnAvant" pitchFamily="34" charset="0"/>
                <a:cs typeface="Arial" panose="020B0604020202020204" pitchFamily="34" charset="0"/>
              </a:rPr>
              <a:t>chïm</a:t>
            </a:r>
            <a:r>
              <a:rPr lang="en-US" sz="50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.VnAvant" pitchFamily="34" charset="0"/>
                <a:cs typeface="Arial" panose="020B0604020202020204" pitchFamily="34" charset="0"/>
              </a:rPr>
              <a:t>v¶i</a:t>
            </a:r>
            <a:endParaRPr lang="en-US" sz="50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4541B-8FE5-4784-AFD4-300E960731B7}"/>
              </a:ext>
            </a:extLst>
          </p:cNvPr>
          <p:cNvSpPr txBox="1"/>
          <p:nvPr/>
        </p:nvSpPr>
        <p:spPr>
          <a:xfrm>
            <a:off x="4908188" y="4510752"/>
            <a:ext cx="358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>
                <a:latin typeface=".VnAvant" pitchFamily="34" charset="0"/>
                <a:cs typeface="Times New Roman" panose="02020603050405020304" pitchFamily="18" charset="0"/>
              </a:rPr>
              <a:t>m¸y</a:t>
            </a:r>
            <a:r>
              <a:rPr lang="en-US" sz="5000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.VnAvant" pitchFamily="34" charset="0"/>
                <a:cs typeface="Times New Roman" panose="02020603050405020304" pitchFamily="18" charset="0"/>
              </a:rPr>
              <a:t>cµy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47906-37D6-4135-9D9D-9E23F0554309}"/>
              </a:ext>
            </a:extLst>
          </p:cNvPr>
          <p:cNvSpPr txBox="1"/>
          <p:nvPr/>
        </p:nvSpPr>
        <p:spPr>
          <a:xfrm>
            <a:off x="8105283" y="4510752"/>
            <a:ext cx="3771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.VnAvant" pitchFamily="34" charset="0"/>
                <a:cs typeface="Times New Roman" panose="02020603050405020304" pitchFamily="18" charset="0"/>
              </a:rPr>
              <a:t>®¸m </a:t>
            </a:r>
            <a:r>
              <a:rPr lang="en-US" sz="5000" dirty="0" err="1">
                <a:latin typeface=".VnAvant" pitchFamily="34" charset="0"/>
                <a:cs typeface="Times New Roman" panose="02020603050405020304" pitchFamily="18" charset="0"/>
              </a:rPr>
              <a:t>m©y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F4246-4E70-4CFD-A957-47D88DFC8944}"/>
              </a:ext>
            </a:extLst>
          </p:cNvPr>
          <p:cNvSpPr txBox="1"/>
          <p:nvPr/>
        </p:nvSpPr>
        <p:spPr>
          <a:xfrm>
            <a:off x="1454413" y="3163550"/>
            <a:ext cx="2976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bµi</a:t>
            </a:r>
            <a:r>
              <a:rPr lang="en-US" sz="5400" dirty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l¸i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68219-95A6-43A8-9204-B2E3AF31B31F}"/>
              </a:ext>
            </a:extLst>
          </p:cNvPr>
          <p:cNvSpPr txBox="1"/>
          <p:nvPr/>
        </p:nvSpPr>
        <p:spPr>
          <a:xfrm>
            <a:off x="4757876" y="3163550"/>
            <a:ext cx="349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n¶y</a:t>
            </a:r>
            <a:r>
              <a:rPr lang="en-US" sz="5400" dirty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tay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1CD40-2666-4885-9D9A-5DF150F0FF71}"/>
              </a:ext>
            </a:extLst>
          </p:cNvPr>
          <p:cNvSpPr txBox="1"/>
          <p:nvPr/>
        </p:nvSpPr>
        <p:spPr>
          <a:xfrm>
            <a:off x="8405232" y="3163550"/>
            <a:ext cx="348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.VnAvant" pitchFamily="34" charset="0"/>
                <a:cs typeface="Arial" panose="020B0604020202020204" pitchFamily="34" charset="0"/>
              </a:rPr>
              <a:t>®</a:t>
            </a:r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Ëy</a:t>
            </a:r>
            <a:r>
              <a:rPr lang="en-US" sz="5400" dirty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lÉy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70E48F-A0F8-401A-B6B0-FF7E1B0B446E}"/>
              </a:ext>
            </a:extLst>
          </p:cNvPr>
          <p:cNvSpPr txBox="1"/>
          <p:nvPr/>
        </p:nvSpPr>
        <p:spPr>
          <a:xfrm>
            <a:off x="4571956" y="1379904"/>
            <a:ext cx="1147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10DC29-C43B-4F9B-9001-D81AE8281EF3}"/>
              </a:ext>
            </a:extLst>
          </p:cNvPr>
          <p:cNvSpPr txBox="1"/>
          <p:nvPr/>
        </p:nvSpPr>
        <p:spPr>
          <a:xfrm>
            <a:off x="6189147" y="1379904"/>
            <a:ext cx="1590261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10DC29-C43B-4F9B-9001-D81AE8281EF3}"/>
              </a:ext>
            </a:extLst>
          </p:cNvPr>
          <p:cNvSpPr txBox="1"/>
          <p:nvPr/>
        </p:nvSpPr>
        <p:spPr>
          <a:xfrm>
            <a:off x="7840879" y="1379904"/>
            <a:ext cx="1590261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©y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70A7E-3F20-4AC0-BDFD-0E6572534F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2637" y="-110125"/>
            <a:ext cx="3757272" cy="16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00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33B8FF-E984-4E06-8D91-F54E22046D49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9DCF2-1B5B-42D7-BE9D-62B3D3D72847}"/>
              </a:ext>
            </a:extLst>
          </p:cNvPr>
          <p:cNvSpPr txBox="1"/>
          <p:nvPr/>
        </p:nvSpPr>
        <p:spPr>
          <a:xfrm>
            <a:off x="798256" y="525669"/>
            <a:ext cx="267752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BC8ED7-0B71-40B1-923B-5B89D6C95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0"/>
          <a:stretch/>
        </p:blipFill>
        <p:spPr>
          <a:xfrm>
            <a:off x="3757195" y="159026"/>
            <a:ext cx="5816296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976073"/>
              </p:ext>
            </p:extLst>
          </p:nvPr>
        </p:nvGraphicFramePr>
        <p:xfrm>
          <a:off x="315236" y="93014"/>
          <a:ext cx="11496808" cy="658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tion" r:id="rId3" imgW="4570378" imgH="3427437" progId="PowerPoint.Show.12">
                  <p:embed/>
                </p:oleObj>
              </mc:Choice>
              <mc:Fallback>
                <p:oleObj name="Presentation" r:id="rId3" imgW="457037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236" y="93014"/>
                        <a:ext cx="11496808" cy="658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71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08" t="3883" r="9857" b="8712"/>
          <a:stretch/>
        </p:blipFill>
        <p:spPr>
          <a:xfrm>
            <a:off x="1565563" y="214745"/>
            <a:ext cx="9268691" cy="6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ầm vông">
            <a:hlinkClick r:id="" action="ppaction://media"/>
            <a:extLst>
              <a:ext uri="{FF2B5EF4-FFF2-40B4-BE49-F238E27FC236}">
                <a16:creationId xmlns:a16="http://schemas.microsoft.com/office/drawing/2014/main" id="{4771EE70-DD34-41C9-A74A-1664ED9DD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60608-F551-4B18-BB75-3B1846AA6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03"/>
          <a:stretch/>
        </p:blipFill>
        <p:spPr>
          <a:xfrm>
            <a:off x="191121" y="69426"/>
            <a:ext cx="11809758" cy="6606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76C31-BAEF-4867-BC9C-19BB2597C2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121" y="44971"/>
            <a:ext cx="3076575" cy="15285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E3BB1-64C2-4460-9586-AB85CE7AB53F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8A18C-F857-4B4C-9BA7-E13C7B985E6E}"/>
              </a:ext>
            </a:extLst>
          </p:cNvPr>
          <p:cNvSpPr txBox="1"/>
          <p:nvPr/>
        </p:nvSpPr>
        <p:spPr>
          <a:xfrm>
            <a:off x="369479" y="4654799"/>
            <a:ext cx="11008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Nai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con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nhin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thÊy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con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gi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bÐ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nhá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th©n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®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Çy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gai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nhän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trªn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b·i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cá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Nã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ch¹y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vÒ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µ,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hæn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hÓn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kÓ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cho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mÑ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nghe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Nai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mÑ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tñm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tØm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: “ B¹n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nhÝm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 ®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Êy</a:t>
            </a:r>
            <a:r>
              <a:rPr lang="en-US" sz="3400" dirty="0">
                <a:latin typeface=".VnAvant" pitchFamily="34" charset="0"/>
                <a:cs typeface="Arial" panose="020B0604020202020204" pitchFamily="34" charset="0"/>
              </a:rPr>
              <a:t>, con ¹”.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B1E846-6021-4901-B637-568C6F30E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03"/>
          <a:stretch/>
        </p:blipFill>
        <p:spPr>
          <a:xfrm>
            <a:off x="810159" y="159025"/>
            <a:ext cx="10713786" cy="43775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009A61-A79F-4F47-A87B-E1C5F914A8EC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1712D3-9FB0-46D8-B12B-A1DB9D2FB6A9}"/>
              </a:ext>
            </a:extLst>
          </p:cNvPr>
          <p:cNvSpPr/>
          <p:nvPr/>
        </p:nvSpPr>
        <p:spPr>
          <a:xfrm>
            <a:off x="548390" y="4667041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789140-671E-4B11-B75D-83911FC8701F}"/>
              </a:ext>
            </a:extLst>
          </p:cNvPr>
          <p:cNvSpPr/>
          <p:nvPr/>
        </p:nvSpPr>
        <p:spPr>
          <a:xfrm>
            <a:off x="3996081" y="5108786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CA330C-5DCB-4A6B-8CC9-8008F3CE0CDB}"/>
              </a:ext>
            </a:extLst>
          </p:cNvPr>
          <p:cNvSpPr/>
          <p:nvPr/>
        </p:nvSpPr>
        <p:spPr>
          <a:xfrm>
            <a:off x="2342605" y="5677340"/>
            <a:ext cx="261769" cy="397179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910367" y="5158890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2591848" y="6266688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2591848" y="5709014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10592782" y="5244418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9515193" y="5244418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3996081" y="5238514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5217897" y="5677340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8408838" y="6244442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18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10217</TotalTime>
  <Words>188</Words>
  <Application>Microsoft Office PowerPoint</Application>
  <PresentationFormat>Widescreen</PresentationFormat>
  <Paragraphs>33</Paragraphs>
  <Slides>12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.VnAvant</vt:lpstr>
      <vt:lpstr>Arial</vt:lpstr>
      <vt:lpstr>Arial-SGK-TV</vt:lpstr>
      <vt:lpstr>Calibri</vt:lpstr>
      <vt:lpstr>Calibri Light</vt:lpstr>
      <vt:lpstr>Times New Roman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Hong Nhung Nguyen Thi</cp:lastModifiedBy>
  <cp:revision>152</cp:revision>
  <dcterms:created xsi:type="dcterms:W3CDTF">2020-08-05T10:30:56Z</dcterms:created>
  <dcterms:modified xsi:type="dcterms:W3CDTF">2021-11-14T13:11:49Z</dcterms:modified>
</cp:coreProperties>
</file>