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7" r:id="rId1"/>
    <p:sldMasterId id="2147483749" r:id="rId2"/>
    <p:sldMasterId id="2147483761" r:id="rId3"/>
    <p:sldMasterId id="2147483783" r:id="rId4"/>
    <p:sldMasterId id="2147483796" r:id="rId5"/>
  </p:sldMasterIdLst>
  <p:notesMasterIdLst>
    <p:notesMasterId r:id="rId24"/>
  </p:notesMasterIdLst>
  <p:sldIdLst>
    <p:sldId id="321" r:id="rId6"/>
    <p:sldId id="301" r:id="rId7"/>
    <p:sldId id="372" r:id="rId8"/>
    <p:sldId id="449" r:id="rId9"/>
    <p:sldId id="511" r:id="rId10"/>
    <p:sldId id="512" r:id="rId11"/>
    <p:sldId id="513" r:id="rId12"/>
    <p:sldId id="514" r:id="rId13"/>
    <p:sldId id="451" r:id="rId14"/>
    <p:sldId id="455" r:id="rId15"/>
    <p:sldId id="459" r:id="rId16"/>
    <p:sldId id="515" r:id="rId17"/>
    <p:sldId id="510" r:id="rId18"/>
    <p:sldId id="519" r:id="rId19"/>
    <p:sldId id="520" r:id="rId20"/>
    <p:sldId id="506" r:id="rId21"/>
    <p:sldId id="507" r:id="rId22"/>
    <p:sldId id="280" r:id="rId23"/>
  </p:sldIdLst>
  <p:sldSz cx="12192000" cy="6858000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Arial-Rounded" panose="020B0500000000000000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VNI-Avo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6" d="100"/>
          <a:sy n="56" d="100"/>
        </p:scale>
        <p:origin x="1096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6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11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Hôm</a:t>
            </a:r>
            <a:r>
              <a:rPr lang="en-US" altLang="zh-CN" baseline="0" dirty="0"/>
              <a:t> nay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37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êm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im</a:t>
            </a:r>
            <a:r>
              <a:rPr lang="en-US" altLang="zh-CN" baseline="0" dirty="0"/>
              <a:t>, um </a:t>
            </a:r>
            <a:r>
              <a:rPr lang="en-US" altLang="zh-CN" baseline="0" dirty="0" err="1"/>
              <a:t>tiết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trang</a:t>
            </a:r>
            <a:r>
              <a:rPr lang="en-US" altLang="zh-CN" baseline="0" dirty="0"/>
              <a:t> 86,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lớp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mở</a:t>
            </a:r>
            <a:r>
              <a:rPr lang="en-US" altLang="zh-CN" baseline="0" dirty="0"/>
              <a:t> SGK </a:t>
            </a:r>
            <a:r>
              <a:rPr lang="en-US" altLang="zh-CN" baseline="0" dirty="0" err="1"/>
              <a:t>nào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24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: e </a:t>
            </a:r>
            <a:r>
              <a:rPr lang="en-US" altLang="zh-CN" baseline="0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 - </a:t>
            </a:r>
            <a:r>
              <a:rPr lang="en-US" altLang="zh-CN" baseline="0" dirty="0" err="1"/>
              <a:t>em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842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Ê </a:t>
            </a:r>
            <a:r>
              <a:rPr lang="en-US" altLang="zh-CN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êm</a:t>
            </a:r>
            <a:r>
              <a:rPr lang="en-US" altLang="zh-CN" baseline="0" dirty="0"/>
              <a:t> </a:t>
            </a:r>
            <a:r>
              <a:rPr lang="en-US" altLang="zh-CN" dirty="0"/>
              <a:t>- </a:t>
            </a:r>
            <a:r>
              <a:rPr lang="en-US" altLang="zh-CN" dirty="0" err="1"/>
              <a:t>êm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5138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I </a:t>
            </a:r>
            <a:r>
              <a:rPr lang="en-US" altLang="zh-CN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im</a:t>
            </a:r>
            <a:r>
              <a:rPr lang="en-US" altLang="zh-CN" dirty="0"/>
              <a:t>- </a:t>
            </a:r>
            <a:r>
              <a:rPr lang="en-US" altLang="zh-CN" dirty="0" err="1"/>
              <a:t>im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8319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U </a:t>
            </a:r>
            <a:r>
              <a:rPr lang="en-US" altLang="zh-CN" dirty="0" err="1"/>
              <a:t>mờ</a:t>
            </a:r>
            <a:r>
              <a:rPr lang="en-US" altLang="zh-CN" baseline="0" dirty="0"/>
              <a:t> um</a:t>
            </a:r>
            <a:r>
              <a:rPr lang="en-US" altLang="zh-CN" dirty="0"/>
              <a:t>- um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0164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3725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9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9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5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6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2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3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0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93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28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7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9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0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5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DCC-8D99-4090-9A95-E773A061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8E8A-9350-49DD-9E20-09D094F8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7B4-518E-4FAB-9E91-7CC7DA9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907A8-08EF-4BC7-B8B4-4B07F3E0E921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EC4C-FBB1-4044-A454-FE32E827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81D6-1CF1-4F5A-AA5E-C2DA5C7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D037-8CF1-4728-8284-3D4633DD1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665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2A21-B342-4402-8651-9E8F43F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4F24-CA5D-46E7-9CCE-5B01CDFA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7492-6404-41C8-908E-FE4FCE8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F33D-62A9-4993-B2F2-2CA8E8436CE7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6EA6-0AEE-4568-8AFF-5DB1832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A173-E486-4451-8A43-9926A1EE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602-688B-4E5A-9301-0B5B8471E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04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012-DBA6-4FB3-8A1D-AD1B94E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4B43-F662-4FBB-81CB-9F36F149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99D8-C7C6-4B24-B9AD-74B8FB9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87889-08B3-49B9-9B7B-9006B4C27C76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F06-6876-4EAA-B2E8-F68007D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31B3-A0E6-4291-8057-44EA54C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79AC-CB52-4D80-93BB-6CF4110D96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709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8164-D9D1-4720-B5F6-8204E9B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F52-EC66-4650-A654-0B2AE8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2630-96E1-4F59-A30A-6B506081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0F9-FC43-4754-B2BE-1A75092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AB530-B3ED-408C-9D9B-594C8FA6028B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F18-A8DC-491B-B211-81CE80B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23AB-20AE-433E-AEF9-F34931B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62A0-0C32-4519-A2ED-864BFCA5FB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36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FDDE-D371-4FDE-9418-A23A3A9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0FEB-F17A-48CB-AD3F-CD177260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67B06-E0FC-4DFD-B10E-ED3A0CB2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5562C-3EA3-4ED2-8652-2849A67F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CD0E-C273-4127-BBC0-CCEEE9C1F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C04FC-874C-41E6-84C7-AB9980E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987B2-C4CC-4F1E-BCF1-4FC9B8172819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B7B1-A5DD-4726-8562-1B11A13D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05EC4-8120-4832-9B35-6A825A9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04A0-B71B-45A2-B19C-78DA444944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11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FB1A-FC64-4BBB-AB76-B71FA09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457D3-C543-4852-BB5D-F878F63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81B-6FD5-4610-8C7D-C5E1CC0B0FEB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5173-906B-466C-84E2-F601486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6407-C98E-4B59-8FE6-70294FF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C4D-2D8D-4212-B9D9-D70573A56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0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0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CA4D5-938D-4E3D-A1E6-7393E09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6709-DE4A-45CD-A274-40AD2D07EE2B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2E74-F241-485C-BDD2-DB84975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A2F2F-8C0D-4365-AEBA-FEE7815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7876-7077-4584-8839-E5E119CD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56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1CA-D89C-4F66-9D28-4DF0801C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98EA-649D-4312-B0EB-C9DD52B0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4F4-66A1-46CB-BED7-D402B1B9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97C-CCD3-4F84-B31B-82F5B9AB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49DC-D99A-459E-995E-66A69B1A53A3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12C3-7660-4954-8737-37DCF3B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4141-5D5F-442C-82EE-EDE4D23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AD2-2943-4FF4-A59F-0CDD217F0C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23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1D83-92AB-47DE-90ED-1613DE3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15A4D-DC44-4C06-8DB6-017781FE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E41C-36D3-4482-A2CF-3D20C5D3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47FB-1530-4D5C-A0F1-E62482C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D8F8E-81F6-4D8C-9665-B1922FD86DA7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BA0-6277-4140-9620-26AA65F5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47453-2C7F-44FA-8C90-AE72087C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B736-C6BF-432C-9E0E-8CE637DBEE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52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9467-C933-4BD2-BA37-0D534C97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F6CB-B1CB-4C17-8A1E-E631D10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F021-FCD2-4D60-BAD8-90B011D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7A10-4121-4F6C-948D-B61D7E698C03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2F4-B788-488A-AF4A-56E1C38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31FD-8CBE-4172-9A3E-05E646F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737-327E-4267-AF32-B689FB443E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93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E1C8-15DE-40C6-80EC-6C5182D58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A784-9C94-43E8-89E3-78E6D1C0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4EE-1CC6-4B6B-934A-AD412A8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2053-1657-4C81-B0BA-81F874AFB0CE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9150-D1A3-42AE-902B-5A906B7E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1B6B-414D-4588-A7DE-885BC5A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1AB2-9AAA-4EA3-92AD-2CF2494AAE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75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70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C988-E092-4E5F-98DA-1E699C99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E9CC-5CE3-4D41-9D4F-2EEFA643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3FE6-D5E3-4297-9BCA-7D3A68F6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B58035-19D2-4B2A-BC65-8A78935D8D7A}" type="datetimeFigureOut">
              <a:rPr lang="en-US" smtClean="0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9C99-57CB-4BBF-8209-3F8AE72B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D307-AB1A-4422-92AD-AF9FCF8C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C820-4AEB-49DB-845D-058AF19DC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492688" y="2235750"/>
            <a:ext cx="5850341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03863" y="2314400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075820" y="3745733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0" y="-51075"/>
            <a:ext cx="668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6327ACC-3C6B-4E5C-A9E1-A7D8750AEA71}"/>
              </a:ext>
            </a:extLst>
          </p:cNvPr>
          <p:cNvSpPr txBox="1"/>
          <p:nvPr/>
        </p:nvSpPr>
        <p:spPr>
          <a:xfrm>
            <a:off x="3809001" y="474567"/>
            <a:ext cx="503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757"/>
    </mc:Choice>
    <mc:Fallback xmlns="">
      <p:transition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362200" y="250716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213843" y="1673762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7631113" y="41052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649070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§äc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0832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27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138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506" y="615454"/>
            <a:ext cx="1077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8423" y="2581424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428" y="3720555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hẻm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404" y="373776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1053" y="3720554"/>
            <a:ext cx="1197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kem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529" y="3724065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7514" y="3722310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mềm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5636" y="3737768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8695" y="3704597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nếm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9105" y="3696934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8631" y="4826684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tím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7656" y="4820871"/>
            <a:ext cx="769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2816" y="4824603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chụm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0166" y="4820871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3657" y="615454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2538" y="1673762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8701" y="1723451"/>
            <a:ext cx="1253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1108" y="4824604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5879" y="4820873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6791" y="4881423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90213" y="4881422"/>
            <a:ext cx="1239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ỉm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9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69532" y="1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12216" y="3317214"/>
            <a:ext cx="1959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tem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0295" y="2520537"/>
            <a:ext cx="2438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thềm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0228" y="5649943"/>
            <a:ext cx="1949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tủm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tỉm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180" y="3317214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9800" y="2520536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ềm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750" y="5651348"/>
            <a:ext cx="1125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ủm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246" y="1066800"/>
            <a:ext cx="3429000" cy="2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/>
          <a:srcRect l="2505" t="5515" r="2139" b="7476"/>
          <a:stretch/>
        </p:blipFill>
        <p:spPr bwMode="auto">
          <a:xfrm>
            <a:off x="4960246" y="147081"/>
            <a:ext cx="5582494" cy="23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872237" y="5651348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ỉm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193663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1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0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957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</a:t>
            </a:r>
            <a:r>
              <a:rPr lang="en-US" sz="10000" b="1" dirty="0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bảng</a:t>
            </a:r>
            <a:endParaRPr lang="en-US" sz="10000" b="1" dirty="0">
              <a:solidFill>
                <a:prstClr val="white"/>
              </a:solidFill>
              <a:latin typeface="HP001 4 hàng" panose="020B0603050302020204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9" y="2442949"/>
            <a:ext cx="6582771" cy="441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5609231" cy="68579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775277" y="27296"/>
            <a:ext cx="6250675" cy="2415653"/>
          </a:xfrm>
          <a:prstGeom prst="wedgeEllipseCallout">
            <a:avLst>
              <a:gd name="adj1" fmla="val -50309"/>
              <a:gd name="adj2" fmla="val 625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9871" y="850402"/>
            <a:ext cx="498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37 </a:t>
            </a:r>
            <a:r>
              <a:rPr lang="vi-V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26, 27</a:t>
            </a:r>
            <a:r>
              <a:rPr lang="vi-V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36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762000" y="171967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lang="en-US" sz="3600" b="1" dirty="0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lang="en-US" sz="3600" b="1" dirty="0">
              <a:solidFill>
                <a:prstClr val="white"/>
              </a:solidFill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329526" y="25964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.VnAvant" panose="020BE200000000000000" pitchFamily="34" charset="0"/>
                <a:ea typeface="Arial-Rounded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3363"/>
            <a:ext cx="6553200" cy="45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54860"/>
            <a:ext cx="6553200" cy="1193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V="1">
            <a:off x="1600200" y="1817132"/>
            <a:ext cx="9448800" cy="473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7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180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851" y="66806"/>
            <a:ext cx="9091448" cy="3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58655" y="3412165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66900" y="39624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4876800" y="45720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7162800" y="457358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8458200" y="51816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866362" y="3944699"/>
            <a:ext cx="609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5170944"/>
            <a:ext cx="695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67" y="3971698"/>
            <a:ext cx="1079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70945"/>
            <a:ext cx="914400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0"/>
            <a:ext cx="243840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88903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40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endParaRPr lang="en-US" sz="40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1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956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6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-68094" y="0"/>
            <a:ext cx="1226009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endParaRPr kumimoji="0" lang="en-GB" sz="8000" b="1" i="0" u="none" strike="noStrike" kern="0" cap="none" spc="13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9220"/>
            <a:ext cx="3936693" cy="288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D2B44-000D-4BCB-B52E-31E84B5F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40" y="1676400"/>
            <a:ext cx="6143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Tạm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biệt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hẹn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gặp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lại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7D027-9339-45BD-AFDB-953E4695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37: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kumimoji="0" lang="en-US" altLang="zh-CN" sz="6667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6667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altLang="zh-CN" sz="6667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um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18801" y="5894401"/>
            <a:ext cx="732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8090" y="4354303"/>
            <a:ext cx="81534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9858" y="4366248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6913" y="434648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6779" y="4348694"/>
            <a:ext cx="885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27288"/>
          <a:stretch/>
        </p:blipFill>
        <p:spPr bwMode="auto">
          <a:xfrm>
            <a:off x="1524000" y="-1044"/>
            <a:ext cx="90678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94364" y="436739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068" y="4990734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048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657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43200" y="41814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779" y="1590890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115" y="1590887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289" y="1603575"/>
            <a:ext cx="1266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5771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295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471" y="1590886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301</Words>
  <Application>Microsoft Office PowerPoint</Application>
  <PresentationFormat>Widescreen</PresentationFormat>
  <Paragraphs>96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Arial-Rounded</vt:lpstr>
      <vt:lpstr>Times New Roman</vt:lpstr>
      <vt:lpstr>Arial</vt:lpstr>
      <vt:lpstr>Calibri Light</vt:lpstr>
      <vt:lpstr>VNI-Avo</vt:lpstr>
      <vt:lpstr>HP001 4 hàng</vt:lpstr>
      <vt:lpstr>.VnAvant</vt:lpstr>
      <vt:lpstr>Office Theme</vt:lpstr>
      <vt:lpstr>Office 主题​​</vt:lpstr>
      <vt:lpstr>1_Office 主题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Hong Nhung Nguyen Thi</cp:lastModifiedBy>
  <cp:revision>704</cp:revision>
  <dcterms:created xsi:type="dcterms:W3CDTF">2006-08-16T00:00:00Z</dcterms:created>
  <dcterms:modified xsi:type="dcterms:W3CDTF">2021-11-14T13:14:53Z</dcterms:modified>
</cp:coreProperties>
</file>