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</p:sldMasterIdLst>
  <p:notesMasterIdLst>
    <p:notesMasterId r:id="rId36"/>
  </p:notesMasterIdLst>
  <p:sldIdLst>
    <p:sldId id="329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346" r:id="rId14"/>
    <p:sldId id="259" r:id="rId15"/>
    <p:sldId id="333" r:id="rId16"/>
    <p:sldId id="324" r:id="rId17"/>
    <p:sldId id="260" r:id="rId18"/>
    <p:sldId id="282" r:id="rId19"/>
    <p:sldId id="283" r:id="rId20"/>
    <p:sldId id="284" r:id="rId21"/>
    <p:sldId id="264" r:id="rId22"/>
    <p:sldId id="265" r:id="rId23"/>
    <p:sldId id="340" r:id="rId24"/>
    <p:sldId id="332" r:id="rId25"/>
    <p:sldId id="351" r:id="rId26"/>
    <p:sldId id="352" r:id="rId27"/>
    <p:sldId id="354" r:id="rId28"/>
    <p:sldId id="314" r:id="rId29"/>
    <p:sldId id="349" r:id="rId30"/>
    <p:sldId id="272" r:id="rId31"/>
    <p:sldId id="338" r:id="rId32"/>
    <p:sldId id="350" r:id="rId33"/>
    <p:sldId id="274" r:id="rId34"/>
    <p:sldId id="275" r:id="rId35"/>
  </p:sldIdLst>
  <p:sldSz cx="12161838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65" autoAdjust="0"/>
    <p:restoredTop sz="91103" autoAdjust="0"/>
  </p:normalViewPr>
  <p:slideViewPr>
    <p:cSldViewPr>
      <p:cViewPr varScale="1">
        <p:scale>
          <a:sx n="58" d="100"/>
          <a:sy n="58" d="100"/>
        </p:scale>
        <p:origin x="552" y="48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380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3222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bọ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3322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97513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Nhấp</a:t>
            </a:r>
            <a:r>
              <a:rPr lang="en-US" baseline="0"/>
              <a:t> vào sâu để quay lại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FEA3F6-B450-4284-BB2C-4DA94784FD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6002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30310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0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95741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9075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5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88902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5"/>
            <a:ext cx="5371478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637076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8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8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643834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799237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71869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5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5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5" y="1435103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706032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196258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2269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43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43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327383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8092" y="274643"/>
            <a:ext cx="10945654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8092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55295" y="6245225"/>
            <a:ext cx="3851249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15984" y="6245225"/>
            <a:ext cx="2837762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874601"/>
      </p:ext>
    </p:extLst>
  </p:cSld>
  <p:clrMapOvr>
    <a:masterClrMapping/>
  </p:clrMapOvr>
  <p:transition advTm="6645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8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7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5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39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9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79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59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3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558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199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532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660">
                <a:solidFill>
                  <a:schemeClr val="tx1">
                    <a:tint val="75000"/>
                  </a:schemeClr>
                </a:solidFill>
              </a:defRPr>
            </a:lvl1pPr>
            <a:lvl2pPr marL="607994" indent="0">
              <a:buNone/>
              <a:defRPr sz="2394">
                <a:solidFill>
                  <a:schemeClr val="tx1">
                    <a:tint val="75000"/>
                  </a:schemeClr>
                </a:solidFill>
              </a:defRPr>
            </a:lvl2pPr>
            <a:lvl3pPr marL="1215987" indent="0">
              <a:buNone/>
              <a:defRPr sz="2128">
                <a:solidFill>
                  <a:schemeClr val="tx1">
                    <a:tint val="75000"/>
                  </a:schemeClr>
                </a:solidFill>
              </a:defRPr>
            </a:lvl3pPr>
            <a:lvl4pPr marL="182398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4pPr>
            <a:lvl5pPr marL="2431974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5pPr>
            <a:lvl6pPr marL="303996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6pPr>
            <a:lvl7pPr marL="3647961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7pPr>
            <a:lvl8pPr marL="4255955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8pPr>
            <a:lvl9pPr marL="4863948" indent="0">
              <a:buNone/>
              <a:defRPr sz="186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9548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092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2268" y="1600201"/>
            <a:ext cx="5371478" cy="4525963"/>
          </a:xfrm>
        </p:spPr>
        <p:txBody>
          <a:bodyPr/>
          <a:lstStyle>
            <a:lvl1pPr>
              <a:defRPr sz="3724"/>
            </a:lvl1pPr>
            <a:lvl2pPr>
              <a:defRPr sz="3192"/>
            </a:lvl2pPr>
            <a:lvl3pPr>
              <a:defRPr sz="2660"/>
            </a:lvl3pPr>
            <a:lvl4pPr>
              <a:defRPr sz="2394"/>
            </a:lvl4pPr>
            <a:lvl5pPr>
              <a:defRPr sz="2394"/>
            </a:lvl5pPr>
            <a:lvl6pPr>
              <a:defRPr sz="2394"/>
            </a:lvl6pPr>
            <a:lvl7pPr>
              <a:defRPr sz="2394"/>
            </a:lvl7pPr>
            <a:lvl8pPr>
              <a:defRPr sz="2394"/>
            </a:lvl8pPr>
            <a:lvl9pPr>
              <a:defRPr sz="239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14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7" y="1535113"/>
            <a:ext cx="5375701" cy="639763"/>
          </a:xfrm>
        </p:spPr>
        <p:txBody>
          <a:bodyPr anchor="b"/>
          <a:lstStyle>
            <a:lvl1pPr marL="0" indent="0">
              <a:buNone/>
              <a:defRPr sz="3192" b="1"/>
            </a:lvl1pPr>
            <a:lvl2pPr marL="607994" indent="0">
              <a:buNone/>
              <a:defRPr sz="2660" b="1"/>
            </a:lvl2pPr>
            <a:lvl3pPr marL="1215987" indent="0">
              <a:buNone/>
              <a:defRPr sz="2394" b="1"/>
            </a:lvl3pPr>
            <a:lvl4pPr marL="1823981" indent="0">
              <a:buNone/>
              <a:defRPr sz="2128" b="1"/>
            </a:lvl4pPr>
            <a:lvl5pPr marL="2431974" indent="0">
              <a:buNone/>
              <a:defRPr sz="2128" b="1"/>
            </a:lvl5pPr>
            <a:lvl6pPr marL="3039968" indent="0">
              <a:buNone/>
              <a:defRPr sz="2128" b="1"/>
            </a:lvl6pPr>
            <a:lvl7pPr marL="3647961" indent="0">
              <a:buNone/>
              <a:defRPr sz="2128" b="1"/>
            </a:lvl7pPr>
            <a:lvl8pPr marL="4255955" indent="0">
              <a:buNone/>
              <a:defRPr sz="2128" b="1"/>
            </a:lvl8pPr>
            <a:lvl9pPr marL="4863948" indent="0">
              <a:buNone/>
              <a:defRPr sz="2128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7" y="2174875"/>
            <a:ext cx="5375701" cy="3951288"/>
          </a:xfrm>
        </p:spPr>
        <p:txBody>
          <a:bodyPr/>
          <a:lstStyle>
            <a:lvl1pPr>
              <a:defRPr sz="3192"/>
            </a:lvl1pPr>
            <a:lvl2pPr>
              <a:defRPr sz="2660"/>
            </a:lvl2pPr>
            <a:lvl3pPr>
              <a:defRPr sz="2394"/>
            </a:lvl3pPr>
            <a:lvl4pPr>
              <a:defRPr sz="2128"/>
            </a:lvl4pPr>
            <a:lvl5pPr>
              <a:defRPr sz="2128"/>
            </a:lvl5pPr>
            <a:lvl6pPr>
              <a:defRPr sz="2128"/>
            </a:lvl6pPr>
            <a:lvl7pPr>
              <a:defRPr sz="2128"/>
            </a:lvl7pPr>
            <a:lvl8pPr>
              <a:defRPr sz="2128"/>
            </a:lvl8pPr>
            <a:lvl9pPr>
              <a:defRPr sz="212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589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058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205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4" y="273049"/>
            <a:ext cx="4001161" cy="1162051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3"/>
            <a:ext cx="6798805" cy="5853113"/>
          </a:xfrm>
        </p:spPr>
        <p:txBody>
          <a:bodyPr/>
          <a:lstStyle>
            <a:lvl1pPr>
              <a:defRPr sz="4256"/>
            </a:lvl1pPr>
            <a:lvl2pPr>
              <a:defRPr sz="3724"/>
            </a:lvl2pPr>
            <a:lvl3pPr>
              <a:defRPr sz="3192"/>
            </a:lvl3pPr>
            <a:lvl4pPr>
              <a:defRPr sz="2660"/>
            </a:lvl4pPr>
            <a:lvl5pPr>
              <a:defRPr sz="2660"/>
            </a:lvl5pPr>
            <a:lvl6pPr>
              <a:defRPr sz="2660"/>
            </a:lvl6pPr>
            <a:lvl7pPr>
              <a:defRPr sz="2660"/>
            </a:lvl7pPr>
            <a:lvl8pPr>
              <a:defRPr sz="2660"/>
            </a:lvl8pPr>
            <a:lvl9pPr>
              <a:defRPr sz="26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4" y="1435102"/>
            <a:ext cx="4001161" cy="46910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3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9"/>
          </a:xfrm>
        </p:spPr>
        <p:txBody>
          <a:bodyPr anchor="b"/>
          <a:lstStyle>
            <a:lvl1pPr algn="l">
              <a:defRPr sz="266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4256"/>
            </a:lvl1pPr>
            <a:lvl2pPr marL="607994" indent="0">
              <a:buNone/>
              <a:defRPr sz="3724"/>
            </a:lvl2pPr>
            <a:lvl3pPr marL="1215987" indent="0">
              <a:buNone/>
              <a:defRPr sz="3192"/>
            </a:lvl3pPr>
            <a:lvl4pPr marL="1823981" indent="0">
              <a:buNone/>
              <a:defRPr sz="2660"/>
            </a:lvl4pPr>
            <a:lvl5pPr marL="2431974" indent="0">
              <a:buNone/>
              <a:defRPr sz="2660"/>
            </a:lvl5pPr>
            <a:lvl6pPr marL="3039968" indent="0">
              <a:buNone/>
              <a:defRPr sz="2660"/>
            </a:lvl6pPr>
            <a:lvl7pPr marL="3647961" indent="0">
              <a:buNone/>
              <a:defRPr sz="2660"/>
            </a:lvl7pPr>
            <a:lvl8pPr marL="4255955" indent="0">
              <a:buNone/>
              <a:defRPr sz="2660"/>
            </a:lvl8pPr>
            <a:lvl9pPr marL="4863948" indent="0">
              <a:buNone/>
              <a:defRPr sz="266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3"/>
          </a:xfrm>
        </p:spPr>
        <p:txBody>
          <a:bodyPr/>
          <a:lstStyle>
            <a:lvl1pPr marL="0" indent="0">
              <a:buNone/>
              <a:defRPr sz="1862"/>
            </a:lvl1pPr>
            <a:lvl2pPr marL="607994" indent="0">
              <a:buNone/>
              <a:defRPr sz="1596"/>
            </a:lvl2pPr>
            <a:lvl3pPr marL="1215987" indent="0">
              <a:buNone/>
              <a:defRPr sz="1330"/>
            </a:lvl3pPr>
            <a:lvl4pPr marL="1823981" indent="0">
              <a:buNone/>
              <a:defRPr sz="1197"/>
            </a:lvl4pPr>
            <a:lvl5pPr marL="2431974" indent="0">
              <a:buNone/>
              <a:defRPr sz="1197"/>
            </a:lvl5pPr>
            <a:lvl6pPr marL="3039968" indent="0">
              <a:buNone/>
              <a:defRPr sz="1197"/>
            </a:lvl6pPr>
            <a:lvl7pPr marL="3647961" indent="0">
              <a:buNone/>
              <a:defRPr sz="1197"/>
            </a:lvl7pPr>
            <a:lvl8pPr marL="4255955" indent="0">
              <a:buNone/>
              <a:defRPr sz="1197"/>
            </a:lvl8pPr>
            <a:lvl9pPr marL="4863948" indent="0">
              <a:buNone/>
              <a:defRPr sz="119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8689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014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7332" y="274639"/>
            <a:ext cx="27364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92" y="274639"/>
            <a:ext cx="800654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9785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0233" y="1122363"/>
            <a:ext cx="9121379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0233" y="3602038"/>
            <a:ext cx="912137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2" indent="0" algn="ctr">
              <a:buNone/>
              <a:defRPr sz="2000"/>
            </a:lvl2pPr>
            <a:lvl3pPr marL="914282" indent="0" algn="ctr">
              <a:buNone/>
              <a:defRPr sz="1800"/>
            </a:lvl3pPr>
            <a:lvl4pPr marL="1371424" indent="0" algn="ctr">
              <a:buNone/>
              <a:defRPr sz="1500"/>
            </a:lvl4pPr>
            <a:lvl5pPr marL="1828567" indent="0" algn="ctr">
              <a:buNone/>
              <a:defRPr sz="1500"/>
            </a:lvl5pPr>
            <a:lvl6pPr marL="2285706" indent="0" algn="ctr">
              <a:buNone/>
              <a:defRPr sz="1500"/>
            </a:lvl6pPr>
            <a:lvl7pPr marL="2742849" indent="0" algn="ctr">
              <a:buNone/>
              <a:defRPr sz="1500"/>
            </a:lvl7pPr>
            <a:lvl8pPr marL="3199990" indent="0" algn="ctr">
              <a:buNone/>
              <a:defRPr sz="1500"/>
            </a:lvl8pPr>
            <a:lvl9pPr marL="3657132" indent="0" algn="ctr">
              <a:buNone/>
              <a:defRPr sz="15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9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44633" y="6444485"/>
            <a:ext cx="12072577" cy="276985"/>
          </a:xfrm>
          <a:prstGeom prst="rect">
            <a:avLst/>
          </a:prstGeom>
        </p:spPr>
        <p:txBody>
          <a:bodyPr wrap="square" lIns="91428" tIns="45713" rIns="91428" bIns="45713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不得将觅知网的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模板、</a:t>
            </a:r>
            <a:r>
              <a:rPr lang="en-US" altLang="zh-CN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>
                <a:solidFill>
                  <a:srgbClr val="DEEBF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素材，本身用于再出售，或者出租、出借、转让、分销、发布或者作为礼物供他人使用，不得转授权、出卖、转让本协议或者本协议中的权利。</a:t>
            </a:r>
            <a:endParaRPr lang="zh-CN" altLang="en-US" sz="1200" dirty="0">
              <a:solidFill>
                <a:srgbClr val="DEEBF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3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9793" y="1709748"/>
            <a:ext cx="1048958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29793" y="4589472"/>
            <a:ext cx="1048958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3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612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56936" y="1825625"/>
            <a:ext cx="516878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3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365129"/>
            <a:ext cx="10489585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7714" y="1681163"/>
            <a:ext cx="514502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14" y="2505076"/>
            <a:ext cx="514502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56937" y="1681163"/>
            <a:ext cx="517036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56937" y="2505076"/>
            <a:ext cx="5170365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323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3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12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7716" y="457200"/>
            <a:ext cx="392250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70365" y="987433"/>
            <a:ext cx="615693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7716" y="2057400"/>
            <a:ext cx="3922509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2" indent="0">
              <a:buNone/>
              <a:defRPr sz="1400"/>
            </a:lvl2pPr>
            <a:lvl3pPr marL="914282" indent="0">
              <a:buNone/>
              <a:defRPr sz="1200"/>
            </a:lvl3pPr>
            <a:lvl4pPr marL="1371424" indent="0">
              <a:buNone/>
              <a:defRPr sz="1000"/>
            </a:lvl4pPr>
            <a:lvl5pPr marL="1828567" indent="0">
              <a:buNone/>
              <a:defRPr sz="1000"/>
            </a:lvl5pPr>
            <a:lvl6pPr marL="2285706" indent="0">
              <a:buNone/>
              <a:defRPr sz="1000"/>
            </a:lvl6pPr>
            <a:lvl7pPr marL="2742849" indent="0">
              <a:buNone/>
              <a:defRPr sz="1000"/>
            </a:lvl7pPr>
            <a:lvl8pPr marL="3199990" indent="0">
              <a:buNone/>
              <a:defRPr sz="1000"/>
            </a:lvl8pPr>
            <a:lvl9pPr marL="3657132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75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53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03316" y="365125"/>
            <a:ext cx="2622396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6127" y="365125"/>
            <a:ext cx="771516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10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34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8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4636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93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9"/>
            <a:ext cx="10337562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42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4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18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81" y="1600206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9" y="1600206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05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3" y="1535115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3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51" y="1535115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2" indent="0">
              <a:buNone/>
              <a:defRPr sz="2000" b="1"/>
            </a:lvl2pPr>
            <a:lvl3pPr marL="914282" indent="0">
              <a:buNone/>
              <a:defRPr sz="1800" b="1"/>
            </a:lvl3pPr>
            <a:lvl4pPr marL="1371424" indent="0">
              <a:buNone/>
              <a:defRPr sz="1500" b="1"/>
            </a:lvl4pPr>
            <a:lvl5pPr marL="1828567" indent="0">
              <a:buNone/>
              <a:defRPr sz="1500" b="1"/>
            </a:lvl5pPr>
            <a:lvl6pPr marL="2285706" indent="0">
              <a:buNone/>
              <a:defRPr sz="1500" b="1"/>
            </a:lvl6pPr>
            <a:lvl7pPr marL="2742849" indent="0">
              <a:buNone/>
              <a:defRPr sz="1500" b="1"/>
            </a:lvl7pPr>
            <a:lvl8pPr marL="3199990" indent="0">
              <a:buNone/>
              <a:defRPr sz="1500" b="1"/>
            </a:lvl8pPr>
            <a:lvl9pPr marL="365713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51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76807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723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402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8" y="273052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9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8" y="1435104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598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8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8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2" indent="0">
              <a:buNone/>
              <a:defRPr sz="2800"/>
            </a:lvl2pPr>
            <a:lvl3pPr marL="914282" indent="0">
              <a:buNone/>
              <a:defRPr sz="2400"/>
            </a:lvl3pPr>
            <a:lvl4pPr marL="1371424" indent="0">
              <a:buNone/>
              <a:defRPr sz="2000"/>
            </a:lvl4pPr>
            <a:lvl5pPr marL="1828567" indent="0">
              <a:buNone/>
              <a:defRPr sz="2000"/>
            </a:lvl5pPr>
            <a:lvl6pPr marL="2285706" indent="0">
              <a:buNone/>
              <a:defRPr sz="2000"/>
            </a:lvl6pPr>
            <a:lvl7pPr marL="2742849" indent="0">
              <a:buNone/>
              <a:defRPr sz="2000"/>
            </a:lvl7pPr>
            <a:lvl8pPr marL="3199990" indent="0">
              <a:buNone/>
              <a:defRPr sz="2000"/>
            </a:lvl8pPr>
            <a:lvl9pPr marL="365713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8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2" indent="0">
              <a:buNone/>
              <a:defRPr sz="1200"/>
            </a:lvl2pPr>
            <a:lvl3pPr marL="914282" indent="0">
              <a:buNone/>
              <a:defRPr sz="1000"/>
            </a:lvl3pPr>
            <a:lvl4pPr marL="1371424" indent="0">
              <a:buNone/>
              <a:defRPr sz="900"/>
            </a:lvl4pPr>
            <a:lvl5pPr marL="1828567" indent="0">
              <a:buNone/>
              <a:defRPr sz="900"/>
            </a:lvl5pPr>
            <a:lvl6pPr marL="2285706" indent="0">
              <a:buNone/>
              <a:defRPr sz="900"/>
            </a:lvl6pPr>
            <a:lvl7pPr marL="2742849" indent="0">
              <a:buNone/>
              <a:defRPr sz="900"/>
            </a:lvl7pPr>
            <a:lvl8pPr marL="3199990" indent="0">
              <a:buNone/>
              <a:defRPr sz="900"/>
            </a:lvl8pPr>
            <a:lvl9pPr marL="365713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49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6030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47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47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47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8092" y="274638"/>
            <a:ext cx="10945654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8092" y="1600205"/>
            <a:ext cx="1094565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8092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55295" y="6245225"/>
            <a:ext cx="385124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15984" y="6245225"/>
            <a:ext cx="2837762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087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9"/>
            <a:ext cx="10945654" cy="11430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59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50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215987" rtl="0" eaLnBrk="1" latinLnBrk="0" hangingPunct="1">
        <a:spcBef>
          <a:spcPct val="0"/>
        </a:spcBef>
        <a:buNone/>
        <a:defRPr sz="5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94" indent="-455994" algn="l" defTabSz="1215987" rtl="0" eaLnBrk="1" latinLnBrk="0" hangingPunct="1">
        <a:spcBef>
          <a:spcPct val="20000"/>
        </a:spcBef>
        <a:buFont typeface="Arial" pitchFamily="34" charset="0"/>
        <a:buChar char="•"/>
        <a:defRPr sz="4256" kern="1200">
          <a:solidFill>
            <a:schemeClr val="tx1"/>
          </a:solidFill>
          <a:latin typeface="+mn-lt"/>
          <a:ea typeface="+mn-ea"/>
          <a:cs typeface="+mn-cs"/>
        </a:defRPr>
      </a:lvl1pPr>
      <a:lvl2pPr marL="987989" indent="-379996" algn="l" defTabSz="1215987" rtl="0" eaLnBrk="1" latinLnBrk="0" hangingPunct="1">
        <a:spcBef>
          <a:spcPct val="20000"/>
        </a:spcBef>
        <a:buFont typeface="Arial" pitchFamily="34" charset="0"/>
        <a:buChar char="–"/>
        <a:defRPr sz="3724" kern="1200">
          <a:solidFill>
            <a:schemeClr val="tx1"/>
          </a:solidFill>
          <a:latin typeface="+mn-lt"/>
          <a:ea typeface="+mn-ea"/>
          <a:cs typeface="+mn-cs"/>
        </a:defRPr>
      </a:lvl2pPr>
      <a:lvl3pPr marL="151998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3192" kern="1200">
          <a:solidFill>
            <a:schemeClr val="tx1"/>
          </a:solidFill>
          <a:latin typeface="+mn-lt"/>
          <a:ea typeface="+mn-ea"/>
          <a:cs typeface="+mn-cs"/>
        </a:defRPr>
      </a:lvl3pPr>
      <a:lvl4pPr marL="2127977" indent="-303997" algn="l" defTabSz="1215987" rtl="0" eaLnBrk="1" latinLnBrk="0" hangingPunct="1">
        <a:spcBef>
          <a:spcPct val="20000"/>
        </a:spcBef>
        <a:buFont typeface="Arial" pitchFamily="34" charset="0"/>
        <a:buChar char="–"/>
        <a:defRPr sz="2660" kern="1200">
          <a:solidFill>
            <a:schemeClr val="tx1"/>
          </a:solidFill>
          <a:latin typeface="+mn-lt"/>
          <a:ea typeface="+mn-ea"/>
          <a:cs typeface="+mn-cs"/>
        </a:defRPr>
      </a:lvl4pPr>
      <a:lvl5pPr marL="2735971" indent="-303997" algn="l" defTabSz="1215987" rtl="0" eaLnBrk="1" latinLnBrk="0" hangingPunct="1">
        <a:spcBef>
          <a:spcPct val="20000"/>
        </a:spcBef>
        <a:buFont typeface="Arial" pitchFamily="34" charset="0"/>
        <a:buChar char="»"/>
        <a:defRPr sz="2660" kern="1200">
          <a:solidFill>
            <a:schemeClr val="tx1"/>
          </a:solidFill>
          <a:latin typeface="+mn-lt"/>
          <a:ea typeface="+mn-ea"/>
          <a:cs typeface="+mn-cs"/>
        </a:defRPr>
      </a:lvl5pPr>
      <a:lvl6pPr marL="3343964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6pPr>
      <a:lvl7pPr marL="3951958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7pPr>
      <a:lvl8pPr marL="4559952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8pPr>
      <a:lvl9pPr marL="5167945" indent="-303997" algn="l" defTabSz="1215987" rtl="0" eaLnBrk="1" latinLnBrk="0" hangingPunct="1">
        <a:spcBef>
          <a:spcPct val="20000"/>
        </a:spcBef>
        <a:buFont typeface="Arial" pitchFamily="34" charset="0"/>
        <a:buChar char="•"/>
        <a:defRPr sz="26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1pPr>
      <a:lvl2pPr marL="60799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2pPr>
      <a:lvl3pPr marL="1215987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3pPr>
      <a:lvl4pPr marL="182398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4pPr>
      <a:lvl5pPr marL="2431974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5pPr>
      <a:lvl6pPr marL="303996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6pPr>
      <a:lvl7pPr marL="3647961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7pPr>
      <a:lvl8pPr marL="4255955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8pPr>
      <a:lvl9pPr marL="4863948" algn="l" defTabSz="1215987" rtl="0" eaLnBrk="1" latinLnBrk="0" hangingPunct="1">
        <a:defRPr sz="23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1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6129" y="365129"/>
            <a:ext cx="10489585" cy="1325563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6129" y="1825625"/>
            <a:ext cx="10489585" cy="4351338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6126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EAF97-EB87-41B8-A976-8BC6DE5F9824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28609" y="6356360"/>
            <a:ext cx="4104620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589298" y="6356360"/>
            <a:ext cx="2736414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091FFB-C317-4972-9209-87991A55E0D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4000">
        <p14:ferris dir="l"/>
      </p:transition>
    </mc:Choice>
    <mc:Fallback xmlns="">
      <p:transition spd="slow" advTm="4000">
        <p:fade/>
      </p:transition>
    </mc:Fallback>
  </mc:AlternateContent>
  <p:txStyles>
    <p:titleStyle>
      <a:lvl1pPr algn="l" defTabSz="91428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1" indent="-228571" algn="l" defTabSz="91428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3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28" tIns="45713" rIns="91428" bIns="45713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6"/>
            <a:ext cx="10945654" cy="4525963"/>
          </a:xfrm>
          <a:prstGeom prst="rect">
            <a:avLst/>
          </a:prstGeom>
        </p:spPr>
        <p:txBody>
          <a:bodyPr vert="horz" lIns="91428" tIns="45713" rIns="91428" bIns="4571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7" y="6356360"/>
            <a:ext cx="3851249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60"/>
            <a:ext cx="2837762" cy="365125"/>
          </a:xfrm>
          <a:prstGeom prst="rect">
            <a:avLst/>
          </a:prstGeom>
        </p:spPr>
        <p:txBody>
          <a:bodyPr vert="horz" lIns="91428" tIns="45713" rIns="91428" bIns="457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95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91428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6" indent="-342856" algn="l" defTabSz="91428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56" indent="-285714" algn="l" defTabSz="91428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54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95" indent="-228571" algn="l" defTabSz="91428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37" indent="-228571" algn="l" defTabSz="91428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8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20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6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02" indent="-228571" algn="l" defTabSz="9142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4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67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06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49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0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32" algn="l" defTabSz="9142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2.wdp"/><Relationship Id="rId18" Type="http://schemas.openxmlformats.org/officeDocument/2006/relationships/slide" Target="slide6.xml"/><Relationship Id="rId3" Type="http://schemas.openxmlformats.org/officeDocument/2006/relationships/image" Target="../media/image11.png"/><Relationship Id="rId21" Type="http://schemas.openxmlformats.org/officeDocument/2006/relationships/image" Target="../media/image22.gif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17" Type="http://schemas.openxmlformats.org/officeDocument/2006/relationships/image" Target="../media/image20.png"/><Relationship Id="rId2" Type="http://schemas.openxmlformats.org/officeDocument/2006/relationships/image" Target="../media/image10.jpeg"/><Relationship Id="rId16" Type="http://schemas.openxmlformats.org/officeDocument/2006/relationships/slide" Target="slide7.xml"/><Relationship Id="rId20" Type="http://schemas.openxmlformats.org/officeDocument/2006/relationships/slide" Target="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11" Type="http://schemas.openxmlformats.org/officeDocument/2006/relationships/slide" Target="slide4.xml"/><Relationship Id="rId5" Type="http://schemas.openxmlformats.org/officeDocument/2006/relationships/image" Target="../media/image13.png"/><Relationship Id="rId15" Type="http://schemas.openxmlformats.org/officeDocument/2006/relationships/image" Target="../media/image19.png"/><Relationship Id="rId10" Type="http://schemas.openxmlformats.org/officeDocument/2006/relationships/image" Target="../media/image17.gif"/><Relationship Id="rId19" Type="http://schemas.openxmlformats.org/officeDocument/2006/relationships/image" Target="../media/image21.png"/><Relationship Id="rId4" Type="http://schemas.openxmlformats.org/officeDocument/2006/relationships/image" Target="../media/image12.png"/><Relationship Id="rId9" Type="http://schemas.openxmlformats.org/officeDocument/2006/relationships/slide" Target="slide3.xml"/><Relationship Id="rId14" Type="http://schemas.openxmlformats.org/officeDocument/2006/relationships/slide" Target="slide5.xml"/><Relationship Id="rId22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7.gif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3.pn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79532" y="102087"/>
            <a:ext cx="11602784" cy="6184490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83"/>
            <a:ext cx="12161838" cy="298132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8071886" y="-291725"/>
            <a:ext cx="3289079" cy="203475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639634" y="3375173"/>
            <a:ext cx="860490" cy="165189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-212793" y="163814"/>
            <a:ext cx="2473944" cy="2690653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10468194" y="725655"/>
            <a:ext cx="1099804" cy="191903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8544837" y="498245"/>
            <a:ext cx="681389" cy="11311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429" y="4311969"/>
            <a:ext cx="2409647" cy="2315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379" y="2601692"/>
            <a:ext cx="1498259" cy="18941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5843" y="133844"/>
            <a:ext cx="6293320" cy="461651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82244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GD &amp; ĐT QUẬN LONG BIÊN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118522" y="2220682"/>
            <a:ext cx="8767970" cy="4027718"/>
          </a:xfrm>
          <a:prstGeom prst="rect">
            <a:avLst/>
          </a:prstGeom>
        </p:spPr>
        <p:txBody>
          <a:bodyPr spcFirstLastPara="1" wrap="none" lIns="82138" tIns="41121" rIns="82138" bIns="4112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CHÀO MỪNG CÁC THẦY, CÔ GIÁO VÀ CÁC EM </a:t>
            </a:r>
          </a:p>
          <a:p>
            <a:pPr marL="0" marR="0" lvl="0" indent="0" algn="ctr" defTabSz="1094399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99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4005982" y="4576819"/>
            <a:ext cx="4879544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71" tIns="54735" rIns="109471" bIns="54735" anchor="ctr"/>
          <a:lstStyle/>
          <a:p>
            <a:pPr marL="0" marR="0" lvl="0" indent="0" algn="ctr" defTabSz="1459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TIẾNG VIỆT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:a16="http://schemas.microsoft.com/office/drawing/2014/main" id="{56327ACC-3C6B-4E5C-A9E1-A7D8750AEA71}"/>
              </a:ext>
            </a:extLst>
          </p:cNvPr>
          <p:cNvSpPr txBox="1"/>
          <p:nvPr/>
        </p:nvSpPr>
        <p:spPr>
          <a:xfrm>
            <a:off x="4200554" y="605864"/>
            <a:ext cx="4603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153941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978"/>
    </mc:Choice>
    <mc:Fallback xmlns="">
      <p:transition advTm="69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36920" y="32013"/>
            <a:ext cx="12042796" cy="5579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2200453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36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74823" y="1937273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34" name="Title 1"/>
          <p:cNvSpPr txBox="1">
            <a:spLocks/>
          </p:cNvSpPr>
          <p:nvPr/>
        </p:nvSpPr>
        <p:spPr>
          <a:xfrm>
            <a:off x="-65406" y="5264723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947319" y="5269992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063643" y="5337875"/>
            <a:ext cx="209533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́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37EC4A-18D4-42AA-B142-EEFDB0F5BE9C}"/>
              </a:ext>
            </a:extLst>
          </p:cNvPr>
          <p:cNvSpPr txBox="1">
            <a:spLocks/>
          </p:cNvSpPr>
          <p:nvPr/>
        </p:nvSpPr>
        <p:spPr>
          <a:xfrm>
            <a:off x="-69375" y="5257800"/>
            <a:ext cx="12246294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Hương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thôn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000" b="1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50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  <a:r>
              <a:rPr lang="en-US" sz="5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om  ôm  ơm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16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5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4396622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6921B-DF3E-4948-A62E-0F35E9813E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9" y="2675136"/>
            <a:ext cx="4172516" cy="418286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51921" y="1852865"/>
            <a:ext cx="5410200" cy="1446536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2.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0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71119" y="533400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89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746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786019" y="2945716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9626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335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779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07923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42405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0049" y="294571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40301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40183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996" y="1662784"/>
            <a:ext cx="2123468" cy="1270916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1490" y="2996285"/>
            <a:ext cx="4295089" cy="1270915"/>
          </a:xfrm>
          <a:prstGeom prst="rect">
            <a:avLst/>
          </a:prstGeom>
          <a:solidFill>
            <a:srgbClr val="FBDDED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3"/>
            <a:ext cx="1903123" cy="558578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000" dirty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69590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54987" y="4572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5198989" y="3524474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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7B1BF53-7818-43AC-BB9F-795CEA8A26B2}"/>
              </a:ext>
            </a:extLst>
          </p:cNvPr>
          <p:cNvSpPr txBox="1">
            <a:spLocks/>
          </p:cNvSpPr>
          <p:nvPr/>
        </p:nvSpPr>
        <p:spPr>
          <a:xfrm>
            <a:off x="77690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7ECC0-0AE5-4B7E-8F4C-E6FEE586040B}"/>
              </a:ext>
            </a:extLst>
          </p:cNvPr>
          <p:cNvSpPr txBox="1">
            <a:spLocks/>
          </p:cNvSpPr>
          <p:nvPr/>
        </p:nvSpPr>
        <p:spPr>
          <a:xfrm>
            <a:off x="2096191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AF5087C-CFD3-4FD5-9FD6-B5BB933CA2A2}"/>
              </a:ext>
            </a:extLst>
          </p:cNvPr>
          <p:cNvSpPr txBox="1">
            <a:spLocks/>
          </p:cNvSpPr>
          <p:nvPr/>
        </p:nvSpPr>
        <p:spPr>
          <a:xfrm>
            <a:off x="4428398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A00201E-FAAC-4AB3-BAB1-907CC3D3F27B}"/>
              </a:ext>
            </a:extLst>
          </p:cNvPr>
          <p:cNvSpPr txBox="1">
            <a:spLocks/>
          </p:cNvSpPr>
          <p:nvPr/>
        </p:nvSpPr>
        <p:spPr>
          <a:xfrm>
            <a:off x="6204759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5A40F32-BA96-42D4-9A63-BC6887E6EE3C}"/>
              </a:ext>
            </a:extLst>
          </p:cNvPr>
          <p:cNvSpPr txBox="1">
            <a:spLocks/>
          </p:cNvSpPr>
          <p:nvPr/>
        </p:nvSpPr>
        <p:spPr>
          <a:xfrm>
            <a:off x="814845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EE95F9F-01E2-4885-A1FE-3143CAA33836}"/>
              </a:ext>
            </a:extLst>
          </p:cNvPr>
          <p:cNvSpPr txBox="1">
            <a:spLocks/>
          </p:cNvSpPr>
          <p:nvPr/>
        </p:nvSpPr>
        <p:spPr>
          <a:xfrm>
            <a:off x="9962367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109AD7-92FB-4972-9768-A8BCF32E561E}"/>
              </a:ext>
            </a:extLst>
          </p:cNvPr>
          <p:cNvSpPr txBox="1">
            <a:spLocks/>
          </p:cNvSpPr>
          <p:nvPr/>
        </p:nvSpPr>
        <p:spPr>
          <a:xfrm>
            <a:off x="85316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2E0B627-629C-46F0-98BE-EE4C0D576CCC}"/>
              </a:ext>
            </a:extLst>
          </p:cNvPr>
          <p:cNvSpPr txBox="1">
            <a:spLocks/>
          </p:cNvSpPr>
          <p:nvPr/>
        </p:nvSpPr>
        <p:spPr>
          <a:xfrm>
            <a:off x="275577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DD37A962-0D71-47FF-91BD-7EE7482473AF}"/>
              </a:ext>
            </a:extLst>
          </p:cNvPr>
          <p:cNvSpPr txBox="1">
            <a:spLocks/>
          </p:cNvSpPr>
          <p:nvPr/>
        </p:nvSpPr>
        <p:spPr>
          <a:xfrm>
            <a:off x="48092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99576F2-CC6C-4A96-B791-F9A0746C1B00}"/>
              </a:ext>
            </a:extLst>
          </p:cNvPr>
          <p:cNvSpPr txBox="1">
            <a:spLocks/>
          </p:cNvSpPr>
          <p:nvPr/>
        </p:nvSpPr>
        <p:spPr>
          <a:xfrm>
            <a:off x="6568722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4A27B30B-E7FE-431C-B25F-AC358D76BEEE}"/>
              </a:ext>
            </a:extLst>
          </p:cNvPr>
          <p:cNvSpPr txBox="1">
            <a:spLocks/>
          </p:cNvSpPr>
          <p:nvPr/>
        </p:nvSpPr>
        <p:spPr>
          <a:xfrm>
            <a:off x="863768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B2B8DA8-A9E5-456A-914A-E33D38765649}"/>
              </a:ext>
            </a:extLst>
          </p:cNvPr>
          <p:cNvSpPr txBox="1">
            <a:spLocks/>
          </p:cNvSpPr>
          <p:nvPr/>
        </p:nvSpPr>
        <p:spPr>
          <a:xfrm>
            <a:off x="104656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25" grpId="0"/>
      <p:bldP spid="12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39903" y="582050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630803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003641" y="5820505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om</a:t>
            </a:r>
          </a:p>
        </p:txBody>
      </p:sp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5" y="612987"/>
            <a:ext cx="5895044" cy="4492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ưới đất 2 tháng chỉ để tỏa sáng 5 ngày: Vòng đời đom đóm thức tỉ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35" y="612987"/>
            <a:ext cx="5863784" cy="449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7912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65691" y="5791200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ôm</a:t>
            </a:r>
          </a:p>
        </p:txBody>
      </p:sp>
      <p:pic>
        <p:nvPicPr>
          <p:cNvPr id="4098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719" y="0"/>
            <a:ext cx="7263745" cy="544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8674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15011" y="5867400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ơm</a:t>
            </a:r>
          </a:p>
        </p:txBody>
      </p:sp>
      <p:pic>
        <p:nvPicPr>
          <p:cNvPr id="5122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2319" y="0"/>
            <a:ext cx="7848600" cy="5593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ANANG] MÂM CƠM BẮC ẤM CÚNG GIỮA LÒNG ĐÀ NẴNG | Grab 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864" y="1619426"/>
            <a:ext cx="3491055" cy="264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Tìm Hiểu Về Chó Đốm (Dalmatian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639713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2"/>
          <a:stretch/>
        </p:blipFill>
        <p:spPr bwMode="auto">
          <a:xfrm>
            <a:off x="289719" y="1612324"/>
            <a:ext cx="3461090" cy="265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309817" y="563880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mâm cơm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21207" y="5638801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chó đốm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672857" y="5638800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đom đóm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7690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khóm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096191" y="4419600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vòm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28398" y="4419600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nộm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204759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tôm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148451" y="4419600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bờm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962367" y="4419600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rơm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534" y="146273"/>
            <a:ext cx="6519245" cy="447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0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7"/>
            <a:ext cx="5410200" cy="1366514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3.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Tô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và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viết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99;p2"/>
          <p:cNvPicPr preferRelativeResize="0"/>
          <p:nvPr/>
        </p:nvPicPr>
        <p:blipFill rotWithShape="1">
          <a:blip r:embed="rId7">
            <a:alphaModFix/>
          </a:blip>
          <a:srcRect t="63870" r="26742"/>
          <a:stretch/>
        </p:blipFill>
        <p:spPr>
          <a:xfrm>
            <a:off x="6538120" y="2676476"/>
            <a:ext cx="5133328" cy="408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2"/>
          <p:cNvPicPr preferRelativeResize="0"/>
          <p:nvPr/>
        </p:nvPicPr>
        <p:blipFill rotWithShape="1">
          <a:blip r:embed="rId8">
            <a:alphaModFix/>
          </a:blip>
          <a:srcRect t="63870" r="26742"/>
          <a:stretch/>
        </p:blipFill>
        <p:spPr>
          <a:xfrm flipH="1">
            <a:off x="8911369" y="3944259"/>
            <a:ext cx="3565388" cy="28375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437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41573" y="585134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9381" y="337779"/>
            <a:ext cx="1463565" cy="102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9525" y="4026227"/>
            <a:ext cx="1562986" cy="1203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379" y="4424365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0" y="365930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loud 11"/>
          <p:cNvSpPr/>
          <p:nvPr/>
        </p:nvSpPr>
        <p:spPr>
          <a:xfrm>
            <a:off x="7223919" y="21685"/>
            <a:ext cx="4644026" cy="159435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Đuổi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côn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trùng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21" name="Picture 20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/>
          <a:stretch/>
        </p:blipFill>
        <p:spPr>
          <a:xfrm>
            <a:off x="10119587" y="4252608"/>
            <a:ext cx="2080145" cy="1520228"/>
          </a:xfrm>
          <a:prstGeom prst="rect">
            <a:avLst/>
          </a:prstGeom>
        </p:spPr>
      </p:pic>
      <p:sp>
        <p:nvSpPr>
          <p:cNvPr id="22" name="Right Arrow 21">
            <a:hlinkClick r:id="rId22" action="ppaction://hlinksldjump"/>
          </p:cNvPr>
          <p:cNvSpPr/>
          <p:nvPr/>
        </p:nvSpPr>
        <p:spPr>
          <a:xfrm>
            <a:off x="10119588" y="6364647"/>
            <a:ext cx="1728796" cy="607935"/>
          </a:xfrm>
          <a:prstGeom prst="right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14" tIns="45607" rIns="91214" bIns="45607" rtlCol="0" anchor="ctr"/>
          <a:lstStyle/>
          <a:p>
            <a:pPr algn="ctr" defTabSz="1215987"/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1596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596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mới</a:t>
            </a:r>
            <a:endParaRPr lang="en-US" sz="1596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132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CB6840-F206-4D73-8740-0F3680961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19" y="381000"/>
            <a:ext cx="3455281" cy="10085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D58F9F-7F26-426E-A282-AD377C8195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19" y="1981200"/>
            <a:ext cx="12000571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56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58976-E88A-433A-9250-8C33BE1B7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9" y="19097"/>
            <a:ext cx="10210800" cy="68198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09099D-1E5D-4CC5-BF98-32F8EF3D8E5E}"/>
              </a:ext>
            </a:extLst>
          </p:cNvPr>
          <p:cNvSpPr txBox="1"/>
          <p:nvPr/>
        </p:nvSpPr>
        <p:spPr>
          <a:xfrm>
            <a:off x="3848818" y="-836343"/>
            <a:ext cx="41148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500" dirty="0">
                <a:solidFill>
                  <a:schemeClr val="bg1"/>
                </a:solidFill>
                <a:latin typeface="HP001 4 hàng" panose="020B0603050302020204" pitchFamily="34" charset="0"/>
              </a:rPr>
              <a:t>į</a:t>
            </a:r>
            <a:endParaRPr lang="en-US" sz="275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DB6451-30B8-4BBC-A4E0-0DCC7D0D1003}"/>
              </a:ext>
            </a:extLst>
          </p:cNvPr>
          <p:cNvSpPr txBox="1"/>
          <p:nvPr/>
        </p:nvSpPr>
        <p:spPr>
          <a:xfrm>
            <a:off x="3807718" y="1757169"/>
            <a:ext cx="411480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7800" dirty="0">
                <a:solidFill>
                  <a:schemeClr val="bg1"/>
                </a:solidFill>
                <a:latin typeface="HP001 4 hàng" panose="020B0603050302020204" pitchFamily="34" charset="0"/>
              </a:rPr>
              <a:t>Χ</a:t>
            </a:r>
            <a:endParaRPr lang="en-US" sz="27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921212"/>
      </p:ext>
    </p:extLst>
  </p:cSld>
  <p:clrMapOvr>
    <a:masterClrMapping/>
  </p:clrMapOvr>
  <p:transition advTm="6645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B2B5D-8DF0-45E0-B2AD-F40CE4D27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7778"/>
          <a:stretch/>
        </p:blipFill>
        <p:spPr>
          <a:xfrm>
            <a:off x="1127919" y="-7434"/>
            <a:ext cx="10134600" cy="6820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11B7F-E99A-4592-8D60-9F4827DC0E54}"/>
              </a:ext>
            </a:extLst>
          </p:cNvPr>
          <p:cNvSpPr txBox="1"/>
          <p:nvPr/>
        </p:nvSpPr>
        <p:spPr>
          <a:xfrm>
            <a:off x="2382429" y="1927302"/>
            <a:ext cx="3048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chó</a:t>
            </a:r>
            <a:r>
              <a:rPr lang="en-US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16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ED8E5-FECC-4C43-B582-28CCCDA98F96}"/>
              </a:ext>
            </a:extLst>
          </p:cNvPr>
          <p:cNvSpPr txBox="1"/>
          <p:nvPr/>
        </p:nvSpPr>
        <p:spPr>
          <a:xfrm>
            <a:off x="5489907" y="1994208"/>
            <a:ext cx="41910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đĴ</a:t>
            </a:r>
            <a:r>
              <a:rPr lang="en-US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1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112927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0B2B5D-8DF0-45E0-B2AD-F40CE4D270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6" b="17778"/>
          <a:stretch/>
        </p:blipFill>
        <p:spPr>
          <a:xfrm>
            <a:off x="1127919" y="-7434"/>
            <a:ext cx="10134600" cy="68208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411B7F-E99A-4592-8D60-9F4827DC0E54}"/>
              </a:ext>
            </a:extLst>
          </p:cNvPr>
          <p:cNvSpPr txBox="1"/>
          <p:nvPr/>
        </p:nvSpPr>
        <p:spPr>
          <a:xfrm>
            <a:off x="1858323" y="1938453"/>
            <a:ext cx="567969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jâm</a:t>
            </a:r>
            <a:r>
              <a:rPr lang="en-US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endParaRPr lang="en-US" sz="166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AED8E5-FECC-4C43-B582-28CCCDA98F96}"/>
              </a:ext>
            </a:extLst>
          </p:cNvPr>
          <p:cNvSpPr txBox="1"/>
          <p:nvPr/>
        </p:nvSpPr>
        <p:spPr>
          <a:xfrm>
            <a:off x="6603168" y="1996389"/>
            <a:ext cx="48768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 c</a:t>
            </a:r>
            <a:r>
              <a:rPr lang="el-GR" sz="16600" dirty="0">
                <a:solidFill>
                  <a:schemeClr val="bg1"/>
                </a:solidFill>
                <a:latin typeface="HP001 4 hàng" panose="020B0603050302020204" pitchFamily="34" charset="0"/>
              </a:rPr>
              <a:t>Χ</a:t>
            </a:r>
            <a:endParaRPr lang="en-US" sz="1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321881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9" t="25794" r="28495" b="22222"/>
          <a:stretch/>
        </p:blipFill>
        <p:spPr bwMode="auto">
          <a:xfrm>
            <a:off x="1432719" y="604603"/>
            <a:ext cx="8563897" cy="556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4584" y="3876675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4.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Đọc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10" name="Google Shape;192;p12"/>
          <p:cNvPicPr preferRelativeResize="0"/>
          <p:nvPr/>
        </p:nvPicPr>
        <p:blipFill rotWithShape="1">
          <a:blip r:embed="rId7">
            <a:alphaModFix/>
          </a:blip>
          <a:srcRect t="42716" r="54005" b="6903"/>
          <a:stretch/>
        </p:blipFill>
        <p:spPr>
          <a:xfrm>
            <a:off x="6690521" y="3067162"/>
            <a:ext cx="5592247" cy="39432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6758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" t="7196" b="59360"/>
          <a:stretch/>
        </p:blipFill>
        <p:spPr>
          <a:xfrm>
            <a:off x="1432719" y="152400"/>
            <a:ext cx="9582751" cy="4821348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958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1311281" y="5257800"/>
            <a:ext cx="9596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67344" y="5237843"/>
            <a:ext cx="1056575" cy="19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45356" y="6451858"/>
            <a:ext cx="11211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6410399" y="5337559"/>
            <a:ext cx="156136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12263" y="442208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13" name="Oval 12"/>
          <p:cNvSpPr/>
          <p:nvPr/>
        </p:nvSpPr>
        <p:spPr>
          <a:xfrm>
            <a:off x="1311281" y="5152126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1134371" y="5252326"/>
            <a:ext cx="129038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423106" y="5867400"/>
            <a:ext cx="141942" cy="6122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7223919" y="5167337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9357519" y="5895230"/>
            <a:ext cx="141942" cy="55662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2511801" y="6346688"/>
            <a:ext cx="473142" cy="4163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47648" y="891871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Hôm qua, cô Mơ ở xóm Hạ đến thăm nhà Hà. Cô cho Hà giỏ cam. Hà chọn quả cam to phần bố. Mẹ khen và thơm lên má Hà.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 Mơ cho hà cái gì?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đã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làm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gì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nhận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giỏ</a:t>
            </a:r>
            <a:r>
              <a:rPr lang="en-US" sz="48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42719" y="1947862"/>
            <a:ext cx="632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7648" y="2743200"/>
            <a:ext cx="1002427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ounded Rectangle 11"/>
          <p:cNvSpPr/>
          <p:nvPr/>
        </p:nvSpPr>
        <p:spPr>
          <a:xfrm>
            <a:off x="71454" y="5392481"/>
            <a:ext cx="12024519" cy="1202254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Vì sao mẹ khen Hà?</a:t>
            </a:r>
          </a:p>
        </p:txBody>
      </p:sp>
    </p:spTree>
    <p:extLst>
      <p:ext uri="{BB962C8B-B14F-4D97-AF65-F5344CB8AC3E}">
        <p14:creationId xmlns:p14="http://schemas.microsoft.com/office/powerpoint/2010/main" val="249257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2" b="89934" l="2146" r="942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994" y="-996391"/>
            <a:ext cx="8918056" cy="86766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9971" y="3892333"/>
            <a:ext cx="12161838" cy="298132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025743" y="-189761"/>
            <a:ext cx="2648234" cy="163830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9187680" y="-170871"/>
            <a:ext cx="3289079" cy="20347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120" y="2152479"/>
            <a:ext cx="5410200" cy="1649668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 marL="0" marR="0" lvl="0" indent="0" algn="ctr" defTabSz="91428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5.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itchFamily="34" charset="-93"/>
                <a:ea typeface="Arial-Rounded" pitchFamily="34" charset="-93"/>
                <a:cs typeface="Arial-Rounded" pitchFamily="34" charset="-93"/>
              </a:rPr>
              <a:t>Nói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itchFamily="34" charset="-93"/>
              <a:ea typeface="Arial-Rounded" pitchFamily="34" charset="-93"/>
              <a:cs typeface="Arial-Rounded" pitchFamily="34" charset="-93"/>
            </a:endParaRPr>
          </a:p>
        </p:txBody>
      </p:sp>
      <p:pic>
        <p:nvPicPr>
          <p:cNvPr id="8" name="Google Shape;111;p3"/>
          <p:cNvPicPr preferRelativeResize="0"/>
          <p:nvPr/>
        </p:nvPicPr>
        <p:blipFill rotWithShape="1">
          <a:blip r:embed="rId7">
            <a:alphaModFix/>
          </a:blip>
          <a:srcRect r="7135"/>
          <a:stretch/>
        </p:blipFill>
        <p:spPr>
          <a:xfrm flipH="1">
            <a:off x="7713598" y="2384222"/>
            <a:ext cx="4800271" cy="45103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1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6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6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</a:t>
            </a:r>
            <a:r>
              <a:rPr lang="en-US" sz="6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lỗi</a:t>
            </a:r>
            <a:endParaRPr 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2"/>
          <a:stretch/>
        </p:blipFill>
        <p:spPr>
          <a:xfrm>
            <a:off x="1488395" y="1753936"/>
            <a:ext cx="9220200" cy="499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pic>
        <p:nvPicPr>
          <p:cNvPr id="8" name="Picture 7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9526" y="88487"/>
            <a:ext cx="1328324" cy="1077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E4867F4-203D-40D9-86D9-D2E0E96C14C7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6D5DA1-11EA-4944-8D06-367652B3F8BD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2B98374-B04A-4EE1-99AC-116C1AF7C1D6}"/>
                </a:ext>
              </a:extLst>
            </p:cNvPr>
            <p:cNvSpPr txBox="1"/>
            <p:nvPr/>
          </p:nvSpPr>
          <p:spPr>
            <a:xfrm>
              <a:off x="1356519" y="895252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EDEC9F5-2056-4607-9FD0-6136D189BA9A}"/>
              </a:ext>
            </a:extLst>
          </p:cNvPr>
          <p:cNvSpPr txBox="1"/>
          <p:nvPr/>
        </p:nvSpPr>
        <p:spPr>
          <a:xfrm>
            <a:off x="899319" y="2256503"/>
            <a:ext cx="10828510" cy="230831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		nón 	gắn</a:t>
            </a:r>
          </a:p>
          <a:p>
            <a:pPr>
              <a:defRPr/>
            </a:pPr>
            <a:r>
              <a:rPr lang="vi-VN" sz="7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			bún		cằm</a:t>
            </a:r>
          </a:p>
        </p:txBody>
      </p:sp>
    </p:spTree>
    <p:extLst>
      <p:ext uri="{BB962C8B-B14F-4D97-AF65-F5344CB8AC3E}">
        <p14:creationId xmlns:p14="http://schemas.microsoft.com/office/powerpoint/2010/main" val="132358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67" b="21945"/>
          <a:stretch/>
        </p:blipFill>
        <p:spPr>
          <a:xfrm>
            <a:off x="1691850" y="0"/>
            <a:ext cx="8792308" cy="4552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005" y="2364007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14" b="98857" l="12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04875" y="76200"/>
            <a:ext cx="1691806" cy="1184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75FE9-6375-4A5D-8986-3D1FABA4AE8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6EF3EA-71EE-49D9-9A5F-621FA1088AD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030A89E-0B47-4C40-8642-A0B88B23176C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3423975-58CB-422A-AFBF-EE76BFB19921}"/>
              </a:ext>
            </a:extLst>
          </p:cNvPr>
          <p:cNvSpPr txBox="1"/>
          <p:nvPr/>
        </p:nvSpPr>
        <p:spPr>
          <a:xfrm>
            <a:off x="738809" y="182880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bạn thân		ngựa vằn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con giun		đằm thắm</a:t>
            </a:r>
          </a:p>
        </p:txBody>
      </p:sp>
    </p:spTree>
    <p:extLst>
      <p:ext uri="{BB962C8B-B14F-4D97-AF65-F5344CB8AC3E}">
        <p14:creationId xmlns:p14="http://schemas.microsoft.com/office/powerpoint/2010/main" val="34065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8902">
            <a:off x="10310836" y="85972"/>
            <a:ext cx="1738915" cy="1338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10" y="2629077"/>
            <a:ext cx="12161838" cy="397084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59603C-6AAF-4534-AFED-634B3FBC303A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DDF2C8E-A7BB-419C-B566-7A338A6B59D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2534423-F2AE-42E7-A20C-9DCD5C4FE50E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59EDB27-0493-4DE9-80BC-3393ED18934F}"/>
              </a:ext>
            </a:extLst>
          </p:cNvPr>
          <p:cNvSpPr txBox="1"/>
          <p:nvPr/>
        </p:nvSpPr>
        <p:spPr>
          <a:xfrm>
            <a:off x="738809" y="1563360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màu sơn		che chắn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nhảm nhí		mưa phùn</a:t>
            </a:r>
          </a:p>
        </p:txBody>
      </p:sp>
    </p:spTree>
    <p:extLst>
      <p:ext uri="{BB962C8B-B14F-4D97-AF65-F5344CB8AC3E}">
        <p14:creationId xmlns:p14="http://schemas.microsoft.com/office/powerpoint/2010/main" val="3452384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203" y="113919"/>
            <a:ext cx="1748973" cy="1769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CAAA0D7-D80F-4923-A251-EDB06A6E4D25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1860CDF-8BD6-456F-B322-C3F6DCC06B06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00A735-33FE-4C43-B368-2935616CF2F1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6776844-058A-4623-9C83-795039B533AC}"/>
              </a:ext>
            </a:extLst>
          </p:cNvPr>
          <p:cNvSpPr txBox="1"/>
          <p:nvPr/>
        </p:nvSpPr>
        <p:spPr>
          <a:xfrm>
            <a:off x="823119" y="1647226"/>
            <a:ext cx="10828510" cy="2682515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phân vân	màu sơn</a:t>
            </a:r>
          </a:p>
          <a:p>
            <a:pPr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 trịa		quần thun</a:t>
            </a:r>
          </a:p>
        </p:txBody>
      </p:sp>
    </p:spTree>
    <p:extLst>
      <p:ext uri="{BB962C8B-B14F-4D97-AF65-F5344CB8AC3E}">
        <p14:creationId xmlns:p14="http://schemas.microsoft.com/office/powerpoint/2010/main" val="18352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7562" y="91606"/>
            <a:ext cx="1612252" cy="1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95532E4-F324-4CBB-9E59-D3A534373A92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03E54DC-E2D1-4F89-869A-800901A13CDA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377CD68-A11E-4211-8597-826E8F544CE5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628FE0F-D27C-416D-9861-547FB4C0A440}"/>
              </a:ext>
            </a:extLst>
          </p:cNvPr>
          <p:cNvSpPr txBox="1"/>
          <p:nvPr/>
        </p:nvSpPr>
        <p:spPr>
          <a:xfrm>
            <a:off x="746919" y="1564497"/>
            <a:ext cx="90677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Mẹ mua tấm thảm mới. Thảm màu đỏ mận.</a:t>
            </a:r>
          </a:p>
        </p:txBody>
      </p:sp>
    </p:spTree>
    <p:extLst>
      <p:ext uri="{BB962C8B-B14F-4D97-AF65-F5344CB8AC3E}">
        <p14:creationId xmlns:p14="http://schemas.microsoft.com/office/powerpoint/2010/main" val="409359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519" y="304800"/>
            <a:ext cx="4569634" cy="1520228"/>
          </a:xfrm>
          <a:prstGeom prst="rect">
            <a:avLst/>
          </a:prstGeom>
        </p:spPr>
      </p:pic>
      <p:pic>
        <p:nvPicPr>
          <p:cNvPr id="1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4233"/>
            <a:ext cx="12161838" cy="397084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E190D82B-8BDB-455F-A706-6E18529F4CCF}"/>
              </a:ext>
            </a:extLst>
          </p:cNvPr>
          <p:cNvGrpSpPr/>
          <p:nvPr/>
        </p:nvGrpSpPr>
        <p:grpSpPr>
          <a:xfrm>
            <a:off x="594519" y="511984"/>
            <a:ext cx="9067799" cy="4953000"/>
            <a:chOff x="823119" y="685800"/>
            <a:chExt cx="9067800" cy="4953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A77D1F8-1DFF-44E2-80B1-57C2C0256E48}"/>
                </a:ext>
              </a:extLst>
            </p:cNvPr>
            <p:cNvSpPr/>
            <p:nvPr/>
          </p:nvSpPr>
          <p:spPr>
            <a:xfrm>
              <a:off x="823119" y="685800"/>
              <a:ext cx="9067800" cy="4953000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lang="en-US" sz="7200" kern="0" dirty="0">
                <a:solidFill>
                  <a:srgbClr val="002060"/>
                </a:solidFill>
                <a:latin typeface="Arial 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9D4A65A-EAA5-4613-9743-5F3F21422A87}"/>
                </a:ext>
              </a:extLst>
            </p:cNvPr>
            <p:cNvSpPr txBox="1"/>
            <p:nvPr/>
          </p:nvSpPr>
          <p:spPr>
            <a:xfrm>
              <a:off x="1280319" y="1030427"/>
              <a:ext cx="557464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Con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sz="4000" dirty="0">
                  <a:solidFill>
                    <a:srgbClr val="002060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0190B4D2-EC23-475C-96FF-CE1EB96B9DB6}"/>
              </a:ext>
            </a:extLst>
          </p:cNvPr>
          <p:cNvSpPr txBox="1"/>
          <p:nvPr/>
        </p:nvSpPr>
        <p:spPr>
          <a:xfrm>
            <a:off x="746918" y="1825028"/>
            <a:ext cx="8762999" cy="2423470"/>
          </a:xfrm>
          <a:prstGeom prst="rect">
            <a:avLst/>
          </a:prstGeom>
          <a:noFill/>
        </p:spPr>
        <p:txBody>
          <a:bodyPr wrap="square" lIns="91428" tIns="45713" rIns="91428" bIns="45713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vi-VN" sz="5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	Nhà bà có bàn ghế gỗ mun, có cả cún con.</a:t>
            </a:r>
          </a:p>
        </p:txBody>
      </p:sp>
    </p:spTree>
    <p:extLst>
      <p:ext uri="{BB962C8B-B14F-4D97-AF65-F5344CB8AC3E}">
        <p14:creationId xmlns:p14="http://schemas.microsoft.com/office/powerpoint/2010/main" val="224468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C\Downloads\2742630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5" b="7831"/>
          <a:stretch/>
        </p:blipFill>
        <p:spPr bwMode="auto">
          <a:xfrm>
            <a:off x="-14483" y="8483"/>
            <a:ext cx="12161838" cy="696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7550" y="4670946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358" y="4475275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286" y="4810620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615" y="4939306"/>
            <a:ext cx="1265729" cy="166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270" y="4703311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756" y="4711949"/>
            <a:ext cx="1040345" cy="1370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3" y="4670946"/>
            <a:ext cx="1347205" cy="177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10" y="4670946"/>
            <a:ext cx="1824812" cy="2403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919" y="4765603"/>
            <a:ext cx="2333999" cy="2408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658" y="4423579"/>
            <a:ext cx="2029507" cy="269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2646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6280108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3169</TotalTime>
  <Words>402</Words>
  <Application>Microsoft Office PowerPoint</Application>
  <PresentationFormat>Custom</PresentationFormat>
  <Paragraphs>128</Paragraphs>
  <Slides>30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微软雅黑</vt:lpstr>
      <vt:lpstr>.VnCooper</vt:lpstr>
      <vt:lpstr>Arial</vt:lpstr>
      <vt:lpstr>Arial </vt:lpstr>
      <vt:lpstr>Arial Rounded MT Bold</vt:lpstr>
      <vt:lpstr>Arial-Rounded</vt:lpstr>
      <vt:lpstr>Arrus-Black</vt:lpstr>
      <vt:lpstr>Calibri</vt:lpstr>
      <vt:lpstr>Calibri Light</vt:lpstr>
      <vt:lpstr>HP001 4 hàng</vt:lpstr>
      <vt:lpstr>Times New Roman</vt:lpstr>
      <vt:lpstr>UTM Avo</vt:lpstr>
      <vt:lpstr>Office Theme</vt:lpstr>
      <vt:lpstr>1_Default Design</vt:lpstr>
      <vt:lpstr>1_Office Theme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Hong Nhung Nguyen Thi</cp:lastModifiedBy>
  <cp:revision>292</cp:revision>
  <dcterms:created xsi:type="dcterms:W3CDTF">2021-05-08T14:00:55Z</dcterms:created>
  <dcterms:modified xsi:type="dcterms:W3CDTF">2021-11-14T13:11:15Z</dcterms:modified>
</cp:coreProperties>
</file>