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3"/>
  </p:notesMasterIdLst>
  <p:sldIdLst>
    <p:sldId id="375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95" r:id="rId14"/>
    <p:sldId id="269" r:id="rId15"/>
    <p:sldId id="270" r:id="rId16"/>
    <p:sldId id="272" r:id="rId17"/>
    <p:sldId id="273" r:id="rId18"/>
    <p:sldId id="274" r:id="rId19"/>
    <p:sldId id="275" r:id="rId20"/>
    <p:sldId id="276" r:id="rId21"/>
    <p:sldId id="278" r:id="rId22"/>
  </p:sldIdLst>
  <p:sldSz cx="9144000" cy="5143500" type="screen16x9"/>
  <p:notesSz cx="6858000" cy="9144000"/>
  <p:embeddedFontLst>
    <p:embeddedFont>
      <p:font typeface="Jua" panose="020B0604020202020204" charset="-127"/>
      <p:regular r:id="rId24"/>
    </p:embeddedFont>
    <p:embeddedFont>
      <p:font typeface="Quicksand" panose="020B0604020202020204" charset="0"/>
      <p:regular r:id="rId25"/>
      <p:bold r:id="rId26"/>
    </p:embeddedFont>
    <p:embeddedFont>
      <p:font typeface="Quicksand Medium" panose="020B0604020202020204" charset="0"/>
      <p:regular r:id="rId27"/>
      <p:bold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3" roundtripDataSignature="AMtx7mh3QRlbHP6ct6jTxRHgXfyHae6nq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94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5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71AD9-BB67-40C7-8A36-6292A9008BE4}" type="slidenum">
              <a:rPr lang="zh-CN" altLang="en-US" smtClean="0">
                <a:solidFill>
                  <a:prstClr val="black"/>
                </a:solidFill>
              </a:rPr>
              <a:pPr/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1505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4" name="Google Shape;196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65" name="Google Shape;1965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0" name="Google Shape;206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61" name="Google Shape;2061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" name="Google Shape;215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52" name="Google Shape;2152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" name="Google Shape;218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82" name="Google Shape;2182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5" name="Google Shape;220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06" name="Google Shape;2206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" name="Google Shape;222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23" name="Google Shape;2223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5" name="Google Shape;225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56" name="Google Shape;2256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1" name="Google Shape;2291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92" name="Google Shape;2292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" name="Google Shape;2324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25" name="Google Shape;2325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0" name="Google Shape;2360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61" name="Google Shape;2361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3" name="Google Shape;159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94" name="Google Shape;159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5" name="Google Shape;2395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6" name="Google Shape;2396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5" name="Google Shape;167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76" name="Google Shape;167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1" name="Google Shape;168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82" name="Google Shape;168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5" name="Google Shape;170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06" name="Google Shape;170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4" name="Google Shape;172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25" name="Google Shape;172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" name="Google Shape;174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41" name="Google Shape;174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2" name="Google Shape;177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73" name="Google Shape;177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8" name="Google Shape;186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69" name="Google Shape;186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5"/>
          <p:cNvSpPr/>
          <p:nvPr/>
        </p:nvSpPr>
        <p:spPr>
          <a:xfrm>
            <a:off x="395925" y="291324"/>
            <a:ext cx="8336062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" name="Google Shape;10;p25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11" name="Google Shape;11;p2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" name="Google Shape;12;p2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3" name="Google Shape;13;p2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" name="Google Shape;14;p2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5" name="Google Shape;15;p2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" name="Google Shape;16;p2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7" name="Google Shape;17;p2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" name="Google Shape;18;p2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" name="Google Shape;19;p2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0" name="Google Shape;20;p2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" name="Google Shape;21;p2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" name="Google Shape;22;p2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3" name="Google Shape;23;p2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" name="Google Shape;24;p2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" name="Google Shape;25;p2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6" name="Google Shape;26;p2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" name="Google Shape;27;p2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8" name="Google Shape;28;p2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9" name="Google Shape;29;p2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" name="Google Shape;30;p2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1" name="Google Shape;31;p2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2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3" name="Google Shape;33;p25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25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p25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25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25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25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25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25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25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25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p25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25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p25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25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25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25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25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25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25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25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25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25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25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25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25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25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25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25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25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25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25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25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25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25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25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25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25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25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25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25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25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25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25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25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25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25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25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25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25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25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25"/>
          <p:cNvSpPr txBox="1">
            <a:spLocks noGrp="1"/>
          </p:cNvSpPr>
          <p:nvPr>
            <p:ph type="title"/>
          </p:nvPr>
        </p:nvSpPr>
        <p:spPr>
          <a:xfrm>
            <a:off x="2497874" y="2156593"/>
            <a:ext cx="3968100" cy="6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5600"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84" name="Google Shape;84;p25"/>
          <p:cNvSpPr txBox="1">
            <a:spLocks noGrp="1"/>
          </p:cNvSpPr>
          <p:nvPr>
            <p:ph type="title" idx="2"/>
          </p:nvPr>
        </p:nvSpPr>
        <p:spPr>
          <a:xfrm>
            <a:off x="3965650" y="1122450"/>
            <a:ext cx="1032600" cy="6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4300">
                <a:solidFill>
                  <a:schemeClr val="accent1"/>
                </a:solidFill>
              </a:defRPr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85" name="Google Shape;85;p25"/>
          <p:cNvSpPr txBox="1">
            <a:spLocks noGrp="1"/>
          </p:cNvSpPr>
          <p:nvPr>
            <p:ph type="subTitle" idx="1"/>
          </p:nvPr>
        </p:nvSpPr>
        <p:spPr>
          <a:xfrm>
            <a:off x="2233575" y="3144850"/>
            <a:ext cx="4496700" cy="6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86" name="Google Shape;86;p25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87" name="Google Shape;87;p25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25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9" name="Google Shape;89;p25"/>
          <p:cNvGrpSpPr/>
          <p:nvPr/>
        </p:nvGrpSpPr>
        <p:grpSpPr>
          <a:xfrm>
            <a:off x="7353450" y="3955275"/>
            <a:ext cx="291375" cy="281375"/>
            <a:chOff x="3243875" y="2372825"/>
            <a:chExt cx="291375" cy="281375"/>
          </a:xfrm>
        </p:grpSpPr>
        <p:sp>
          <p:nvSpPr>
            <p:cNvPr id="90" name="Google Shape;90;p25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25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25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p25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25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25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25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p25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25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25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0" name="Google Shape;100;p25"/>
          <p:cNvGrpSpPr/>
          <p:nvPr/>
        </p:nvGrpSpPr>
        <p:grpSpPr>
          <a:xfrm>
            <a:off x="7510400" y="1254438"/>
            <a:ext cx="166675" cy="168575"/>
            <a:chOff x="4954425" y="2036375"/>
            <a:chExt cx="166675" cy="168575"/>
          </a:xfrm>
        </p:grpSpPr>
        <p:sp>
          <p:nvSpPr>
            <p:cNvPr id="101" name="Google Shape;101;p25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25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3" name="Google Shape;103;p25"/>
          <p:cNvSpPr/>
          <p:nvPr/>
        </p:nvSpPr>
        <p:spPr>
          <a:xfrm>
            <a:off x="1531350" y="3017075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25"/>
          <p:cNvSpPr/>
          <p:nvPr/>
        </p:nvSpPr>
        <p:spPr>
          <a:xfrm>
            <a:off x="8069225" y="2708388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5" name="Google Shape;105;p25"/>
          <p:cNvGrpSpPr/>
          <p:nvPr/>
        </p:nvGrpSpPr>
        <p:grpSpPr>
          <a:xfrm>
            <a:off x="1168975" y="4065000"/>
            <a:ext cx="166675" cy="168575"/>
            <a:chOff x="4954425" y="2036375"/>
            <a:chExt cx="166675" cy="168575"/>
          </a:xfrm>
        </p:grpSpPr>
        <p:sp>
          <p:nvSpPr>
            <p:cNvPr id="106" name="Google Shape;106;p25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25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8" name="Google Shape;878;p34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879" name="Google Shape;879;p3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880" name="Google Shape;880;p3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881" name="Google Shape;881;p3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2" name="Google Shape;882;p3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883" name="Google Shape;883;p3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884" name="Google Shape;884;p3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885" name="Google Shape;885;p3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6" name="Google Shape;886;p3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87" name="Google Shape;887;p3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888" name="Google Shape;888;p3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9" name="Google Shape;889;p3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90" name="Google Shape;890;p3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891" name="Google Shape;891;p3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2" name="Google Shape;892;p3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93" name="Google Shape;893;p3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894" name="Google Shape;894;p3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5" name="Google Shape;895;p3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96" name="Google Shape;896;p3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897" name="Google Shape;897;p3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8" name="Google Shape;898;p3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899" name="Google Shape;899;p3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0" name="Google Shape;900;p3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01" name="Google Shape;901;p34"/>
          <p:cNvSpPr txBox="1">
            <a:spLocks noGrp="1"/>
          </p:cNvSpPr>
          <p:nvPr>
            <p:ph type="title"/>
          </p:nvPr>
        </p:nvSpPr>
        <p:spPr>
          <a:xfrm>
            <a:off x="726225" y="441350"/>
            <a:ext cx="7691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02" name="Google Shape;902;p34"/>
          <p:cNvSpPr txBox="1">
            <a:spLocks noGrp="1"/>
          </p:cNvSpPr>
          <p:nvPr>
            <p:ph type="subTitle" idx="1"/>
          </p:nvPr>
        </p:nvSpPr>
        <p:spPr>
          <a:xfrm>
            <a:off x="5558685" y="2109350"/>
            <a:ext cx="2417400" cy="3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accen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accen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accen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accen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accen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accen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accen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03" name="Google Shape;903;p34"/>
          <p:cNvSpPr txBox="1">
            <a:spLocks noGrp="1"/>
          </p:cNvSpPr>
          <p:nvPr>
            <p:ph type="subTitle" idx="2"/>
          </p:nvPr>
        </p:nvSpPr>
        <p:spPr>
          <a:xfrm>
            <a:off x="5556263" y="2463297"/>
            <a:ext cx="2417400" cy="132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9pPr>
          </a:lstStyle>
          <a:p>
            <a:endParaRPr/>
          </a:p>
        </p:txBody>
      </p:sp>
      <p:sp>
        <p:nvSpPr>
          <p:cNvPr id="904" name="Google Shape;904;p34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5" name="Google Shape;905;p34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6" name="Google Shape;906;p34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7" name="Google Shape;907;p34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8" name="Google Shape;908;p34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9" name="Google Shape;909;p34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0" name="Google Shape;910;p34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1" name="Google Shape;911;p34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2" name="Google Shape;912;p34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3" name="Google Shape;913;p34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4" name="Google Shape;914;p34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5" name="Google Shape;915;p34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6" name="Google Shape;916;p34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7" name="Google Shape;917;p34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8" name="Google Shape;918;p34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9" name="Google Shape;919;p34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0" name="Google Shape;920;p34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1" name="Google Shape;921;p34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2" name="Google Shape;922;p34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3" name="Google Shape;923;p34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4" name="Google Shape;924;p34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5" name="Google Shape;925;p34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6" name="Google Shape;926;p34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7" name="Google Shape;927;p34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8" name="Google Shape;928;p34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9" name="Google Shape;929;p34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0" name="Google Shape;930;p34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1" name="Google Shape;931;p34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2" name="Google Shape;932;p34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3" name="Google Shape;933;p34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4" name="Google Shape;934;p34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5" name="Google Shape;935;p34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6" name="Google Shape;936;p34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7" name="Google Shape;937;p34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8" name="Google Shape;938;p34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9" name="Google Shape;939;p34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0" name="Google Shape;940;p34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1" name="Google Shape;941;p34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2" name="Google Shape;942;p34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3" name="Google Shape;943;p34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4" name="Google Shape;944;p34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5" name="Google Shape;945;p34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6" name="Google Shape;946;p34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7" name="Google Shape;947;p34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8" name="Google Shape;948;p34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9" name="Google Shape;949;p34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0" name="Google Shape;950;p34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1" name="Google Shape;951;p34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2" name="Google Shape;952;p34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3" name="Google Shape;953;p34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5" name="Google Shape;955;p35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956" name="Google Shape;956;p3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57" name="Google Shape;957;p3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958" name="Google Shape;958;p3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9" name="Google Shape;959;p3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60" name="Google Shape;960;p3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61" name="Google Shape;961;p3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962" name="Google Shape;962;p3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3" name="Google Shape;963;p3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64" name="Google Shape;964;p3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965" name="Google Shape;965;p3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6" name="Google Shape;966;p3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67" name="Google Shape;967;p3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968" name="Google Shape;968;p3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9" name="Google Shape;969;p3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70" name="Google Shape;970;p3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971" name="Google Shape;971;p3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2" name="Google Shape;972;p3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73" name="Google Shape;973;p3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974" name="Google Shape;974;p3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5" name="Google Shape;975;p3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76" name="Google Shape;976;p3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7" name="Google Shape;977;p3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78" name="Google Shape;978;p35"/>
          <p:cNvSpPr txBox="1">
            <a:spLocks noGrp="1"/>
          </p:cNvSpPr>
          <p:nvPr>
            <p:ph type="title"/>
          </p:nvPr>
        </p:nvSpPr>
        <p:spPr>
          <a:xfrm>
            <a:off x="1529550" y="1682550"/>
            <a:ext cx="6084900" cy="72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79" name="Google Shape;979;p35"/>
          <p:cNvSpPr txBox="1">
            <a:spLocks noGrp="1"/>
          </p:cNvSpPr>
          <p:nvPr>
            <p:ph type="subTitle" idx="1"/>
          </p:nvPr>
        </p:nvSpPr>
        <p:spPr>
          <a:xfrm>
            <a:off x="1534825" y="2405250"/>
            <a:ext cx="60849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980" name="Google Shape;980;p35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1" name="Google Shape;981;p35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2" name="Google Shape;982;p35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3" name="Google Shape;983;p35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4" name="Google Shape;984;p35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5" name="Google Shape;985;p35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6" name="Google Shape;986;p35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7" name="Google Shape;987;p35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8" name="Google Shape;988;p35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9" name="Google Shape;989;p35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0" name="Google Shape;990;p35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1" name="Google Shape;991;p35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2" name="Google Shape;992;p35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3" name="Google Shape;993;p35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4" name="Google Shape;994;p35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5" name="Google Shape;995;p35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6" name="Google Shape;996;p35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7" name="Google Shape;997;p35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8" name="Google Shape;998;p35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9" name="Google Shape;999;p35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0" name="Google Shape;1000;p35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1" name="Google Shape;1001;p35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2" name="Google Shape;1002;p35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3" name="Google Shape;1003;p35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4" name="Google Shape;1004;p35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5" name="Google Shape;1005;p35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6" name="Google Shape;1006;p35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7" name="Google Shape;1007;p35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8" name="Google Shape;1008;p35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9" name="Google Shape;1009;p35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0" name="Google Shape;1010;p35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1" name="Google Shape;1011;p35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2" name="Google Shape;1012;p35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3" name="Google Shape;1013;p35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4" name="Google Shape;1014;p35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5" name="Google Shape;1015;p35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6" name="Google Shape;1016;p35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7" name="Google Shape;1017;p35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8" name="Google Shape;1018;p35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9" name="Google Shape;1019;p35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0" name="Google Shape;1020;p35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1" name="Google Shape;1021;p35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2" name="Google Shape;1022;p35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3" name="Google Shape;1023;p35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4" name="Google Shape;1024;p35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5" name="Google Shape;1025;p35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6" name="Google Shape;1026;p35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7" name="Google Shape;1027;p35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8" name="Google Shape;1028;p35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9" name="Google Shape;1029;p35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0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1" name="Google Shape;1031;p36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1032" name="Google Shape;1032;p36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33" name="Google Shape;1033;p36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034" name="Google Shape;1034;p3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5" name="Google Shape;1035;p3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36" name="Google Shape;1036;p36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37" name="Google Shape;1037;p36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038" name="Google Shape;1038;p36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9" name="Google Shape;1039;p36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40" name="Google Shape;1040;p36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041" name="Google Shape;1041;p36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2" name="Google Shape;1042;p36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43" name="Google Shape;1043;p36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044" name="Google Shape;1044;p36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5" name="Google Shape;1045;p36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46" name="Google Shape;1046;p36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047" name="Google Shape;1047;p3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8" name="Google Shape;1048;p3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49" name="Google Shape;1049;p36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050" name="Google Shape;1050;p3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1" name="Google Shape;1051;p3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52" name="Google Shape;1052;p36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3" name="Google Shape;1053;p36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54" name="Google Shape;1054;p36"/>
          <p:cNvSpPr txBox="1">
            <a:spLocks noGrp="1"/>
          </p:cNvSpPr>
          <p:nvPr>
            <p:ph type="title"/>
          </p:nvPr>
        </p:nvSpPr>
        <p:spPr>
          <a:xfrm>
            <a:off x="2014800" y="1482700"/>
            <a:ext cx="5114400" cy="13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700"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55" name="Google Shape;1055;p36"/>
          <p:cNvSpPr txBox="1">
            <a:spLocks noGrp="1"/>
          </p:cNvSpPr>
          <p:nvPr>
            <p:ph type="subTitle" idx="1"/>
          </p:nvPr>
        </p:nvSpPr>
        <p:spPr>
          <a:xfrm>
            <a:off x="2594250" y="2750800"/>
            <a:ext cx="39555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9pPr>
          </a:lstStyle>
          <a:p>
            <a:endParaRPr/>
          </a:p>
        </p:txBody>
      </p:sp>
      <p:sp>
        <p:nvSpPr>
          <p:cNvPr id="1056" name="Google Shape;1056;p36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7" name="Google Shape;1057;p36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8" name="Google Shape;1058;p36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9" name="Google Shape;1059;p36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0" name="Google Shape;1060;p36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1" name="Google Shape;1061;p36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2" name="Google Shape;1062;p36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3" name="Google Shape;1063;p36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4" name="Google Shape;1064;p36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5" name="Google Shape;1065;p36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6" name="Google Shape;1066;p36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7" name="Google Shape;1067;p36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8" name="Google Shape;1068;p36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9" name="Google Shape;1069;p36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0" name="Google Shape;1070;p36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1" name="Google Shape;1071;p36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2" name="Google Shape;1072;p36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3" name="Google Shape;1073;p36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4" name="Google Shape;1074;p36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5" name="Google Shape;1075;p36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6" name="Google Shape;1076;p36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7" name="Google Shape;1077;p36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8" name="Google Shape;1078;p36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9" name="Google Shape;1079;p36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0" name="Google Shape;1080;p36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1" name="Google Shape;1081;p36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2" name="Google Shape;1082;p36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3" name="Google Shape;1083;p36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4" name="Google Shape;1084;p36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5" name="Google Shape;1085;p36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6" name="Google Shape;1086;p36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7" name="Google Shape;1087;p36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8" name="Google Shape;1088;p36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9" name="Google Shape;1089;p36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0" name="Google Shape;1090;p36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1" name="Google Shape;1091;p36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2" name="Google Shape;1092;p36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3" name="Google Shape;1093;p36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4" name="Google Shape;1094;p36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5" name="Google Shape;1095;p36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6" name="Google Shape;1096;p36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7" name="Google Shape;1097;p36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8" name="Google Shape;1098;p36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9" name="Google Shape;1099;p36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0" name="Google Shape;1100;p36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1" name="Google Shape;1101;p36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2" name="Google Shape;1102;p36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3" name="Google Shape;1103;p36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4" name="Google Shape;1104;p36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5" name="Google Shape;1105;p36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7" name="Google Shape;1107;p37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1108" name="Google Shape;1108;p3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109" name="Google Shape;1109;p3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110" name="Google Shape;1110;p3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1" name="Google Shape;1111;p3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12" name="Google Shape;1112;p3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113" name="Google Shape;1113;p3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114" name="Google Shape;1114;p3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5" name="Google Shape;1115;p3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16" name="Google Shape;1116;p3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117" name="Google Shape;1117;p3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8" name="Google Shape;1118;p3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19" name="Google Shape;1119;p3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120" name="Google Shape;1120;p3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1" name="Google Shape;1121;p3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22" name="Google Shape;1122;p3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123" name="Google Shape;1123;p3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4" name="Google Shape;1124;p3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25" name="Google Shape;1125;p3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126" name="Google Shape;1126;p3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7" name="Google Shape;1127;p3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28" name="Google Shape;1128;p3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9" name="Google Shape;1129;p3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30" name="Google Shape;1130;p37"/>
          <p:cNvSpPr txBox="1">
            <a:spLocks noGrp="1"/>
          </p:cNvSpPr>
          <p:nvPr>
            <p:ph type="title"/>
          </p:nvPr>
        </p:nvSpPr>
        <p:spPr>
          <a:xfrm>
            <a:off x="3438550" y="2009550"/>
            <a:ext cx="4979400" cy="11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000"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31" name="Google Shape;1131;p37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2" name="Google Shape;1132;p37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3" name="Google Shape;1133;p37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4" name="Google Shape;1134;p37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5" name="Google Shape;1135;p37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6" name="Google Shape;1136;p37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7" name="Google Shape;1137;p37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8" name="Google Shape;1138;p37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9" name="Google Shape;1139;p37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0" name="Google Shape;1140;p37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1" name="Google Shape;1141;p37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2" name="Google Shape;1142;p37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3" name="Google Shape;1143;p37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4" name="Google Shape;1144;p37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5" name="Google Shape;1145;p37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6" name="Google Shape;1146;p37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7" name="Google Shape;1147;p37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8" name="Google Shape;1148;p37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9" name="Google Shape;1149;p37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0" name="Google Shape;1150;p37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1" name="Google Shape;1151;p37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2" name="Google Shape;1152;p37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3" name="Google Shape;1153;p37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4" name="Google Shape;1154;p37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5" name="Google Shape;1155;p37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6" name="Google Shape;1156;p37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7" name="Google Shape;1157;p37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8" name="Google Shape;1158;p37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9" name="Google Shape;1159;p37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0" name="Google Shape;1160;p37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1" name="Google Shape;1161;p37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2" name="Google Shape;1162;p37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3" name="Google Shape;1163;p37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4" name="Google Shape;1164;p37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5" name="Google Shape;1165;p37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6" name="Google Shape;1166;p37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7" name="Google Shape;1167;p37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8" name="Google Shape;1168;p37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9" name="Google Shape;1169;p37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0" name="Google Shape;1170;p37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1" name="Google Shape;1171;p37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2" name="Google Shape;1172;p37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3" name="Google Shape;1173;p37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4" name="Google Shape;1174;p37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5" name="Google Shape;1175;p37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6" name="Google Shape;1176;p37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7" name="Google Shape;1177;p37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8" name="Google Shape;1178;p37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9" name="Google Shape;1179;p37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0" name="Google Shape;1180;p37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2" name="Google Shape;1182;p38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1183" name="Google Shape;1183;p38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184" name="Google Shape;1184;p38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185" name="Google Shape;1185;p3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6" name="Google Shape;1186;p3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87" name="Google Shape;1187;p38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188" name="Google Shape;1188;p38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189" name="Google Shape;1189;p38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0" name="Google Shape;1190;p38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91" name="Google Shape;1191;p38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192" name="Google Shape;1192;p38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3" name="Google Shape;1193;p38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94" name="Google Shape;1194;p38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195" name="Google Shape;1195;p38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6" name="Google Shape;1196;p38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97" name="Google Shape;1197;p38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198" name="Google Shape;1198;p3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9" name="Google Shape;1199;p3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00" name="Google Shape;1200;p38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201" name="Google Shape;1201;p3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2" name="Google Shape;1202;p3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03" name="Google Shape;1203;p38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4" name="Google Shape;1204;p38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05" name="Google Shape;1205;p38"/>
          <p:cNvSpPr txBox="1">
            <a:spLocks noGrp="1"/>
          </p:cNvSpPr>
          <p:nvPr>
            <p:ph type="title" hasCustomPrompt="1"/>
          </p:nvPr>
        </p:nvSpPr>
        <p:spPr>
          <a:xfrm>
            <a:off x="1816863" y="1707588"/>
            <a:ext cx="5511600" cy="140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000">
                <a:solidFill>
                  <a:schemeClr val="accent1"/>
                </a:solidFill>
              </a:defRPr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6" name="Google Shape;1206;p38"/>
          <p:cNvSpPr txBox="1">
            <a:spLocks noGrp="1"/>
          </p:cNvSpPr>
          <p:nvPr>
            <p:ph type="subTitle" idx="1"/>
          </p:nvPr>
        </p:nvSpPr>
        <p:spPr>
          <a:xfrm>
            <a:off x="1815538" y="2971813"/>
            <a:ext cx="5511600" cy="46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207" name="Google Shape;1207;p38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8" name="Google Shape;1208;p38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9" name="Google Shape;1209;p38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0" name="Google Shape;1210;p38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1" name="Google Shape;1211;p38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2" name="Google Shape;1212;p38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3" name="Google Shape;1213;p38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4" name="Google Shape;1214;p38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5" name="Google Shape;1215;p38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6" name="Google Shape;1216;p38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7" name="Google Shape;1217;p38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8" name="Google Shape;1218;p38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9" name="Google Shape;1219;p38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0" name="Google Shape;1220;p38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1" name="Google Shape;1221;p38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2" name="Google Shape;1222;p38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3" name="Google Shape;1223;p38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4" name="Google Shape;1224;p38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5" name="Google Shape;1225;p38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6" name="Google Shape;1226;p38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7" name="Google Shape;1227;p38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8" name="Google Shape;1228;p38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9" name="Google Shape;1229;p38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0" name="Google Shape;1230;p38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1" name="Google Shape;1231;p38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2" name="Google Shape;1232;p38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3" name="Google Shape;1233;p38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4" name="Google Shape;1234;p38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5" name="Google Shape;1235;p38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6" name="Google Shape;1236;p38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7" name="Google Shape;1237;p38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8" name="Google Shape;1238;p38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9" name="Google Shape;1239;p38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0" name="Google Shape;1240;p38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1" name="Google Shape;1241;p38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2" name="Google Shape;1242;p38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3" name="Google Shape;1243;p38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4" name="Google Shape;1244;p38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5" name="Google Shape;1245;p38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6" name="Google Shape;1246;p38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7" name="Google Shape;1247;p38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8" name="Google Shape;1248;p38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9" name="Google Shape;1249;p38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0" name="Google Shape;1250;p38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1" name="Google Shape;1251;p38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2" name="Google Shape;1252;p38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3" name="Google Shape;1253;p38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4" name="Google Shape;1254;p38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5" name="Google Shape;1255;p38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6" name="Google Shape;1256;p38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25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1">
  <p:cSld name="CUSTOM_3_1">
    <p:spTree>
      <p:nvGrpSpPr>
        <p:cNvPr id="1" name="Shape 1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" name="Google Shape;1259;p40"/>
          <p:cNvSpPr/>
          <p:nvPr/>
        </p:nvSpPr>
        <p:spPr>
          <a:xfrm>
            <a:off x="395925" y="291324"/>
            <a:ext cx="8336062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0" name="Google Shape;1260;p40"/>
          <p:cNvSpPr/>
          <p:nvPr/>
        </p:nvSpPr>
        <p:spPr>
          <a:xfrm>
            <a:off x="661185" y="219519"/>
            <a:ext cx="8068819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1" name="Google Shape;1261;p40"/>
          <p:cNvSpPr/>
          <p:nvPr/>
        </p:nvSpPr>
        <p:spPr>
          <a:xfrm>
            <a:off x="8341543" y="4447718"/>
            <a:ext cx="569676" cy="308239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rgbClr val="595959">
              <a:alpha val="145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62" name="Google Shape;1262;p40"/>
          <p:cNvGrpSpPr/>
          <p:nvPr/>
        </p:nvGrpSpPr>
        <p:grpSpPr>
          <a:xfrm>
            <a:off x="8341543" y="2282008"/>
            <a:ext cx="569676" cy="380612"/>
            <a:chOff x="8341543" y="2282008"/>
            <a:chExt cx="569676" cy="380612"/>
          </a:xfrm>
        </p:grpSpPr>
        <p:sp>
          <p:nvSpPr>
            <p:cNvPr id="1263" name="Google Shape;1263;p40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4" name="Google Shape;1264;p40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65" name="Google Shape;1265;p40"/>
          <p:cNvGrpSpPr/>
          <p:nvPr/>
        </p:nvGrpSpPr>
        <p:grpSpPr>
          <a:xfrm>
            <a:off x="8341543" y="1721094"/>
            <a:ext cx="569676" cy="380612"/>
            <a:chOff x="8341543" y="1721094"/>
            <a:chExt cx="569676" cy="380612"/>
          </a:xfrm>
        </p:grpSpPr>
        <p:sp>
          <p:nvSpPr>
            <p:cNvPr id="1266" name="Google Shape;1266;p40"/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7" name="Google Shape;1267;p40"/>
            <p:cNvSpPr/>
            <p:nvPr/>
          </p:nvSpPr>
          <p:spPr>
            <a:xfrm>
              <a:off x="8341543" y="1721094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68" name="Google Shape;1268;p40"/>
          <p:cNvGrpSpPr/>
          <p:nvPr/>
        </p:nvGrpSpPr>
        <p:grpSpPr>
          <a:xfrm>
            <a:off x="8346273" y="1183592"/>
            <a:ext cx="568486" cy="388014"/>
            <a:chOff x="8346273" y="1183592"/>
            <a:chExt cx="568486" cy="388014"/>
          </a:xfrm>
        </p:grpSpPr>
        <p:sp>
          <p:nvSpPr>
            <p:cNvPr id="1269" name="Google Shape;1269;p40"/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0" name="Google Shape;1270;p40"/>
            <p:cNvSpPr/>
            <p:nvPr/>
          </p:nvSpPr>
          <p:spPr>
            <a:xfrm>
              <a:off x="8346273" y="1183592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71" name="Google Shape;1271;p40"/>
          <p:cNvGrpSpPr/>
          <p:nvPr/>
        </p:nvGrpSpPr>
        <p:grpSpPr>
          <a:xfrm>
            <a:off x="8341543" y="606635"/>
            <a:ext cx="569676" cy="388014"/>
            <a:chOff x="8341543" y="606635"/>
            <a:chExt cx="569676" cy="388014"/>
          </a:xfrm>
        </p:grpSpPr>
        <p:sp>
          <p:nvSpPr>
            <p:cNvPr id="1272" name="Google Shape;1272;p40"/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3" name="Google Shape;1273;p40"/>
            <p:cNvSpPr/>
            <p:nvPr/>
          </p:nvSpPr>
          <p:spPr>
            <a:xfrm>
              <a:off x="8341543" y="606635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74" name="Google Shape;1274;p40"/>
          <p:cNvGrpSpPr/>
          <p:nvPr/>
        </p:nvGrpSpPr>
        <p:grpSpPr>
          <a:xfrm>
            <a:off x="8341543" y="2842933"/>
            <a:ext cx="569676" cy="380612"/>
            <a:chOff x="8341543" y="2282008"/>
            <a:chExt cx="569676" cy="380612"/>
          </a:xfrm>
        </p:grpSpPr>
        <p:sp>
          <p:nvSpPr>
            <p:cNvPr id="1275" name="Google Shape;1275;p40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6" name="Google Shape;1276;p40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77" name="Google Shape;1277;p40"/>
          <p:cNvGrpSpPr/>
          <p:nvPr/>
        </p:nvGrpSpPr>
        <p:grpSpPr>
          <a:xfrm>
            <a:off x="8341543" y="3403858"/>
            <a:ext cx="569676" cy="380612"/>
            <a:chOff x="8341543" y="2282008"/>
            <a:chExt cx="569676" cy="380612"/>
          </a:xfrm>
        </p:grpSpPr>
        <p:sp>
          <p:nvSpPr>
            <p:cNvPr id="1278" name="Google Shape;1278;p40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9" name="Google Shape;1279;p40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80" name="Google Shape;1280;p40"/>
          <p:cNvSpPr/>
          <p:nvPr/>
        </p:nvSpPr>
        <p:spPr>
          <a:xfrm>
            <a:off x="8341543" y="4367943"/>
            <a:ext cx="569676" cy="308239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1" name="Google Shape;1281;p40"/>
          <p:cNvSpPr/>
          <p:nvPr/>
        </p:nvSpPr>
        <p:spPr>
          <a:xfrm>
            <a:off x="395894" y="219519"/>
            <a:ext cx="8053438" cy="4788281"/>
          </a:xfrm>
          <a:custGeom>
            <a:avLst/>
            <a:gdLst/>
            <a:ahLst/>
            <a:cxnLst/>
            <a:rect l="l" t="t" r="r" b="b"/>
            <a:pathLst>
              <a:path w="257093" h="146846" extrusionOk="0">
                <a:moveTo>
                  <a:pt x="7146" y="1"/>
                </a:moveTo>
                <a:cubicBezTo>
                  <a:pt x="3177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177" y="146845"/>
                  <a:pt x="7146" y="146845"/>
                </a:cubicBezTo>
                <a:lnTo>
                  <a:pt x="249947" y="146845"/>
                </a:lnTo>
                <a:cubicBezTo>
                  <a:pt x="253879" y="146845"/>
                  <a:pt x="257093" y="143632"/>
                  <a:pt x="257093" y="139700"/>
                </a:cubicBezTo>
                <a:lnTo>
                  <a:pt x="257093" y="7146"/>
                </a:lnTo>
                <a:cubicBezTo>
                  <a:pt x="257093" y="3214"/>
                  <a:pt x="253879" y="1"/>
                  <a:pt x="24994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2" name="Google Shape;1282;p40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3" name="Google Shape;1283;p40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4" name="Google Shape;1284;p40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5" name="Google Shape;1285;p40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6" name="Google Shape;1286;p40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7" name="Google Shape;1287;p40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8" name="Google Shape;1288;p40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9" name="Google Shape;1289;p40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0" name="Google Shape;1290;p40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1" name="Google Shape;1291;p40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2" name="Google Shape;1292;p40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3" name="Google Shape;1293;p40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4" name="Google Shape;1294;p40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5" name="Google Shape;1295;p40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6" name="Google Shape;1296;p40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7" name="Google Shape;1297;p40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8" name="Google Shape;1298;p40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9" name="Google Shape;1299;p40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0" name="Google Shape;1300;p40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1" name="Google Shape;1301;p40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2" name="Google Shape;1302;p40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3" name="Google Shape;1303;p40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4" name="Google Shape;1304;p40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5" name="Google Shape;1305;p40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6" name="Google Shape;1306;p40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7" name="Google Shape;1307;p40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8" name="Google Shape;1308;p40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9" name="Google Shape;1309;p40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0" name="Google Shape;1310;p40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1" name="Google Shape;1311;p40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2" name="Google Shape;1312;p40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3" name="Google Shape;1313;p40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4" name="Google Shape;1314;p40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5" name="Google Shape;1315;p40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6" name="Google Shape;1316;p40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7" name="Google Shape;1317;p40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8" name="Google Shape;1318;p40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9" name="Google Shape;1319;p40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0" name="Google Shape;1320;p40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1" name="Google Shape;1321;p40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2" name="Google Shape;1322;p40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3" name="Google Shape;1323;p40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4" name="Google Shape;1324;p40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5" name="Google Shape;1325;p40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6" name="Google Shape;1326;p40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7" name="Google Shape;1327;p40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8" name="Google Shape;1328;p40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9" name="Google Shape;1329;p40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0" name="Google Shape;1330;p40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1" name="Google Shape;1331;p40"/>
          <p:cNvSpPr/>
          <p:nvPr/>
        </p:nvSpPr>
        <p:spPr>
          <a:xfrm>
            <a:off x="228900" y="135685"/>
            <a:ext cx="794715" cy="68671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2" name="Google Shape;1332;p40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3" name="Google Shape;1333;p40"/>
          <p:cNvSpPr txBox="1">
            <a:spLocks noGrp="1"/>
          </p:cNvSpPr>
          <p:nvPr>
            <p:ph type="title"/>
          </p:nvPr>
        </p:nvSpPr>
        <p:spPr>
          <a:xfrm>
            <a:off x="718750" y="438312"/>
            <a:ext cx="7706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34" name="Google Shape;1334;p40">
            <a:hlinkClick r:id="rId2" action="ppaction://hlinksldjump"/>
          </p:cNvPr>
          <p:cNvSpPr txBox="1">
            <a:spLocks noGrp="1"/>
          </p:cNvSpPr>
          <p:nvPr>
            <p:ph type="subTitle" idx="1"/>
          </p:nvPr>
        </p:nvSpPr>
        <p:spPr>
          <a:xfrm>
            <a:off x="1796843" y="1229700"/>
            <a:ext cx="2728800" cy="3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 b="1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 b="1">
                <a:solidFill>
                  <a:schemeClr val="accen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 b="1">
                <a:solidFill>
                  <a:schemeClr val="accen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 b="1">
                <a:solidFill>
                  <a:schemeClr val="accen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 b="1">
                <a:solidFill>
                  <a:schemeClr val="accen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 b="1">
                <a:solidFill>
                  <a:schemeClr val="accen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 b="1">
                <a:solidFill>
                  <a:schemeClr val="accen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 b="1">
                <a:solidFill>
                  <a:schemeClr val="accen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35" name="Google Shape;1335;p40"/>
          <p:cNvSpPr txBox="1">
            <a:spLocks noGrp="1"/>
          </p:cNvSpPr>
          <p:nvPr>
            <p:ph type="subTitle" idx="2"/>
          </p:nvPr>
        </p:nvSpPr>
        <p:spPr>
          <a:xfrm>
            <a:off x="1796034" y="1542315"/>
            <a:ext cx="27300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36" name="Google Shape;1336;p40">
            <a:hlinkClick r:id="rId2" action="ppaction://hlinksldjump"/>
          </p:cNvPr>
          <p:cNvSpPr txBox="1">
            <a:spLocks noGrp="1"/>
          </p:cNvSpPr>
          <p:nvPr>
            <p:ph type="title" idx="3"/>
          </p:nvPr>
        </p:nvSpPr>
        <p:spPr>
          <a:xfrm>
            <a:off x="1182965" y="1544397"/>
            <a:ext cx="632700" cy="4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337" name="Google Shape;1337;p40"/>
          <p:cNvSpPr txBox="1">
            <a:spLocks noGrp="1"/>
          </p:cNvSpPr>
          <p:nvPr>
            <p:ph type="subTitle" idx="4"/>
          </p:nvPr>
        </p:nvSpPr>
        <p:spPr>
          <a:xfrm>
            <a:off x="1799701" y="2422672"/>
            <a:ext cx="2736900" cy="39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 b="1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 b="1">
                <a:solidFill>
                  <a:schemeClr val="accen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 b="1">
                <a:solidFill>
                  <a:schemeClr val="accen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 b="1">
                <a:solidFill>
                  <a:schemeClr val="accen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 b="1">
                <a:solidFill>
                  <a:schemeClr val="accen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 b="1">
                <a:solidFill>
                  <a:schemeClr val="accen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 b="1">
                <a:solidFill>
                  <a:schemeClr val="accen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 b="1">
                <a:solidFill>
                  <a:schemeClr val="accen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38" name="Google Shape;1338;p40"/>
          <p:cNvSpPr txBox="1">
            <a:spLocks noGrp="1"/>
          </p:cNvSpPr>
          <p:nvPr>
            <p:ph type="subTitle" idx="5"/>
          </p:nvPr>
        </p:nvSpPr>
        <p:spPr>
          <a:xfrm>
            <a:off x="1794612" y="2737363"/>
            <a:ext cx="2733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39" name="Google Shape;1339;p40"/>
          <p:cNvSpPr txBox="1">
            <a:spLocks noGrp="1"/>
          </p:cNvSpPr>
          <p:nvPr>
            <p:ph type="title" idx="6"/>
          </p:nvPr>
        </p:nvSpPr>
        <p:spPr>
          <a:xfrm>
            <a:off x="1183878" y="2756608"/>
            <a:ext cx="630900" cy="4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340" name="Google Shape;1340;p40"/>
          <p:cNvSpPr txBox="1">
            <a:spLocks noGrp="1"/>
          </p:cNvSpPr>
          <p:nvPr>
            <p:ph type="subTitle" idx="7"/>
          </p:nvPr>
        </p:nvSpPr>
        <p:spPr>
          <a:xfrm>
            <a:off x="1801331" y="3617146"/>
            <a:ext cx="2730000" cy="39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 b="1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 b="1">
                <a:solidFill>
                  <a:schemeClr val="accen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 b="1">
                <a:solidFill>
                  <a:schemeClr val="accen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 b="1">
                <a:solidFill>
                  <a:schemeClr val="accen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 b="1">
                <a:solidFill>
                  <a:schemeClr val="accen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 b="1">
                <a:solidFill>
                  <a:schemeClr val="accen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 b="1">
                <a:solidFill>
                  <a:schemeClr val="accen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 b="1">
                <a:solidFill>
                  <a:schemeClr val="accen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41" name="Google Shape;1341;p40"/>
          <p:cNvSpPr txBox="1">
            <a:spLocks noGrp="1"/>
          </p:cNvSpPr>
          <p:nvPr>
            <p:ph type="subTitle" idx="8"/>
          </p:nvPr>
        </p:nvSpPr>
        <p:spPr>
          <a:xfrm>
            <a:off x="1794612" y="3932456"/>
            <a:ext cx="2733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42" name="Google Shape;1342;p40"/>
          <p:cNvSpPr txBox="1">
            <a:spLocks noGrp="1"/>
          </p:cNvSpPr>
          <p:nvPr>
            <p:ph type="title" idx="9"/>
          </p:nvPr>
        </p:nvSpPr>
        <p:spPr>
          <a:xfrm>
            <a:off x="1183878" y="3926170"/>
            <a:ext cx="630900" cy="4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343" name="Google Shape;1343;p40"/>
          <p:cNvSpPr txBox="1">
            <a:spLocks noGrp="1"/>
          </p:cNvSpPr>
          <p:nvPr>
            <p:ph type="subTitle" idx="13"/>
          </p:nvPr>
        </p:nvSpPr>
        <p:spPr>
          <a:xfrm>
            <a:off x="5218933" y="1231500"/>
            <a:ext cx="2742000" cy="39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 b="1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 b="1">
                <a:solidFill>
                  <a:schemeClr val="accen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 b="1">
                <a:solidFill>
                  <a:schemeClr val="accen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 b="1">
                <a:solidFill>
                  <a:schemeClr val="accen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 b="1">
                <a:solidFill>
                  <a:schemeClr val="accen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 b="1">
                <a:solidFill>
                  <a:schemeClr val="accen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 b="1">
                <a:solidFill>
                  <a:schemeClr val="accen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 b="1">
                <a:solidFill>
                  <a:schemeClr val="accen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44" name="Google Shape;1344;p40"/>
          <p:cNvSpPr txBox="1">
            <a:spLocks noGrp="1"/>
          </p:cNvSpPr>
          <p:nvPr>
            <p:ph type="subTitle" idx="14"/>
          </p:nvPr>
        </p:nvSpPr>
        <p:spPr>
          <a:xfrm>
            <a:off x="5212184" y="1540665"/>
            <a:ext cx="2742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45" name="Google Shape;1345;p40"/>
          <p:cNvSpPr txBox="1">
            <a:spLocks noGrp="1"/>
          </p:cNvSpPr>
          <p:nvPr>
            <p:ph type="title" idx="15"/>
          </p:nvPr>
        </p:nvSpPr>
        <p:spPr>
          <a:xfrm>
            <a:off x="4621067" y="1545297"/>
            <a:ext cx="630900" cy="4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346" name="Google Shape;1346;p40"/>
          <p:cNvSpPr txBox="1">
            <a:spLocks noGrp="1"/>
          </p:cNvSpPr>
          <p:nvPr>
            <p:ph type="subTitle" idx="16"/>
          </p:nvPr>
        </p:nvSpPr>
        <p:spPr>
          <a:xfrm>
            <a:off x="5218933" y="2422672"/>
            <a:ext cx="2742000" cy="39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 b="1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 b="1">
                <a:solidFill>
                  <a:schemeClr val="accen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 b="1">
                <a:solidFill>
                  <a:schemeClr val="accen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 b="1">
                <a:solidFill>
                  <a:schemeClr val="accen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 b="1">
                <a:solidFill>
                  <a:schemeClr val="accen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 b="1">
                <a:solidFill>
                  <a:schemeClr val="accen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 b="1">
                <a:solidFill>
                  <a:schemeClr val="accen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 b="1">
                <a:solidFill>
                  <a:schemeClr val="accen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47" name="Google Shape;1347;p40"/>
          <p:cNvSpPr txBox="1">
            <a:spLocks noGrp="1"/>
          </p:cNvSpPr>
          <p:nvPr>
            <p:ph type="subTitle" idx="17"/>
          </p:nvPr>
        </p:nvSpPr>
        <p:spPr>
          <a:xfrm>
            <a:off x="5212188" y="2737363"/>
            <a:ext cx="2742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48" name="Google Shape;1348;p40"/>
          <p:cNvSpPr txBox="1">
            <a:spLocks noGrp="1"/>
          </p:cNvSpPr>
          <p:nvPr>
            <p:ph type="title" idx="18"/>
          </p:nvPr>
        </p:nvSpPr>
        <p:spPr>
          <a:xfrm>
            <a:off x="4621067" y="2756608"/>
            <a:ext cx="630900" cy="4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349" name="Google Shape;1349;p40"/>
          <p:cNvSpPr txBox="1">
            <a:spLocks noGrp="1"/>
          </p:cNvSpPr>
          <p:nvPr>
            <p:ph type="subTitle" idx="19"/>
          </p:nvPr>
        </p:nvSpPr>
        <p:spPr>
          <a:xfrm>
            <a:off x="5218933" y="3617146"/>
            <a:ext cx="2742000" cy="39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 b="1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 b="1">
                <a:solidFill>
                  <a:schemeClr val="accen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 b="1">
                <a:solidFill>
                  <a:schemeClr val="accen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 b="1">
                <a:solidFill>
                  <a:schemeClr val="accen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 b="1">
                <a:solidFill>
                  <a:schemeClr val="accen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 b="1">
                <a:solidFill>
                  <a:schemeClr val="accen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 b="1">
                <a:solidFill>
                  <a:schemeClr val="accen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 b="1">
                <a:solidFill>
                  <a:schemeClr val="accen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50" name="Google Shape;1350;p40"/>
          <p:cNvSpPr txBox="1">
            <a:spLocks noGrp="1"/>
          </p:cNvSpPr>
          <p:nvPr>
            <p:ph type="subTitle" idx="20"/>
          </p:nvPr>
        </p:nvSpPr>
        <p:spPr>
          <a:xfrm>
            <a:off x="5212188" y="3932456"/>
            <a:ext cx="2742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51" name="Google Shape;1351;p40"/>
          <p:cNvSpPr txBox="1">
            <a:spLocks noGrp="1"/>
          </p:cNvSpPr>
          <p:nvPr>
            <p:ph type="title" idx="21"/>
          </p:nvPr>
        </p:nvSpPr>
        <p:spPr>
          <a:xfrm>
            <a:off x="4621067" y="3926170"/>
            <a:ext cx="630900" cy="4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grpSp>
        <p:nvGrpSpPr>
          <p:cNvPr id="1352" name="Google Shape;1352;p40"/>
          <p:cNvGrpSpPr/>
          <p:nvPr/>
        </p:nvGrpSpPr>
        <p:grpSpPr>
          <a:xfrm>
            <a:off x="1063250" y="831175"/>
            <a:ext cx="444275" cy="398525"/>
            <a:chOff x="2495125" y="2142250"/>
            <a:chExt cx="444275" cy="398525"/>
          </a:xfrm>
        </p:grpSpPr>
        <p:sp>
          <p:nvSpPr>
            <p:cNvPr id="1353" name="Google Shape;1353;p40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4" name="Google Shape;1354;p40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55" name="Google Shape;1355;p40"/>
          <p:cNvGrpSpPr/>
          <p:nvPr/>
        </p:nvGrpSpPr>
        <p:grpSpPr>
          <a:xfrm>
            <a:off x="7814250" y="4463750"/>
            <a:ext cx="291375" cy="281375"/>
            <a:chOff x="3243875" y="2372825"/>
            <a:chExt cx="291375" cy="281375"/>
          </a:xfrm>
        </p:grpSpPr>
        <p:sp>
          <p:nvSpPr>
            <p:cNvPr id="1356" name="Google Shape;1356;p40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7" name="Google Shape;1357;p40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8" name="Google Shape;1358;p40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9" name="Google Shape;1359;p40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0" name="Google Shape;1360;p40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1" name="Google Shape;1361;p40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2" name="Google Shape;1362;p40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3" name="Google Shape;1363;p40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4" name="Google Shape;1364;p40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5" name="Google Shape;1365;p40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66" name="Google Shape;1366;p40"/>
          <p:cNvGrpSpPr/>
          <p:nvPr/>
        </p:nvGrpSpPr>
        <p:grpSpPr>
          <a:xfrm>
            <a:off x="7553550" y="700850"/>
            <a:ext cx="166675" cy="168575"/>
            <a:chOff x="4954425" y="2036375"/>
            <a:chExt cx="166675" cy="168575"/>
          </a:xfrm>
        </p:grpSpPr>
        <p:sp>
          <p:nvSpPr>
            <p:cNvPr id="1367" name="Google Shape;1367;p4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8" name="Google Shape;1368;p4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69" name="Google Shape;1369;p40"/>
          <p:cNvSpPr/>
          <p:nvPr/>
        </p:nvSpPr>
        <p:spPr>
          <a:xfrm>
            <a:off x="1877550" y="539050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0" name="Google Shape;1370;p40"/>
          <p:cNvSpPr/>
          <p:nvPr/>
        </p:nvSpPr>
        <p:spPr>
          <a:xfrm>
            <a:off x="8218500" y="4065000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10_1_1_1_1_1">
    <p:spTree>
      <p:nvGrpSpPr>
        <p:cNvPr id="1" name="Shape 1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2" name="Google Shape;1372;p41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1373" name="Google Shape;1373;p41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74" name="Google Shape;1374;p41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375" name="Google Shape;1375;p4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6" name="Google Shape;1376;p4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377" name="Google Shape;1377;p41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78" name="Google Shape;1378;p41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379" name="Google Shape;1379;p41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0" name="Google Shape;1380;p41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81" name="Google Shape;1381;p41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382" name="Google Shape;1382;p41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3" name="Google Shape;1383;p41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84" name="Google Shape;1384;p41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385" name="Google Shape;1385;p41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6" name="Google Shape;1386;p41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87" name="Google Shape;1387;p41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388" name="Google Shape;1388;p4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9" name="Google Shape;1389;p4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90" name="Google Shape;1390;p41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391" name="Google Shape;1391;p4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2" name="Google Shape;1392;p4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393" name="Google Shape;1393;p41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4" name="Google Shape;1394;p41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95" name="Google Shape;1395;p41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6" name="Google Shape;1396;p41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7" name="Google Shape;1397;p41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8" name="Google Shape;1398;p41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9" name="Google Shape;1399;p41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0" name="Google Shape;1400;p41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1" name="Google Shape;1401;p41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2" name="Google Shape;1402;p41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3" name="Google Shape;1403;p41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4" name="Google Shape;1404;p41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5" name="Google Shape;1405;p41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6" name="Google Shape;1406;p41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7" name="Google Shape;1407;p41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8" name="Google Shape;1408;p41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9" name="Google Shape;1409;p41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0" name="Google Shape;1410;p41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1" name="Google Shape;1411;p41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2" name="Google Shape;1412;p41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3" name="Google Shape;1413;p41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4" name="Google Shape;1414;p41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5" name="Google Shape;1415;p41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6" name="Google Shape;1416;p41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7" name="Google Shape;1417;p41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8" name="Google Shape;1418;p41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9" name="Google Shape;1419;p41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0" name="Google Shape;1420;p41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1" name="Google Shape;1421;p41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2" name="Google Shape;1422;p41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3" name="Google Shape;1423;p41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4" name="Google Shape;1424;p41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5" name="Google Shape;1425;p41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6" name="Google Shape;1426;p41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7" name="Google Shape;1427;p41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8" name="Google Shape;1428;p41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9" name="Google Shape;1429;p41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0" name="Google Shape;1430;p41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1" name="Google Shape;1431;p41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2" name="Google Shape;1432;p41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3" name="Google Shape;1433;p41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4" name="Google Shape;1434;p41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5" name="Google Shape;1435;p41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6" name="Google Shape;1436;p41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7" name="Google Shape;1437;p41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8" name="Google Shape;1438;p41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9" name="Google Shape;1439;p41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0" name="Google Shape;1440;p41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1" name="Google Shape;1441;p41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2" name="Google Shape;1442;p41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3" name="Google Shape;1443;p41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4" name="Google Shape;1444;p41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5" name="Google Shape;1445;p41"/>
          <p:cNvSpPr/>
          <p:nvPr/>
        </p:nvSpPr>
        <p:spPr>
          <a:xfrm>
            <a:off x="228900" y="135685"/>
            <a:ext cx="794715" cy="68671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46" name="Google Shape;1446;p41"/>
          <p:cNvGrpSpPr/>
          <p:nvPr/>
        </p:nvGrpSpPr>
        <p:grpSpPr>
          <a:xfrm>
            <a:off x="1063250" y="831175"/>
            <a:ext cx="444275" cy="398525"/>
            <a:chOff x="2495125" y="2142250"/>
            <a:chExt cx="444275" cy="398525"/>
          </a:xfrm>
        </p:grpSpPr>
        <p:sp>
          <p:nvSpPr>
            <p:cNvPr id="1447" name="Google Shape;1447;p41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8" name="Google Shape;1448;p41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49" name="Google Shape;1449;p41"/>
          <p:cNvGrpSpPr/>
          <p:nvPr/>
        </p:nvGrpSpPr>
        <p:grpSpPr>
          <a:xfrm>
            <a:off x="7814250" y="4463750"/>
            <a:ext cx="291375" cy="281375"/>
            <a:chOff x="3243875" y="2372825"/>
            <a:chExt cx="291375" cy="281375"/>
          </a:xfrm>
        </p:grpSpPr>
        <p:sp>
          <p:nvSpPr>
            <p:cNvPr id="1450" name="Google Shape;1450;p41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1" name="Google Shape;1451;p41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2" name="Google Shape;1452;p41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3" name="Google Shape;1453;p41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4" name="Google Shape;1454;p41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5" name="Google Shape;1455;p41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6" name="Google Shape;1456;p41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7" name="Google Shape;1457;p41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8" name="Google Shape;1458;p41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9" name="Google Shape;1459;p41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60" name="Google Shape;1460;p41"/>
          <p:cNvGrpSpPr/>
          <p:nvPr/>
        </p:nvGrpSpPr>
        <p:grpSpPr>
          <a:xfrm>
            <a:off x="7553550" y="700850"/>
            <a:ext cx="166675" cy="168575"/>
            <a:chOff x="4954425" y="2036375"/>
            <a:chExt cx="166675" cy="168575"/>
          </a:xfrm>
        </p:grpSpPr>
        <p:sp>
          <p:nvSpPr>
            <p:cNvPr id="1461" name="Google Shape;1461;p4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2" name="Google Shape;1462;p4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63" name="Google Shape;1463;p41"/>
          <p:cNvSpPr/>
          <p:nvPr/>
        </p:nvSpPr>
        <p:spPr>
          <a:xfrm>
            <a:off x="1877550" y="539050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4" name="Google Shape;1464;p41"/>
          <p:cNvSpPr/>
          <p:nvPr/>
        </p:nvSpPr>
        <p:spPr>
          <a:xfrm>
            <a:off x="8218500" y="4065000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CUSTOM_10_1_1_1_1_1_1">
    <p:spTree>
      <p:nvGrpSpPr>
        <p:cNvPr id="1" name="Shape 1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6" name="Google Shape;1466;p42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1467" name="Google Shape;1467;p42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468" name="Google Shape;1468;p42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469" name="Google Shape;1469;p4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0" name="Google Shape;1470;p4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471" name="Google Shape;1471;p42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472" name="Google Shape;1472;p42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473" name="Google Shape;1473;p42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4" name="Google Shape;1474;p42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75" name="Google Shape;1475;p42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476" name="Google Shape;1476;p42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7" name="Google Shape;1477;p42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78" name="Google Shape;1478;p42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479" name="Google Shape;1479;p42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0" name="Google Shape;1480;p42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81" name="Google Shape;1481;p42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482" name="Google Shape;1482;p4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3" name="Google Shape;1483;p4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84" name="Google Shape;1484;p42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485" name="Google Shape;1485;p4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6" name="Google Shape;1486;p4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487" name="Google Shape;1487;p42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8" name="Google Shape;1488;p42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89" name="Google Shape;1489;p42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0" name="Google Shape;1490;p42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1" name="Google Shape;1491;p42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2" name="Google Shape;1492;p42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3" name="Google Shape;1493;p42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4" name="Google Shape;1494;p42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5" name="Google Shape;1495;p42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6" name="Google Shape;1496;p42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7" name="Google Shape;1497;p42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8" name="Google Shape;1498;p42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9" name="Google Shape;1499;p42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0" name="Google Shape;1500;p42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1" name="Google Shape;1501;p42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2" name="Google Shape;1502;p42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3" name="Google Shape;1503;p42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4" name="Google Shape;1504;p42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5" name="Google Shape;1505;p42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6" name="Google Shape;1506;p42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7" name="Google Shape;1507;p42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8" name="Google Shape;1508;p42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9" name="Google Shape;1509;p42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0" name="Google Shape;1510;p42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1" name="Google Shape;1511;p42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2" name="Google Shape;1512;p42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3" name="Google Shape;1513;p42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4" name="Google Shape;1514;p42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5" name="Google Shape;1515;p42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6" name="Google Shape;1516;p42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7" name="Google Shape;1517;p42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8" name="Google Shape;1518;p42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9" name="Google Shape;1519;p42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0" name="Google Shape;1520;p42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1" name="Google Shape;1521;p42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2" name="Google Shape;1522;p42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3" name="Google Shape;1523;p42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4" name="Google Shape;1524;p42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5" name="Google Shape;1525;p42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6" name="Google Shape;1526;p42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7" name="Google Shape;1527;p42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8" name="Google Shape;1528;p42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9" name="Google Shape;1529;p42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0" name="Google Shape;1530;p42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1" name="Google Shape;1531;p42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2" name="Google Shape;1532;p42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3" name="Google Shape;1533;p42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4" name="Google Shape;1534;p42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5" name="Google Shape;1535;p42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6" name="Google Shape;1536;p42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7" name="Google Shape;1537;p42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8" name="Google Shape;1538;p42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39" name="Google Shape;1539;p42"/>
          <p:cNvGrpSpPr/>
          <p:nvPr/>
        </p:nvGrpSpPr>
        <p:grpSpPr>
          <a:xfrm>
            <a:off x="7658900" y="2949438"/>
            <a:ext cx="444275" cy="398525"/>
            <a:chOff x="2495125" y="2142250"/>
            <a:chExt cx="444275" cy="398525"/>
          </a:xfrm>
        </p:grpSpPr>
        <p:sp>
          <p:nvSpPr>
            <p:cNvPr id="1540" name="Google Shape;1540;p42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1" name="Google Shape;1541;p42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42" name="Google Shape;1542;p42"/>
          <p:cNvGrpSpPr/>
          <p:nvPr/>
        </p:nvGrpSpPr>
        <p:grpSpPr>
          <a:xfrm>
            <a:off x="1018050" y="1506975"/>
            <a:ext cx="291375" cy="281375"/>
            <a:chOff x="3243875" y="2372825"/>
            <a:chExt cx="291375" cy="281375"/>
          </a:xfrm>
        </p:grpSpPr>
        <p:sp>
          <p:nvSpPr>
            <p:cNvPr id="1543" name="Google Shape;1543;p42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4" name="Google Shape;1544;p42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5" name="Google Shape;1545;p42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6" name="Google Shape;1546;p42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7" name="Google Shape;1547;p42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8" name="Google Shape;1548;p42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9" name="Google Shape;1549;p42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0" name="Google Shape;1550;p42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1" name="Google Shape;1551;p42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2" name="Google Shape;1552;p42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53" name="Google Shape;1553;p42"/>
          <p:cNvGrpSpPr/>
          <p:nvPr/>
        </p:nvGrpSpPr>
        <p:grpSpPr>
          <a:xfrm>
            <a:off x="2071475" y="615963"/>
            <a:ext cx="166675" cy="168575"/>
            <a:chOff x="4954425" y="2036375"/>
            <a:chExt cx="166675" cy="168575"/>
          </a:xfrm>
        </p:grpSpPr>
        <p:sp>
          <p:nvSpPr>
            <p:cNvPr id="1554" name="Google Shape;1554;p42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5" name="Google Shape;1555;p42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56" name="Google Shape;1556;p42"/>
          <p:cNvSpPr/>
          <p:nvPr/>
        </p:nvSpPr>
        <p:spPr>
          <a:xfrm>
            <a:off x="7006975" y="659650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0"/>
                </a:moveTo>
                <a:cubicBezTo>
                  <a:pt x="255" y="0"/>
                  <a:pt x="1" y="2834"/>
                  <a:pt x="2006" y="3221"/>
                </a:cubicBezTo>
                <a:cubicBezTo>
                  <a:pt x="2122" y="3239"/>
                  <a:pt x="2233" y="3247"/>
                  <a:pt x="2340" y="3247"/>
                </a:cubicBezTo>
                <a:cubicBezTo>
                  <a:pt x="4296" y="3247"/>
                  <a:pt x="4764" y="345"/>
                  <a:pt x="2483" y="12"/>
                </a:cubicBezTo>
                <a:cubicBezTo>
                  <a:pt x="2404" y="4"/>
                  <a:pt x="2327" y="0"/>
                  <a:pt x="225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7" name="Google Shape;1557;p42"/>
          <p:cNvSpPr/>
          <p:nvPr/>
        </p:nvSpPr>
        <p:spPr>
          <a:xfrm>
            <a:off x="1821125" y="1284625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8" name="Google Shape;1558;p42"/>
          <p:cNvSpPr/>
          <p:nvPr/>
        </p:nvSpPr>
        <p:spPr>
          <a:xfrm>
            <a:off x="1018050" y="1000650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9" name="Google Shape;1559;p42"/>
          <p:cNvSpPr/>
          <p:nvPr/>
        </p:nvSpPr>
        <p:spPr>
          <a:xfrm>
            <a:off x="7527700" y="4181913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0" name="Google Shape;1560;p42"/>
          <p:cNvSpPr/>
          <p:nvPr/>
        </p:nvSpPr>
        <p:spPr>
          <a:xfrm>
            <a:off x="1104175" y="3709075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61" name="Google Shape;1561;p42"/>
          <p:cNvGrpSpPr/>
          <p:nvPr/>
        </p:nvGrpSpPr>
        <p:grpSpPr>
          <a:xfrm>
            <a:off x="1529750" y="4285375"/>
            <a:ext cx="291375" cy="281375"/>
            <a:chOff x="3243875" y="2372825"/>
            <a:chExt cx="291375" cy="281375"/>
          </a:xfrm>
        </p:grpSpPr>
        <p:sp>
          <p:nvSpPr>
            <p:cNvPr id="1562" name="Google Shape;1562;p42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3" name="Google Shape;1563;p42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4" name="Google Shape;1564;p42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5" name="Google Shape;1565;p42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6" name="Google Shape;1566;p42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7" name="Google Shape;1567;p42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8" name="Google Shape;1568;p42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9" name="Google Shape;1569;p42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0" name="Google Shape;1570;p42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1" name="Google Shape;1571;p42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72" name="Google Shape;1572;p42"/>
          <p:cNvGrpSpPr/>
          <p:nvPr/>
        </p:nvGrpSpPr>
        <p:grpSpPr>
          <a:xfrm>
            <a:off x="1254238" y="2592525"/>
            <a:ext cx="444275" cy="398525"/>
            <a:chOff x="2495125" y="2142250"/>
            <a:chExt cx="444275" cy="398525"/>
          </a:xfrm>
        </p:grpSpPr>
        <p:sp>
          <p:nvSpPr>
            <p:cNvPr id="1573" name="Google Shape;1573;p42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4" name="Google Shape;1574;p42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75" name="Google Shape;1575;p42"/>
          <p:cNvGrpSpPr/>
          <p:nvPr/>
        </p:nvGrpSpPr>
        <p:grpSpPr>
          <a:xfrm>
            <a:off x="6975800" y="4368950"/>
            <a:ext cx="291375" cy="281375"/>
            <a:chOff x="3243875" y="2372825"/>
            <a:chExt cx="291375" cy="281375"/>
          </a:xfrm>
        </p:grpSpPr>
        <p:sp>
          <p:nvSpPr>
            <p:cNvPr id="1576" name="Google Shape;1576;p42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7" name="Google Shape;1577;p42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8" name="Google Shape;1578;p42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9" name="Google Shape;1579;p42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0" name="Google Shape;1580;p42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1" name="Google Shape;1581;p42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2" name="Google Shape;1582;p42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3" name="Google Shape;1583;p42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4" name="Google Shape;1584;p42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5" name="Google Shape;1585;p42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86" name="Google Shape;1586;p42"/>
          <p:cNvGrpSpPr/>
          <p:nvPr/>
        </p:nvGrpSpPr>
        <p:grpSpPr>
          <a:xfrm>
            <a:off x="7185250" y="2202150"/>
            <a:ext cx="166675" cy="168575"/>
            <a:chOff x="4954425" y="2036375"/>
            <a:chExt cx="166675" cy="168575"/>
          </a:xfrm>
        </p:grpSpPr>
        <p:sp>
          <p:nvSpPr>
            <p:cNvPr id="1587" name="Google Shape;1587;p42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8" name="Google Shape;1588;p42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89" name="Google Shape;1589;p42"/>
          <p:cNvGrpSpPr/>
          <p:nvPr/>
        </p:nvGrpSpPr>
        <p:grpSpPr>
          <a:xfrm>
            <a:off x="7658888" y="1125963"/>
            <a:ext cx="444275" cy="398525"/>
            <a:chOff x="2495125" y="2142250"/>
            <a:chExt cx="444275" cy="398525"/>
          </a:xfrm>
        </p:grpSpPr>
        <p:sp>
          <p:nvSpPr>
            <p:cNvPr id="1590" name="Google Shape;1590;p42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1" name="Google Shape;1591;p42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6"/>
          <p:cNvSpPr/>
          <p:nvPr/>
        </p:nvSpPr>
        <p:spPr>
          <a:xfrm>
            <a:off x="395925" y="291324"/>
            <a:ext cx="8336062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26"/>
          <p:cNvSpPr/>
          <p:nvPr/>
        </p:nvSpPr>
        <p:spPr>
          <a:xfrm>
            <a:off x="661185" y="219519"/>
            <a:ext cx="8068819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26"/>
          <p:cNvSpPr/>
          <p:nvPr/>
        </p:nvSpPr>
        <p:spPr>
          <a:xfrm>
            <a:off x="8341543" y="4447718"/>
            <a:ext cx="569676" cy="308239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rgbClr val="595959">
              <a:alpha val="145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2" name="Google Shape;112;p26"/>
          <p:cNvGrpSpPr/>
          <p:nvPr/>
        </p:nvGrpSpPr>
        <p:grpSpPr>
          <a:xfrm>
            <a:off x="8341543" y="2282008"/>
            <a:ext cx="569676" cy="380612"/>
            <a:chOff x="8341543" y="2282008"/>
            <a:chExt cx="569676" cy="380612"/>
          </a:xfrm>
        </p:grpSpPr>
        <p:sp>
          <p:nvSpPr>
            <p:cNvPr id="113" name="Google Shape;113;p26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26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5" name="Google Shape;115;p26"/>
          <p:cNvGrpSpPr/>
          <p:nvPr/>
        </p:nvGrpSpPr>
        <p:grpSpPr>
          <a:xfrm>
            <a:off x="8341543" y="1721094"/>
            <a:ext cx="569676" cy="380612"/>
            <a:chOff x="8341543" y="1721094"/>
            <a:chExt cx="569676" cy="380612"/>
          </a:xfrm>
        </p:grpSpPr>
        <p:sp>
          <p:nvSpPr>
            <p:cNvPr id="116" name="Google Shape;116;p26"/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26"/>
            <p:cNvSpPr/>
            <p:nvPr/>
          </p:nvSpPr>
          <p:spPr>
            <a:xfrm>
              <a:off x="8341543" y="1721094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8" name="Google Shape;118;p26"/>
          <p:cNvGrpSpPr/>
          <p:nvPr/>
        </p:nvGrpSpPr>
        <p:grpSpPr>
          <a:xfrm>
            <a:off x="8346273" y="1183592"/>
            <a:ext cx="568486" cy="388014"/>
            <a:chOff x="8346273" y="1183592"/>
            <a:chExt cx="568486" cy="388014"/>
          </a:xfrm>
        </p:grpSpPr>
        <p:sp>
          <p:nvSpPr>
            <p:cNvPr id="119" name="Google Shape;119;p26"/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26"/>
            <p:cNvSpPr/>
            <p:nvPr/>
          </p:nvSpPr>
          <p:spPr>
            <a:xfrm>
              <a:off x="8346273" y="1183592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1" name="Google Shape;121;p26"/>
          <p:cNvGrpSpPr/>
          <p:nvPr/>
        </p:nvGrpSpPr>
        <p:grpSpPr>
          <a:xfrm>
            <a:off x="8341543" y="606635"/>
            <a:ext cx="569676" cy="388014"/>
            <a:chOff x="8341543" y="606635"/>
            <a:chExt cx="569676" cy="388014"/>
          </a:xfrm>
        </p:grpSpPr>
        <p:sp>
          <p:nvSpPr>
            <p:cNvPr id="122" name="Google Shape;122;p26"/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26"/>
            <p:cNvSpPr/>
            <p:nvPr/>
          </p:nvSpPr>
          <p:spPr>
            <a:xfrm>
              <a:off x="8341543" y="606635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4" name="Google Shape;124;p26"/>
          <p:cNvGrpSpPr/>
          <p:nvPr/>
        </p:nvGrpSpPr>
        <p:grpSpPr>
          <a:xfrm>
            <a:off x="8341543" y="2842933"/>
            <a:ext cx="569676" cy="380612"/>
            <a:chOff x="8341543" y="2282008"/>
            <a:chExt cx="569676" cy="380612"/>
          </a:xfrm>
        </p:grpSpPr>
        <p:sp>
          <p:nvSpPr>
            <p:cNvPr id="125" name="Google Shape;125;p26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26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7" name="Google Shape;127;p26"/>
          <p:cNvGrpSpPr/>
          <p:nvPr/>
        </p:nvGrpSpPr>
        <p:grpSpPr>
          <a:xfrm>
            <a:off x="8341543" y="3403858"/>
            <a:ext cx="569676" cy="380612"/>
            <a:chOff x="8341543" y="2282008"/>
            <a:chExt cx="569676" cy="380612"/>
          </a:xfrm>
        </p:grpSpPr>
        <p:sp>
          <p:nvSpPr>
            <p:cNvPr id="128" name="Google Shape;128;p26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26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0" name="Google Shape;130;p26"/>
          <p:cNvSpPr/>
          <p:nvPr/>
        </p:nvSpPr>
        <p:spPr>
          <a:xfrm>
            <a:off x="8341543" y="4367943"/>
            <a:ext cx="569676" cy="308239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26"/>
          <p:cNvSpPr/>
          <p:nvPr/>
        </p:nvSpPr>
        <p:spPr>
          <a:xfrm>
            <a:off x="395894" y="219519"/>
            <a:ext cx="8053438" cy="4788281"/>
          </a:xfrm>
          <a:custGeom>
            <a:avLst/>
            <a:gdLst/>
            <a:ahLst/>
            <a:cxnLst/>
            <a:rect l="l" t="t" r="r" b="b"/>
            <a:pathLst>
              <a:path w="257093" h="146846" extrusionOk="0">
                <a:moveTo>
                  <a:pt x="7146" y="1"/>
                </a:moveTo>
                <a:cubicBezTo>
                  <a:pt x="3177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177" y="146845"/>
                  <a:pt x="7146" y="146845"/>
                </a:cubicBezTo>
                <a:lnTo>
                  <a:pt x="249947" y="146845"/>
                </a:lnTo>
                <a:cubicBezTo>
                  <a:pt x="253879" y="146845"/>
                  <a:pt x="257093" y="143632"/>
                  <a:pt x="257093" y="139700"/>
                </a:cubicBezTo>
                <a:lnTo>
                  <a:pt x="257093" y="7146"/>
                </a:lnTo>
                <a:cubicBezTo>
                  <a:pt x="257093" y="3214"/>
                  <a:pt x="253879" y="1"/>
                  <a:pt x="24994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26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26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26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26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26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26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26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26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26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26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26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26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26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26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26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26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26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26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26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26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26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26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26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26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26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26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26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26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26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26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26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26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26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26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26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26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26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26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26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26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26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26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26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26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26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26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26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26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26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26"/>
          <p:cNvSpPr/>
          <p:nvPr/>
        </p:nvSpPr>
        <p:spPr>
          <a:xfrm>
            <a:off x="228900" y="135685"/>
            <a:ext cx="794715" cy="68671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26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26"/>
          <p:cNvSpPr txBox="1">
            <a:spLocks noGrp="1"/>
          </p:cNvSpPr>
          <p:nvPr>
            <p:ph type="title"/>
          </p:nvPr>
        </p:nvSpPr>
        <p:spPr>
          <a:xfrm>
            <a:off x="726225" y="441350"/>
            <a:ext cx="7691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84" name="Google Shape;184;p26"/>
          <p:cNvGrpSpPr/>
          <p:nvPr/>
        </p:nvGrpSpPr>
        <p:grpSpPr>
          <a:xfrm>
            <a:off x="726213" y="4500425"/>
            <a:ext cx="291375" cy="281375"/>
            <a:chOff x="3243875" y="2372825"/>
            <a:chExt cx="291375" cy="281375"/>
          </a:xfrm>
        </p:grpSpPr>
        <p:sp>
          <p:nvSpPr>
            <p:cNvPr id="185" name="Google Shape;185;p26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26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26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26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26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26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26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26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26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26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5" name="Google Shape;195;p26"/>
          <p:cNvSpPr/>
          <p:nvPr/>
        </p:nvSpPr>
        <p:spPr>
          <a:xfrm>
            <a:off x="7335600" y="508075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6" name="Google Shape;196;p26"/>
          <p:cNvGrpSpPr/>
          <p:nvPr/>
        </p:nvGrpSpPr>
        <p:grpSpPr>
          <a:xfrm>
            <a:off x="1514950" y="454750"/>
            <a:ext cx="166675" cy="168575"/>
            <a:chOff x="4954425" y="2036375"/>
            <a:chExt cx="166675" cy="168575"/>
          </a:xfrm>
        </p:grpSpPr>
        <p:sp>
          <p:nvSpPr>
            <p:cNvPr id="197" name="Google Shape;197;p2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2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9" name="Google Shape;199;p26"/>
          <p:cNvSpPr/>
          <p:nvPr/>
        </p:nvSpPr>
        <p:spPr>
          <a:xfrm>
            <a:off x="1427950" y="4781788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7"/>
          <p:cNvSpPr/>
          <p:nvPr/>
        </p:nvSpPr>
        <p:spPr>
          <a:xfrm>
            <a:off x="395925" y="291324"/>
            <a:ext cx="8336062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27"/>
          <p:cNvSpPr/>
          <p:nvPr/>
        </p:nvSpPr>
        <p:spPr>
          <a:xfrm>
            <a:off x="661185" y="219519"/>
            <a:ext cx="8068819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3" name="Google Shape;203;p27"/>
          <p:cNvGrpSpPr/>
          <p:nvPr/>
        </p:nvGrpSpPr>
        <p:grpSpPr>
          <a:xfrm>
            <a:off x="8341543" y="2282008"/>
            <a:ext cx="569676" cy="380612"/>
            <a:chOff x="8341543" y="2282008"/>
            <a:chExt cx="569676" cy="380612"/>
          </a:xfrm>
        </p:grpSpPr>
        <p:sp>
          <p:nvSpPr>
            <p:cNvPr id="204" name="Google Shape;204;p27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27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6" name="Google Shape;206;p27"/>
          <p:cNvGrpSpPr/>
          <p:nvPr/>
        </p:nvGrpSpPr>
        <p:grpSpPr>
          <a:xfrm>
            <a:off x="8341543" y="1721094"/>
            <a:ext cx="569676" cy="380612"/>
            <a:chOff x="8341543" y="1721094"/>
            <a:chExt cx="569676" cy="380612"/>
          </a:xfrm>
        </p:grpSpPr>
        <p:sp>
          <p:nvSpPr>
            <p:cNvPr id="207" name="Google Shape;207;p27"/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27"/>
            <p:cNvSpPr/>
            <p:nvPr/>
          </p:nvSpPr>
          <p:spPr>
            <a:xfrm>
              <a:off x="8341543" y="1721094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9" name="Google Shape;209;p27"/>
          <p:cNvGrpSpPr/>
          <p:nvPr/>
        </p:nvGrpSpPr>
        <p:grpSpPr>
          <a:xfrm>
            <a:off x="8346273" y="1183592"/>
            <a:ext cx="568486" cy="388014"/>
            <a:chOff x="8346273" y="1183592"/>
            <a:chExt cx="568486" cy="388014"/>
          </a:xfrm>
        </p:grpSpPr>
        <p:sp>
          <p:nvSpPr>
            <p:cNvPr id="210" name="Google Shape;210;p27"/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27"/>
            <p:cNvSpPr/>
            <p:nvPr/>
          </p:nvSpPr>
          <p:spPr>
            <a:xfrm>
              <a:off x="8346273" y="1183592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2" name="Google Shape;212;p27"/>
          <p:cNvGrpSpPr/>
          <p:nvPr/>
        </p:nvGrpSpPr>
        <p:grpSpPr>
          <a:xfrm>
            <a:off x="8341543" y="606635"/>
            <a:ext cx="569676" cy="388014"/>
            <a:chOff x="8341543" y="606635"/>
            <a:chExt cx="569676" cy="388014"/>
          </a:xfrm>
        </p:grpSpPr>
        <p:sp>
          <p:nvSpPr>
            <p:cNvPr id="213" name="Google Shape;213;p27"/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27"/>
            <p:cNvSpPr/>
            <p:nvPr/>
          </p:nvSpPr>
          <p:spPr>
            <a:xfrm>
              <a:off x="8341543" y="606635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5" name="Google Shape;215;p27"/>
          <p:cNvGrpSpPr/>
          <p:nvPr/>
        </p:nvGrpSpPr>
        <p:grpSpPr>
          <a:xfrm>
            <a:off x="8341543" y="2842933"/>
            <a:ext cx="569676" cy="380612"/>
            <a:chOff x="8341543" y="2282008"/>
            <a:chExt cx="569676" cy="380612"/>
          </a:xfrm>
        </p:grpSpPr>
        <p:sp>
          <p:nvSpPr>
            <p:cNvPr id="216" name="Google Shape;216;p27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27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8" name="Google Shape;218;p27"/>
          <p:cNvGrpSpPr/>
          <p:nvPr/>
        </p:nvGrpSpPr>
        <p:grpSpPr>
          <a:xfrm>
            <a:off x="8341543" y="3403858"/>
            <a:ext cx="569676" cy="380612"/>
            <a:chOff x="8341543" y="2282008"/>
            <a:chExt cx="569676" cy="380612"/>
          </a:xfrm>
        </p:grpSpPr>
        <p:sp>
          <p:nvSpPr>
            <p:cNvPr id="219" name="Google Shape;219;p27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27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1" name="Google Shape;221;p27"/>
          <p:cNvSpPr/>
          <p:nvPr/>
        </p:nvSpPr>
        <p:spPr>
          <a:xfrm>
            <a:off x="8341543" y="4447718"/>
            <a:ext cx="569676" cy="308239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rgbClr val="595959">
              <a:alpha val="145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27"/>
          <p:cNvSpPr/>
          <p:nvPr/>
        </p:nvSpPr>
        <p:spPr>
          <a:xfrm>
            <a:off x="8341543" y="4367943"/>
            <a:ext cx="569676" cy="308239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27"/>
          <p:cNvSpPr/>
          <p:nvPr/>
        </p:nvSpPr>
        <p:spPr>
          <a:xfrm>
            <a:off x="395894" y="219519"/>
            <a:ext cx="8053438" cy="4788281"/>
          </a:xfrm>
          <a:custGeom>
            <a:avLst/>
            <a:gdLst/>
            <a:ahLst/>
            <a:cxnLst/>
            <a:rect l="l" t="t" r="r" b="b"/>
            <a:pathLst>
              <a:path w="257093" h="146846" extrusionOk="0">
                <a:moveTo>
                  <a:pt x="7146" y="1"/>
                </a:moveTo>
                <a:cubicBezTo>
                  <a:pt x="3177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177" y="146845"/>
                  <a:pt x="7146" y="146845"/>
                </a:cubicBezTo>
                <a:lnTo>
                  <a:pt x="249947" y="146845"/>
                </a:lnTo>
                <a:cubicBezTo>
                  <a:pt x="253879" y="146845"/>
                  <a:pt x="257093" y="143632"/>
                  <a:pt x="257093" y="139700"/>
                </a:cubicBezTo>
                <a:lnTo>
                  <a:pt x="257093" y="7146"/>
                </a:lnTo>
                <a:cubicBezTo>
                  <a:pt x="257093" y="3214"/>
                  <a:pt x="253879" y="1"/>
                  <a:pt x="24994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27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27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27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27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27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27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27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27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27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27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27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27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27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27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27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27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27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27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27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27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27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27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27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27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27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27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27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27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27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27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27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p27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p27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27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p27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27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p27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p27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27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27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p27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27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27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27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p27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p27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27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p27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p27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p27"/>
          <p:cNvSpPr/>
          <p:nvPr/>
        </p:nvSpPr>
        <p:spPr>
          <a:xfrm>
            <a:off x="228900" y="135685"/>
            <a:ext cx="794715" cy="68671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27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27"/>
          <p:cNvSpPr txBox="1">
            <a:spLocks noGrp="1"/>
          </p:cNvSpPr>
          <p:nvPr>
            <p:ph type="ctrTitle"/>
          </p:nvPr>
        </p:nvSpPr>
        <p:spPr>
          <a:xfrm>
            <a:off x="967700" y="1345750"/>
            <a:ext cx="7208700" cy="19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400">
                <a:latin typeface="Jua"/>
                <a:ea typeface="Jua"/>
                <a:cs typeface="Jua"/>
                <a:sym typeface="Jua"/>
              </a:defRPr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9pPr>
          </a:lstStyle>
          <a:p>
            <a:endParaRPr/>
          </a:p>
        </p:txBody>
      </p:sp>
      <p:sp>
        <p:nvSpPr>
          <p:cNvPr id="276" name="Google Shape;276;p27"/>
          <p:cNvSpPr txBox="1">
            <a:spLocks noGrp="1"/>
          </p:cNvSpPr>
          <p:nvPr>
            <p:ph type="subTitle" idx="1"/>
          </p:nvPr>
        </p:nvSpPr>
        <p:spPr>
          <a:xfrm>
            <a:off x="1138725" y="3114175"/>
            <a:ext cx="6866700" cy="59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Medium"/>
              <a:buNone/>
              <a:defRPr sz="2200">
                <a:solidFill>
                  <a:schemeClr val="accent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Medium"/>
              <a:buNone/>
              <a:defRPr sz="2400">
                <a:solidFill>
                  <a:schemeClr val="accent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Medium"/>
              <a:buNone/>
              <a:defRPr sz="2400">
                <a:solidFill>
                  <a:schemeClr val="accent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Medium"/>
              <a:buNone/>
              <a:defRPr sz="2400">
                <a:solidFill>
                  <a:schemeClr val="accent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Medium"/>
              <a:buNone/>
              <a:defRPr sz="2400">
                <a:solidFill>
                  <a:schemeClr val="accent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Medium"/>
              <a:buNone/>
              <a:defRPr sz="2400">
                <a:solidFill>
                  <a:schemeClr val="accent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Medium"/>
              <a:buNone/>
              <a:defRPr sz="2400">
                <a:solidFill>
                  <a:schemeClr val="accent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Medium"/>
              <a:buNone/>
              <a:defRPr sz="2400">
                <a:solidFill>
                  <a:schemeClr val="accent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Medium"/>
              <a:buNone/>
              <a:defRPr sz="2400">
                <a:solidFill>
                  <a:schemeClr val="accent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endParaRPr/>
          </a:p>
        </p:txBody>
      </p:sp>
      <p:grpSp>
        <p:nvGrpSpPr>
          <p:cNvPr id="277" name="Google Shape;277;p27"/>
          <p:cNvGrpSpPr/>
          <p:nvPr/>
        </p:nvGrpSpPr>
        <p:grpSpPr>
          <a:xfrm>
            <a:off x="7480525" y="1448400"/>
            <a:ext cx="444275" cy="398525"/>
            <a:chOff x="2495125" y="2142250"/>
            <a:chExt cx="444275" cy="398525"/>
          </a:xfrm>
        </p:grpSpPr>
        <p:sp>
          <p:nvSpPr>
            <p:cNvPr id="278" name="Google Shape;278;p27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27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0" name="Google Shape;280;p27"/>
          <p:cNvGrpSpPr/>
          <p:nvPr/>
        </p:nvGrpSpPr>
        <p:grpSpPr>
          <a:xfrm>
            <a:off x="1018050" y="1506975"/>
            <a:ext cx="291375" cy="281375"/>
            <a:chOff x="3243875" y="2372825"/>
            <a:chExt cx="291375" cy="281375"/>
          </a:xfrm>
        </p:grpSpPr>
        <p:sp>
          <p:nvSpPr>
            <p:cNvPr id="281" name="Google Shape;281;p27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27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27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27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27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27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27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27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27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27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1" name="Google Shape;291;p27"/>
          <p:cNvGrpSpPr/>
          <p:nvPr/>
        </p:nvGrpSpPr>
        <p:grpSpPr>
          <a:xfrm>
            <a:off x="2071475" y="615963"/>
            <a:ext cx="166675" cy="168575"/>
            <a:chOff x="4954425" y="2036375"/>
            <a:chExt cx="166675" cy="168575"/>
          </a:xfrm>
        </p:grpSpPr>
        <p:sp>
          <p:nvSpPr>
            <p:cNvPr id="292" name="Google Shape;292;p27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27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4" name="Google Shape;294;p27"/>
          <p:cNvSpPr/>
          <p:nvPr/>
        </p:nvSpPr>
        <p:spPr>
          <a:xfrm>
            <a:off x="7571875" y="991013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0"/>
                </a:moveTo>
                <a:cubicBezTo>
                  <a:pt x="255" y="0"/>
                  <a:pt x="1" y="2834"/>
                  <a:pt x="2006" y="3221"/>
                </a:cubicBezTo>
                <a:cubicBezTo>
                  <a:pt x="2122" y="3239"/>
                  <a:pt x="2233" y="3247"/>
                  <a:pt x="2340" y="3247"/>
                </a:cubicBezTo>
                <a:cubicBezTo>
                  <a:pt x="4296" y="3247"/>
                  <a:pt x="4764" y="345"/>
                  <a:pt x="2483" y="12"/>
                </a:cubicBezTo>
                <a:cubicBezTo>
                  <a:pt x="2404" y="4"/>
                  <a:pt x="2327" y="0"/>
                  <a:pt x="225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27"/>
          <p:cNvSpPr/>
          <p:nvPr/>
        </p:nvSpPr>
        <p:spPr>
          <a:xfrm>
            <a:off x="1821125" y="1284625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27"/>
          <p:cNvSpPr/>
          <p:nvPr/>
        </p:nvSpPr>
        <p:spPr>
          <a:xfrm>
            <a:off x="1018050" y="1000650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27"/>
          <p:cNvSpPr/>
          <p:nvPr/>
        </p:nvSpPr>
        <p:spPr>
          <a:xfrm rot="9553842">
            <a:off x="2124651" y="4191357"/>
            <a:ext cx="60324" cy="43049"/>
          </a:xfrm>
          <a:custGeom>
            <a:avLst/>
            <a:gdLst/>
            <a:ahLst/>
            <a:cxnLst/>
            <a:rect l="l" t="t" r="r" b="b"/>
            <a:pathLst>
              <a:path w="2413" h="1722" extrusionOk="0">
                <a:moveTo>
                  <a:pt x="1429" y="1"/>
                </a:moveTo>
                <a:cubicBezTo>
                  <a:pt x="1351" y="1"/>
                  <a:pt x="1268" y="12"/>
                  <a:pt x="1179" y="34"/>
                </a:cubicBezTo>
                <a:cubicBezTo>
                  <a:pt x="1156" y="33"/>
                  <a:pt x="1133" y="32"/>
                  <a:pt x="1110" y="32"/>
                </a:cubicBezTo>
                <a:cubicBezTo>
                  <a:pt x="20" y="32"/>
                  <a:pt x="1" y="1722"/>
                  <a:pt x="1114" y="1722"/>
                </a:cubicBezTo>
                <a:cubicBezTo>
                  <a:pt x="1159" y="1722"/>
                  <a:pt x="1206" y="1719"/>
                  <a:pt x="1254" y="1714"/>
                </a:cubicBezTo>
                <a:cubicBezTo>
                  <a:pt x="2412" y="1575"/>
                  <a:pt x="2372" y="1"/>
                  <a:pt x="142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27"/>
          <p:cNvSpPr/>
          <p:nvPr/>
        </p:nvSpPr>
        <p:spPr>
          <a:xfrm>
            <a:off x="7527700" y="4181913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27"/>
          <p:cNvSpPr/>
          <p:nvPr/>
        </p:nvSpPr>
        <p:spPr>
          <a:xfrm>
            <a:off x="1104175" y="3709075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00" name="Google Shape;300;p27"/>
          <p:cNvGrpSpPr/>
          <p:nvPr/>
        </p:nvGrpSpPr>
        <p:grpSpPr>
          <a:xfrm>
            <a:off x="6355050" y="709650"/>
            <a:ext cx="291375" cy="281375"/>
            <a:chOff x="3243875" y="2372825"/>
            <a:chExt cx="291375" cy="281375"/>
          </a:xfrm>
        </p:grpSpPr>
        <p:sp>
          <p:nvSpPr>
            <p:cNvPr id="301" name="Google Shape;301;p27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27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27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27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27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27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27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27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27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27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1" name="Google Shape;311;p27"/>
          <p:cNvGrpSpPr/>
          <p:nvPr/>
        </p:nvGrpSpPr>
        <p:grpSpPr>
          <a:xfrm>
            <a:off x="1105050" y="4149150"/>
            <a:ext cx="444275" cy="398525"/>
            <a:chOff x="2495125" y="2142250"/>
            <a:chExt cx="444275" cy="398525"/>
          </a:xfrm>
        </p:grpSpPr>
        <p:sp>
          <p:nvSpPr>
            <p:cNvPr id="312" name="Google Shape;312;p27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27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4" name="Google Shape;314;p27"/>
          <p:cNvGrpSpPr/>
          <p:nvPr/>
        </p:nvGrpSpPr>
        <p:grpSpPr>
          <a:xfrm>
            <a:off x="6975800" y="4368950"/>
            <a:ext cx="291375" cy="281375"/>
            <a:chOff x="3243875" y="2372825"/>
            <a:chExt cx="291375" cy="281375"/>
          </a:xfrm>
        </p:grpSpPr>
        <p:sp>
          <p:nvSpPr>
            <p:cNvPr id="315" name="Google Shape;315;p27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27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Google Shape;317;p27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27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Google Shape;319;p27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Google Shape;320;p27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321;p27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Google Shape;322;p27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323;p27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27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0_1_1_1_1"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6" name="Google Shape;326;p28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327" name="Google Shape;327;p28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28" name="Google Shape;328;p28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29" name="Google Shape;329;p2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0" name="Google Shape;330;p2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31" name="Google Shape;331;p28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32" name="Google Shape;332;p28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33" name="Google Shape;333;p28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4" name="Google Shape;334;p28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35" name="Google Shape;335;p28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36" name="Google Shape;336;p28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7" name="Google Shape;337;p28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38" name="Google Shape;338;p28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39" name="Google Shape;339;p28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0" name="Google Shape;340;p28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41" name="Google Shape;341;p28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42" name="Google Shape;342;p2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3" name="Google Shape;343;p2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44" name="Google Shape;344;p28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45" name="Google Shape;345;p2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6" name="Google Shape;346;p2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47" name="Google Shape;347;p28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28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9" name="Google Shape;349;p28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" name="Google Shape;350;p28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" name="Google Shape;351;p28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" name="Google Shape;352;p28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" name="Google Shape;353;p28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p28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5" name="Google Shape;355;p28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" name="Google Shape;356;p28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" name="Google Shape;357;p28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" name="Google Shape;358;p28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" name="Google Shape;359;p28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" name="Google Shape;360;p28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" name="Google Shape;361;p28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2" name="Google Shape;362;p28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" name="Google Shape;363;p28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4" name="Google Shape;364;p28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5" name="Google Shape;365;p28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6" name="Google Shape;366;p28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7" name="Google Shape;367;p28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8" name="Google Shape;368;p28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9" name="Google Shape;369;p28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0" name="Google Shape;370;p28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1" name="Google Shape;371;p28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2" name="Google Shape;372;p28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3" name="Google Shape;373;p28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4" name="Google Shape;374;p28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5" name="Google Shape;375;p28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6" name="Google Shape;376;p28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7" name="Google Shape;377;p28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" name="Google Shape;378;p28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" name="Google Shape;379;p28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" name="Google Shape;380;p28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" name="Google Shape;381;p28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" name="Google Shape;382;p28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" name="Google Shape;383;p28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4" name="Google Shape;384;p28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5" name="Google Shape;385;p28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6" name="Google Shape;386;p28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7" name="Google Shape;387;p28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8" name="Google Shape;388;p28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9" name="Google Shape;389;p28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0" name="Google Shape;390;p28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1" name="Google Shape;391;p28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2" name="Google Shape;392;p28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3" name="Google Shape;393;p28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4" name="Google Shape;394;p28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5" name="Google Shape;395;p28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6" name="Google Shape;396;p28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7" name="Google Shape;397;p28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8" name="Google Shape;398;p28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99" name="Google Shape;399;p28"/>
          <p:cNvGrpSpPr/>
          <p:nvPr/>
        </p:nvGrpSpPr>
        <p:grpSpPr>
          <a:xfrm>
            <a:off x="504088" y="319075"/>
            <a:ext cx="444275" cy="398525"/>
            <a:chOff x="2495125" y="2142250"/>
            <a:chExt cx="444275" cy="398525"/>
          </a:xfrm>
        </p:grpSpPr>
        <p:sp>
          <p:nvSpPr>
            <p:cNvPr id="400" name="Google Shape;400;p28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" name="Google Shape;401;p28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2" name="Google Shape;402;p28"/>
          <p:cNvGrpSpPr/>
          <p:nvPr/>
        </p:nvGrpSpPr>
        <p:grpSpPr>
          <a:xfrm>
            <a:off x="7942288" y="4463763"/>
            <a:ext cx="291375" cy="281375"/>
            <a:chOff x="3243875" y="2372825"/>
            <a:chExt cx="291375" cy="281375"/>
          </a:xfrm>
        </p:grpSpPr>
        <p:sp>
          <p:nvSpPr>
            <p:cNvPr id="403" name="Google Shape;403;p28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28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28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28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28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28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28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28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28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28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13" name="Google Shape;413;p28"/>
          <p:cNvGrpSpPr/>
          <p:nvPr/>
        </p:nvGrpSpPr>
        <p:grpSpPr>
          <a:xfrm>
            <a:off x="1236250" y="319063"/>
            <a:ext cx="166675" cy="168575"/>
            <a:chOff x="4954425" y="2036375"/>
            <a:chExt cx="166675" cy="168575"/>
          </a:xfrm>
        </p:grpSpPr>
        <p:sp>
          <p:nvSpPr>
            <p:cNvPr id="414" name="Google Shape;414;p28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28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6" name="Google Shape;416;p28"/>
          <p:cNvSpPr/>
          <p:nvPr/>
        </p:nvSpPr>
        <p:spPr>
          <a:xfrm>
            <a:off x="8028425" y="362763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" name="Google Shape;417;p28"/>
          <p:cNvSpPr/>
          <p:nvPr/>
        </p:nvSpPr>
        <p:spPr>
          <a:xfrm>
            <a:off x="8149363" y="4193975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18" name="Google Shape;418;p28"/>
          <p:cNvGrpSpPr/>
          <p:nvPr/>
        </p:nvGrpSpPr>
        <p:grpSpPr>
          <a:xfrm>
            <a:off x="7442275" y="4651625"/>
            <a:ext cx="166675" cy="168575"/>
            <a:chOff x="4954425" y="2036375"/>
            <a:chExt cx="166675" cy="168575"/>
          </a:xfrm>
        </p:grpSpPr>
        <p:sp>
          <p:nvSpPr>
            <p:cNvPr id="419" name="Google Shape;419;p28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28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12"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2" name="Google Shape;422;p29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423" name="Google Shape;423;p29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24" name="Google Shape;424;p29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425" name="Google Shape;425;p2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6" name="Google Shape;426;p2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27" name="Google Shape;427;p29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28" name="Google Shape;428;p29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429" name="Google Shape;429;p29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0" name="Google Shape;430;p29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31" name="Google Shape;431;p29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432" name="Google Shape;432;p29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3" name="Google Shape;433;p29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34" name="Google Shape;434;p29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435" name="Google Shape;435;p29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6" name="Google Shape;436;p29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37" name="Google Shape;437;p29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438" name="Google Shape;438;p2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9" name="Google Shape;439;p2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40" name="Google Shape;440;p29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441" name="Google Shape;441;p2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2" name="Google Shape;442;p2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43" name="Google Shape;443;p29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29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45" name="Google Shape;445;p29"/>
          <p:cNvSpPr txBox="1">
            <a:spLocks noGrp="1"/>
          </p:cNvSpPr>
          <p:nvPr>
            <p:ph type="title"/>
          </p:nvPr>
        </p:nvSpPr>
        <p:spPr>
          <a:xfrm>
            <a:off x="726225" y="441350"/>
            <a:ext cx="7691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46" name="Google Shape;446;p29"/>
          <p:cNvGrpSpPr/>
          <p:nvPr/>
        </p:nvGrpSpPr>
        <p:grpSpPr>
          <a:xfrm>
            <a:off x="775050" y="4536650"/>
            <a:ext cx="444275" cy="398525"/>
            <a:chOff x="2495125" y="2142250"/>
            <a:chExt cx="444275" cy="398525"/>
          </a:xfrm>
        </p:grpSpPr>
        <p:sp>
          <p:nvSpPr>
            <p:cNvPr id="447" name="Google Shape;447;p29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29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49" name="Google Shape;449;p29"/>
          <p:cNvGrpSpPr/>
          <p:nvPr/>
        </p:nvGrpSpPr>
        <p:grpSpPr>
          <a:xfrm>
            <a:off x="7240750" y="398350"/>
            <a:ext cx="291375" cy="281375"/>
            <a:chOff x="3243875" y="2372825"/>
            <a:chExt cx="291375" cy="281375"/>
          </a:xfrm>
        </p:grpSpPr>
        <p:sp>
          <p:nvSpPr>
            <p:cNvPr id="450" name="Google Shape;450;p29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" name="Google Shape;451;p29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" name="Google Shape;452;p29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" name="Google Shape;453;p29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" name="Google Shape;454;p29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" name="Google Shape;455;p29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" name="Google Shape;456;p29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" name="Google Shape;457;p29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" name="Google Shape;458;p29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" name="Google Shape;459;p29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60" name="Google Shape;460;p29"/>
          <p:cNvGrpSpPr/>
          <p:nvPr/>
        </p:nvGrpSpPr>
        <p:grpSpPr>
          <a:xfrm>
            <a:off x="8067000" y="1014038"/>
            <a:ext cx="166675" cy="168575"/>
            <a:chOff x="4954425" y="2036375"/>
            <a:chExt cx="166675" cy="168575"/>
          </a:xfrm>
        </p:grpSpPr>
        <p:sp>
          <p:nvSpPr>
            <p:cNvPr id="461" name="Google Shape;461;p29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" name="Google Shape;462;p29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63" name="Google Shape;463;p29"/>
          <p:cNvSpPr/>
          <p:nvPr/>
        </p:nvSpPr>
        <p:spPr>
          <a:xfrm>
            <a:off x="1548175" y="4773725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4" name="Google Shape;464;p29"/>
          <p:cNvSpPr/>
          <p:nvPr/>
        </p:nvSpPr>
        <p:spPr>
          <a:xfrm>
            <a:off x="7960175" y="4401813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65" name="Google Shape;465;p29"/>
          <p:cNvGrpSpPr/>
          <p:nvPr/>
        </p:nvGrpSpPr>
        <p:grpSpPr>
          <a:xfrm>
            <a:off x="775050" y="4233250"/>
            <a:ext cx="166675" cy="168575"/>
            <a:chOff x="4954425" y="2036375"/>
            <a:chExt cx="166675" cy="168575"/>
          </a:xfrm>
        </p:grpSpPr>
        <p:sp>
          <p:nvSpPr>
            <p:cNvPr id="466" name="Google Shape;466;p29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" name="Google Shape;467;p29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68" name="Google Shape;468;p29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9" name="Google Shape;469;p29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0" name="Google Shape;470;p29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1" name="Google Shape;471;p29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2" name="Google Shape;472;p29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3" name="Google Shape;473;p29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4" name="Google Shape;474;p29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5" name="Google Shape;475;p29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6" name="Google Shape;476;p29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7" name="Google Shape;477;p29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8" name="Google Shape;478;p29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9" name="Google Shape;479;p29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0" name="Google Shape;480;p29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1" name="Google Shape;481;p29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2" name="Google Shape;482;p29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3" name="Google Shape;483;p29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4" name="Google Shape;484;p29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5" name="Google Shape;485;p29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6" name="Google Shape;486;p29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7" name="Google Shape;487;p29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8" name="Google Shape;488;p29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9" name="Google Shape;489;p29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0" name="Google Shape;490;p29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1" name="Google Shape;491;p29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2" name="Google Shape;492;p29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3" name="Google Shape;493;p29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4" name="Google Shape;494;p29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5" name="Google Shape;495;p29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6" name="Google Shape;496;p29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7" name="Google Shape;497;p29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8" name="Google Shape;498;p29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9" name="Google Shape;499;p29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0" name="Google Shape;500;p29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1" name="Google Shape;501;p29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2" name="Google Shape;502;p29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3" name="Google Shape;503;p29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4" name="Google Shape;504;p29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5" name="Google Shape;505;p29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6" name="Google Shape;506;p29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7" name="Google Shape;507;p29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8" name="Google Shape;508;p29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9" name="Google Shape;509;p29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0" name="Google Shape;510;p29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1" name="Google Shape;511;p29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2" name="Google Shape;512;p29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3" name="Google Shape;513;p29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4" name="Google Shape;514;p29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5" name="Google Shape;515;p29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6" name="Google Shape;516;p29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7" name="Google Shape;517;p29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0_1_1_1"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9" name="Google Shape;519;p30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520" name="Google Shape;520;p30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21" name="Google Shape;521;p30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522" name="Google Shape;522;p3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3" name="Google Shape;523;p3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24" name="Google Shape;524;p30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25" name="Google Shape;525;p30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526" name="Google Shape;526;p30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7" name="Google Shape;527;p30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28" name="Google Shape;528;p30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529" name="Google Shape;529;p30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0" name="Google Shape;530;p30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31" name="Google Shape;531;p30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532" name="Google Shape;532;p30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3" name="Google Shape;533;p30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34" name="Google Shape;534;p30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535" name="Google Shape;535;p3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6" name="Google Shape;536;p3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37" name="Google Shape;537;p30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538" name="Google Shape;538;p3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9" name="Google Shape;539;p3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40" name="Google Shape;540;p30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" name="Google Shape;541;p30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42" name="Google Shape;542;p30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3" name="Google Shape;543;p30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4" name="Google Shape;544;p30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5" name="Google Shape;545;p30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6" name="Google Shape;546;p30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7" name="Google Shape;547;p30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8" name="Google Shape;548;p30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9" name="Google Shape;549;p30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0" name="Google Shape;550;p30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1" name="Google Shape;551;p30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2" name="Google Shape;552;p30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3" name="Google Shape;553;p30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4" name="Google Shape;554;p30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5" name="Google Shape;555;p30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6" name="Google Shape;556;p30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7" name="Google Shape;557;p30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8" name="Google Shape;558;p30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9" name="Google Shape;559;p30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0" name="Google Shape;560;p30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1" name="Google Shape;561;p30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2" name="Google Shape;562;p30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3" name="Google Shape;563;p30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4" name="Google Shape;564;p30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5" name="Google Shape;565;p30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6" name="Google Shape;566;p30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7" name="Google Shape;567;p30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8" name="Google Shape;568;p30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9" name="Google Shape;569;p30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0" name="Google Shape;570;p30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1" name="Google Shape;571;p30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2" name="Google Shape;572;p30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3" name="Google Shape;573;p30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4" name="Google Shape;574;p30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5" name="Google Shape;575;p30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6" name="Google Shape;576;p30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7" name="Google Shape;577;p30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8" name="Google Shape;578;p30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9" name="Google Shape;579;p30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0" name="Google Shape;580;p30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1" name="Google Shape;581;p30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2" name="Google Shape;582;p30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3" name="Google Shape;583;p30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4" name="Google Shape;584;p30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5" name="Google Shape;585;p30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6" name="Google Shape;586;p30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7" name="Google Shape;587;p30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8" name="Google Shape;588;p30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9" name="Google Shape;589;p30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0" name="Google Shape;590;p30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1" name="Google Shape;591;p30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92" name="Google Shape;592;p30"/>
          <p:cNvGrpSpPr/>
          <p:nvPr/>
        </p:nvGrpSpPr>
        <p:grpSpPr>
          <a:xfrm>
            <a:off x="726213" y="4500425"/>
            <a:ext cx="291375" cy="281375"/>
            <a:chOff x="3243875" y="2372825"/>
            <a:chExt cx="291375" cy="281375"/>
          </a:xfrm>
        </p:grpSpPr>
        <p:sp>
          <p:nvSpPr>
            <p:cNvPr id="593" name="Google Shape;593;p30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4" name="Google Shape;594;p30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5" name="Google Shape;595;p30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6" name="Google Shape;596;p30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7" name="Google Shape;597;p30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8" name="Google Shape;598;p30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9" name="Google Shape;599;p30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0" name="Google Shape;600;p30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1" name="Google Shape;601;p30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2" name="Google Shape;602;p30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03" name="Google Shape;603;p30"/>
          <p:cNvSpPr/>
          <p:nvPr/>
        </p:nvSpPr>
        <p:spPr>
          <a:xfrm>
            <a:off x="7335600" y="508075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04" name="Google Shape;604;p30"/>
          <p:cNvGrpSpPr/>
          <p:nvPr/>
        </p:nvGrpSpPr>
        <p:grpSpPr>
          <a:xfrm>
            <a:off x="1514950" y="454750"/>
            <a:ext cx="166675" cy="168575"/>
            <a:chOff x="4954425" y="2036375"/>
            <a:chExt cx="166675" cy="168575"/>
          </a:xfrm>
        </p:grpSpPr>
        <p:sp>
          <p:nvSpPr>
            <p:cNvPr id="605" name="Google Shape;605;p3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6" name="Google Shape;606;p3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07" name="Google Shape;607;p30"/>
          <p:cNvSpPr/>
          <p:nvPr/>
        </p:nvSpPr>
        <p:spPr>
          <a:xfrm>
            <a:off x="1427950" y="4781788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12_1"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9" name="Google Shape;609;p31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610" name="Google Shape;610;p31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11" name="Google Shape;611;p31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612" name="Google Shape;612;p3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3" name="Google Shape;613;p3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14" name="Google Shape;614;p31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15" name="Google Shape;615;p31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616" name="Google Shape;616;p31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7" name="Google Shape;617;p31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18" name="Google Shape;618;p31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619" name="Google Shape;619;p31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0" name="Google Shape;620;p31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21" name="Google Shape;621;p31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622" name="Google Shape;622;p31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3" name="Google Shape;623;p31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24" name="Google Shape;624;p31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625" name="Google Shape;625;p3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6" name="Google Shape;626;p3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27" name="Google Shape;627;p31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628" name="Google Shape;628;p3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9" name="Google Shape;629;p3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30" name="Google Shape;630;p31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1" name="Google Shape;631;p31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32" name="Google Shape;632;p31"/>
          <p:cNvSpPr txBox="1">
            <a:spLocks noGrp="1"/>
          </p:cNvSpPr>
          <p:nvPr>
            <p:ph type="title"/>
          </p:nvPr>
        </p:nvSpPr>
        <p:spPr>
          <a:xfrm>
            <a:off x="726225" y="441350"/>
            <a:ext cx="7691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633" name="Google Shape;633;p31"/>
          <p:cNvGrpSpPr/>
          <p:nvPr/>
        </p:nvGrpSpPr>
        <p:grpSpPr>
          <a:xfrm>
            <a:off x="504088" y="319075"/>
            <a:ext cx="444275" cy="398525"/>
            <a:chOff x="2495125" y="2142250"/>
            <a:chExt cx="444275" cy="398525"/>
          </a:xfrm>
        </p:grpSpPr>
        <p:sp>
          <p:nvSpPr>
            <p:cNvPr id="634" name="Google Shape;634;p31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5" name="Google Shape;635;p31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36" name="Google Shape;636;p31"/>
          <p:cNvGrpSpPr/>
          <p:nvPr/>
        </p:nvGrpSpPr>
        <p:grpSpPr>
          <a:xfrm>
            <a:off x="7942288" y="4463763"/>
            <a:ext cx="291375" cy="281375"/>
            <a:chOff x="3243875" y="2372825"/>
            <a:chExt cx="291375" cy="281375"/>
          </a:xfrm>
        </p:grpSpPr>
        <p:sp>
          <p:nvSpPr>
            <p:cNvPr id="637" name="Google Shape;637;p31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" name="Google Shape;638;p31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9" name="Google Shape;639;p31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0" name="Google Shape;640;p31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" name="Google Shape;641;p31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" name="Google Shape;642;p31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3" name="Google Shape;643;p31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4" name="Google Shape;644;p31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5" name="Google Shape;645;p31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" name="Google Shape;646;p31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47" name="Google Shape;647;p31"/>
          <p:cNvGrpSpPr/>
          <p:nvPr/>
        </p:nvGrpSpPr>
        <p:grpSpPr>
          <a:xfrm>
            <a:off x="1236250" y="319063"/>
            <a:ext cx="166675" cy="168575"/>
            <a:chOff x="4954425" y="2036375"/>
            <a:chExt cx="166675" cy="168575"/>
          </a:xfrm>
        </p:grpSpPr>
        <p:sp>
          <p:nvSpPr>
            <p:cNvPr id="648" name="Google Shape;648;p3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" name="Google Shape;649;p3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50" name="Google Shape;650;p31"/>
          <p:cNvSpPr/>
          <p:nvPr/>
        </p:nvSpPr>
        <p:spPr>
          <a:xfrm>
            <a:off x="8028425" y="362763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1" name="Google Shape;651;p31"/>
          <p:cNvSpPr/>
          <p:nvPr/>
        </p:nvSpPr>
        <p:spPr>
          <a:xfrm>
            <a:off x="8149363" y="4193975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52" name="Google Shape;652;p31"/>
          <p:cNvGrpSpPr/>
          <p:nvPr/>
        </p:nvGrpSpPr>
        <p:grpSpPr>
          <a:xfrm>
            <a:off x="7442275" y="4651625"/>
            <a:ext cx="166675" cy="168575"/>
            <a:chOff x="4954425" y="2036375"/>
            <a:chExt cx="166675" cy="168575"/>
          </a:xfrm>
        </p:grpSpPr>
        <p:sp>
          <p:nvSpPr>
            <p:cNvPr id="653" name="Google Shape;653;p3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4" name="Google Shape;654;p3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55" name="Google Shape;655;p31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6" name="Google Shape;656;p31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7" name="Google Shape;657;p31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8" name="Google Shape;658;p31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9" name="Google Shape;659;p31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0" name="Google Shape;660;p31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1" name="Google Shape;661;p31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2" name="Google Shape;662;p31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3" name="Google Shape;663;p31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4" name="Google Shape;664;p31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5" name="Google Shape;665;p31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6" name="Google Shape;666;p31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7" name="Google Shape;667;p31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8" name="Google Shape;668;p31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9" name="Google Shape;669;p31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0" name="Google Shape;670;p31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1" name="Google Shape;671;p31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2" name="Google Shape;672;p31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3" name="Google Shape;673;p31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4" name="Google Shape;674;p31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5" name="Google Shape;675;p31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6" name="Google Shape;676;p31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7" name="Google Shape;677;p31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8" name="Google Shape;678;p31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9" name="Google Shape;679;p31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0" name="Google Shape;680;p31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1" name="Google Shape;681;p31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2" name="Google Shape;682;p31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3" name="Google Shape;683;p31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4" name="Google Shape;684;p31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5" name="Google Shape;685;p31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6" name="Google Shape;686;p31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7" name="Google Shape;687;p31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8" name="Google Shape;688;p31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9" name="Google Shape;689;p31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0" name="Google Shape;690;p31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1" name="Google Shape;691;p31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2" name="Google Shape;692;p31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3" name="Google Shape;693;p31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4" name="Google Shape;694;p31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5" name="Google Shape;695;p31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6" name="Google Shape;696;p31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7" name="Google Shape;697;p31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8" name="Google Shape;698;p31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9" name="Google Shape;699;p31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0" name="Google Shape;700;p31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1" name="Google Shape;701;p31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2" name="Google Shape;702;p31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3" name="Google Shape;703;p31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4" name="Google Shape;704;p31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p32"/>
          <p:cNvSpPr/>
          <p:nvPr/>
        </p:nvSpPr>
        <p:spPr>
          <a:xfrm>
            <a:off x="395925" y="291324"/>
            <a:ext cx="8336062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7" name="Google Shape;707;p32"/>
          <p:cNvSpPr/>
          <p:nvPr/>
        </p:nvSpPr>
        <p:spPr>
          <a:xfrm>
            <a:off x="661185" y="219519"/>
            <a:ext cx="8068819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8" name="Google Shape;708;p32"/>
          <p:cNvSpPr/>
          <p:nvPr/>
        </p:nvSpPr>
        <p:spPr>
          <a:xfrm>
            <a:off x="8341543" y="4447718"/>
            <a:ext cx="569676" cy="308239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rgbClr val="595959">
              <a:alpha val="145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09" name="Google Shape;709;p32"/>
          <p:cNvGrpSpPr/>
          <p:nvPr/>
        </p:nvGrpSpPr>
        <p:grpSpPr>
          <a:xfrm>
            <a:off x="8341543" y="2282008"/>
            <a:ext cx="569676" cy="380612"/>
            <a:chOff x="8341543" y="2282008"/>
            <a:chExt cx="569676" cy="380612"/>
          </a:xfrm>
        </p:grpSpPr>
        <p:sp>
          <p:nvSpPr>
            <p:cNvPr id="710" name="Google Shape;710;p32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1" name="Google Shape;711;p32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12" name="Google Shape;712;p32"/>
          <p:cNvGrpSpPr/>
          <p:nvPr/>
        </p:nvGrpSpPr>
        <p:grpSpPr>
          <a:xfrm>
            <a:off x="8341543" y="1721094"/>
            <a:ext cx="569676" cy="380612"/>
            <a:chOff x="8341543" y="1721094"/>
            <a:chExt cx="569676" cy="380612"/>
          </a:xfrm>
        </p:grpSpPr>
        <p:sp>
          <p:nvSpPr>
            <p:cNvPr id="713" name="Google Shape;713;p32"/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4" name="Google Shape;714;p32"/>
            <p:cNvSpPr/>
            <p:nvPr/>
          </p:nvSpPr>
          <p:spPr>
            <a:xfrm>
              <a:off x="8341543" y="1721094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15" name="Google Shape;715;p32"/>
          <p:cNvGrpSpPr/>
          <p:nvPr/>
        </p:nvGrpSpPr>
        <p:grpSpPr>
          <a:xfrm>
            <a:off x="8346273" y="1183592"/>
            <a:ext cx="568486" cy="388014"/>
            <a:chOff x="8346273" y="1183592"/>
            <a:chExt cx="568486" cy="388014"/>
          </a:xfrm>
        </p:grpSpPr>
        <p:sp>
          <p:nvSpPr>
            <p:cNvPr id="716" name="Google Shape;716;p32"/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7" name="Google Shape;717;p32"/>
            <p:cNvSpPr/>
            <p:nvPr/>
          </p:nvSpPr>
          <p:spPr>
            <a:xfrm>
              <a:off x="8346273" y="1183592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18" name="Google Shape;718;p32"/>
          <p:cNvGrpSpPr/>
          <p:nvPr/>
        </p:nvGrpSpPr>
        <p:grpSpPr>
          <a:xfrm>
            <a:off x="8341543" y="606635"/>
            <a:ext cx="569676" cy="388014"/>
            <a:chOff x="8341543" y="606635"/>
            <a:chExt cx="569676" cy="388014"/>
          </a:xfrm>
        </p:grpSpPr>
        <p:sp>
          <p:nvSpPr>
            <p:cNvPr id="719" name="Google Shape;719;p32"/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0" name="Google Shape;720;p32"/>
            <p:cNvSpPr/>
            <p:nvPr/>
          </p:nvSpPr>
          <p:spPr>
            <a:xfrm>
              <a:off x="8341543" y="606635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21" name="Google Shape;721;p32"/>
          <p:cNvGrpSpPr/>
          <p:nvPr/>
        </p:nvGrpSpPr>
        <p:grpSpPr>
          <a:xfrm>
            <a:off x="8341543" y="2842933"/>
            <a:ext cx="569676" cy="380612"/>
            <a:chOff x="8341543" y="2282008"/>
            <a:chExt cx="569676" cy="380612"/>
          </a:xfrm>
        </p:grpSpPr>
        <p:sp>
          <p:nvSpPr>
            <p:cNvPr id="722" name="Google Shape;722;p32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3" name="Google Shape;723;p32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24" name="Google Shape;724;p32"/>
          <p:cNvGrpSpPr/>
          <p:nvPr/>
        </p:nvGrpSpPr>
        <p:grpSpPr>
          <a:xfrm>
            <a:off x="8341543" y="3403858"/>
            <a:ext cx="569676" cy="380612"/>
            <a:chOff x="8341543" y="2282008"/>
            <a:chExt cx="569676" cy="380612"/>
          </a:xfrm>
        </p:grpSpPr>
        <p:sp>
          <p:nvSpPr>
            <p:cNvPr id="725" name="Google Shape;725;p32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6" name="Google Shape;726;p32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27" name="Google Shape;727;p32"/>
          <p:cNvSpPr/>
          <p:nvPr/>
        </p:nvSpPr>
        <p:spPr>
          <a:xfrm>
            <a:off x="8341543" y="4367943"/>
            <a:ext cx="569676" cy="308239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8" name="Google Shape;728;p32"/>
          <p:cNvSpPr/>
          <p:nvPr/>
        </p:nvSpPr>
        <p:spPr>
          <a:xfrm>
            <a:off x="395894" y="219519"/>
            <a:ext cx="8053438" cy="4788281"/>
          </a:xfrm>
          <a:custGeom>
            <a:avLst/>
            <a:gdLst/>
            <a:ahLst/>
            <a:cxnLst/>
            <a:rect l="l" t="t" r="r" b="b"/>
            <a:pathLst>
              <a:path w="257093" h="146846" extrusionOk="0">
                <a:moveTo>
                  <a:pt x="7146" y="1"/>
                </a:moveTo>
                <a:cubicBezTo>
                  <a:pt x="3177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177" y="146845"/>
                  <a:pt x="7146" y="146845"/>
                </a:cubicBezTo>
                <a:lnTo>
                  <a:pt x="249947" y="146845"/>
                </a:lnTo>
                <a:cubicBezTo>
                  <a:pt x="253879" y="146845"/>
                  <a:pt x="257093" y="143632"/>
                  <a:pt x="257093" y="139700"/>
                </a:cubicBezTo>
                <a:lnTo>
                  <a:pt x="257093" y="7146"/>
                </a:lnTo>
                <a:cubicBezTo>
                  <a:pt x="257093" y="3214"/>
                  <a:pt x="253879" y="1"/>
                  <a:pt x="24994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9" name="Google Shape;729;p32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0" name="Google Shape;730;p32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1" name="Google Shape;731;p32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2" name="Google Shape;732;p32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3" name="Google Shape;733;p32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4" name="Google Shape;734;p32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5" name="Google Shape;735;p32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6" name="Google Shape;736;p32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7" name="Google Shape;737;p32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8" name="Google Shape;738;p32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9" name="Google Shape;739;p32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0" name="Google Shape;740;p32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1" name="Google Shape;741;p32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2" name="Google Shape;742;p32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3" name="Google Shape;743;p32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4" name="Google Shape;744;p32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5" name="Google Shape;745;p32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6" name="Google Shape;746;p32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7" name="Google Shape;747;p32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8" name="Google Shape;748;p32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9" name="Google Shape;749;p32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0" name="Google Shape;750;p32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1" name="Google Shape;751;p32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2" name="Google Shape;752;p32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3" name="Google Shape;753;p32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4" name="Google Shape;754;p32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5" name="Google Shape;755;p32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6" name="Google Shape;756;p32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7" name="Google Shape;757;p32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8" name="Google Shape;758;p32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9" name="Google Shape;759;p32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0" name="Google Shape;760;p32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1" name="Google Shape;761;p32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2" name="Google Shape;762;p32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3" name="Google Shape;763;p32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4" name="Google Shape;764;p32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5" name="Google Shape;765;p32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6" name="Google Shape;766;p32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7" name="Google Shape;767;p32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8" name="Google Shape;768;p32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9" name="Google Shape;769;p32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0" name="Google Shape;770;p32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1" name="Google Shape;771;p32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2" name="Google Shape;772;p32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3" name="Google Shape;773;p32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4" name="Google Shape;774;p32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5" name="Google Shape;775;p32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6" name="Google Shape;776;p32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7" name="Google Shape;777;p32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8" name="Google Shape;778;p32"/>
          <p:cNvSpPr/>
          <p:nvPr/>
        </p:nvSpPr>
        <p:spPr>
          <a:xfrm>
            <a:off x="228900" y="135685"/>
            <a:ext cx="794715" cy="68671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9" name="Google Shape;779;p32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0" name="Google Shape;780;p32"/>
          <p:cNvSpPr txBox="1">
            <a:spLocks noGrp="1"/>
          </p:cNvSpPr>
          <p:nvPr>
            <p:ph type="title"/>
          </p:nvPr>
        </p:nvSpPr>
        <p:spPr>
          <a:xfrm>
            <a:off x="726225" y="441350"/>
            <a:ext cx="7691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81" name="Google Shape;781;p32"/>
          <p:cNvSpPr txBox="1">
            <a:spLocks noGrp="1"/>
          </p:cNvSpPr>
          <p:nvPr>
            <p:ph type="subTitle" idx="1"/>
          </p:nvPr>
        </p:nvSpPr>
        <p:spPr>
          <a:xfrm>
            <a:off x="821325" y="1232150"/>
            <a:ext cx="7501200" cy="332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200"/>
            </a:lvl9pPr>
          </a:lstStyle>
          <a:p>
            <a:endParaRPr/>
          </a:p>
        </p:txBody>
      </p:sp>
      <p:sp>
        <p:nvSpPr>
          <p:cNvPr id="782" name="Google Shape;782;p32"/>
          <p:cNvSpPr/>
          <p:nvPr/>
        </p:nvSpPr>
        <p:spPr>
          <a:xfrm rot="4238894">
            <a:off x="287196" y="4383386"/>
            <a:ext cx="794710" cy="68675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3" name="Google Shape;783;p32"/>
          <p:cNvSpPr/>
          <p:nvPr/>
        </p:nvSpPr>
        <p:spPr>
          <a:xfrm>
            <a:off x="7109750" y="732675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4" name="Google Shape;784;p32"/>
          <p:cNvSpPr/>
          <p:nvPr/>
        </p:nvSpPr>
        <p:spPr>
          <a:xfrm>
            <a:off x="1324400" y="551063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85" name="Google Shape;785;p32"/>
          <p:cNvGrpSpPr/>
          <p:nvPr/>
        </p:nvGrpSpPr>
        <p:grpSpPr>
          <a:xfrm>
            <a:off x="7636900" y="441350"/>
            <a:ext cx="291375" cy="281375"/>
            <a:chOff x="3243875" y="2372825"/>
            <a:chExt cx="291375" cy="281375"/>
          </a:xfrm>
        </p:grpSpPr>
        <p:sp>
          <p:nvSpPr>
            <p:cNvPr id="786" name="Google Shape;786;p32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7" name="Google Shape;787;p32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8" name="Google Shape;788;p32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9" name="Google Shape;789;p32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0" name="Google Shape;790;p32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1" name="Google Shape;791;p32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2" name="Google Shape;792;p32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3" name="Google Shape;793;p32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4" name="Google Shape;794;p32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5" name="Google Shape;795;p32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96" name="Google Shape;796;p32"/>
          <p:cNvSpPr/>
          <p:nvPr/>
        </p:nvSpPr>
        <p:spPr>
          <a:xfrm>
            <a:off x="8088375" y="1232138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7" name="Google Shape;797;p32"/>
          <p:cNvSpPr/>
          <p:nvPr/>
        </p:nvSpPr>
        <p:spPr>
          <a:xfrm>
            <a:off x="1023000" y="1014050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9" name="Google Shape;799;p33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800" name="Google Shape;800;p3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801" name="Google Shape;801;p3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802" name="Google Shape;802;p3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3" name="Google Shape;803;p3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804" name="Google Shape;804;p3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805" name="Google Shape;805;p3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806" name="Google Shape;806;p3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7" name="Google Shape;807;p3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08" name="Google Shape;808;p3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809" name="Google Shape;809;p3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0" name="Google Shape;810;p3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11" name="Google Shape;811;p3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812" name="Google Shape;812;p3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3" name="Google Shape;813;p3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14" name="Google Shape;814;p3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815" name="Google Shape;815;p3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6" name="Google Shape;816;p3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17" name="Google Shape;817;p3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818" name="Google Shape;818;p3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9" name="Google Shape;819;p3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820" name="Google Shape;820;p3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1" name="Google Shape;821;p3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22" name="Google Shape;822;p33"/>
          <p:cNvSpPr txBox="1">
            <a:spLocks noGrp="1"/>
          </p:cNvSpPr>
          <p:nvPr>
            <p:ph type="title"/>
          </p:nvPr>
        </p:nvSpPr>
        <p:spPr>
          <a:xfrm>
            <a:off x="726225" y="441350"/>
            <a:ext cx="7691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23" name="Google Shape;823;p33"/>
          <p:cNvSpPr txBox="1">
            <a:spLocks noGrp="1"/>
          </p:cNvSpPr>
          <p:nvPr>
            <p:ph type="subTitle" idx="1"/>
          </p:nvPr>
        </p:nvSpPr>
        <p:spPr>
          <a:xfrm>
            <a:off x="1979838" y="2245525"/>
            <a:ext cx="2342700" cy="3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 b="1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824" name="Google Shape;824;p33"/>
          <p:cNvSpPr txBox="1">
            <a:spLocks noGrp="1"/>
          </p:cNvSpPr>
          <p:nvPr>
            <p:ph type="subTitle" idx="2"/>
          </p:nvPr>
        </p:nvSpPr>
        <p:spPr>
          <a:xfrm>
            <a:off x="1979838" y="2603400"/>
            <a:ext cx="2342700" cy="98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25" name="Google Shape;825;p33"/>
          <p:cNvSpPr txBox="1">
            <a:spLocks noGrp="1"/>
          </p:cNvSpPr>
          <p:nvPr>
            <p:ph type="subTitle" idx="3"/>
          </p:nvPr>
        </p:nvSpPr>
        <p:spPr>
          <a:xfrm>
            <a:off x="4821463" y="2245525"/>
            <a:ext cx="2342700" cy="3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 b="1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826" name="Google Shape;826;p33"/>
          <p:cNvSpPr txBox="1">
            <a:spLocks noGrp="1"/>
          </p:cNvSpPr>
          <p:nvPr>
            <p:ph type="subTitle" idx="4"/>
          </p:nvPr>
        </p:nvSpPr>
        <p:spPr>
          <a:xfrm>
            <a:off x="4821463" y="2603404"/>
            <a:ext cx="2342700" cy="98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27" name="Google Shape;827;p33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8" name="Google Shape;828;p33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9" name="Google Shape;829;p33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0" name="Google Shape;830;p33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1" name="Google Shape;831;p33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2" name="Google Shape;832;p33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3" name="Google Shape;833;p33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4" name="Google Shape;834;p33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5" name="Google Shape;835;p33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6" name="Google Shape;836;p33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7" name="Google Shape;837;p33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8" name="Google Shape;838;p33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9" name="Google Shape;839;p33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0" name="Google Shape;840;p33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1" name="Google Shape;841;p33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2" name="Google Shape;842;p33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3" name="Google Shape;843;p33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4" name="Google Shape;844;p33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5" name="Google Shape;845;p33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6" name="Google Shape;846;p33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7" name="Google Shape;847;p33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8" name="Google Shape;848;p33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9" name="Google Shape;849;p33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0" name="Google Shape;850;p33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1" name="Google Shape;851;p33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2" name="Google Shape;852;p33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3" name="Google Shape;853;p33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4" name="Google Shape;854;p33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5" name="Google Shape;855;p33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6" name="Google Shape;856;p33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7" name="Google Shape;857;p33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8" name="Google Shape;858;p33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9" name="Google Shape;859;p33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0" name="Google Shape;860;p33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1" name="Google Shape;861;p33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2" name="Google Shape;862;p33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3" name="Google Shape;863;p33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4" name="Google Shape;864;p33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5" name="Google Shape;865;p33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6" name="Google Shape;866;p33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7" name="Google Shape;867;p33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8" name="Google Shape;868;p33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9" name="Google Shape;869;p33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0" name="Google Shape;870;p33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1" name="Google Shape;871;p33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2" name="Google Shape;872;p33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3" name="Google Shape;873;p33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4" name="Google Shape;874;p33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5" name="Google Shape;875;p33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6" name="Google Shape;876;p33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4"/>
          <p:cNvSpPr txBox="1">
            <a:spLocks noGrp="1"/>
          </p:cNvSpPr>
          <p:nvPr>
            <p:ph type="title"/>
          </p:nvPr>
        </p:nvSpPr>
        <p:spPr>
          <a:xfrm>
            <a:off x="726225" y="441350"/>
            <a:ext cx="7691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1pPr>
            <a:lvl2pPr marR="0"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2pPr>
            <a:lvl3pPr marR="0"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3pPr>
            <a:lvl4pPr marR="0"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4pPr>
            <a:lvl5pPr marR="0"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5pPr>
            <a:lvl6pPr marR="0"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6pPr>
            <a:lvl7pPr marR="0"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7pPr>
            <a:lvl8pPr marR="0"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8pPr>
            <a:lvl9pPr marR="0"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9pPr>
          </a:lstStyle>
          <a:p>
            <a:endParaRPr/>
          </a:p>
        </p:txBody>
      </p:sp>
      <p:sp>
        <p:nvSpPr>
          <p:cNvPr id="7" name="Google Shape;7;p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Medium"/>
              <a:buChar char="●"/>
              <a:defRPr sz="1600" b="0" i="0" u="none" strike="noStrike" cap="none">
                <a:solidFill>
                  <a:srgbClr val="174A80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Medium"/>
              <a:buChar char="○"/>
              <a:defRPr sz="1600" b="0" i="0" u="none" strike="noStrike" cap="none">
                <a:solidFill>
                  <a:srgbClr val="174A80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Medium"/>
              <a:buChar char="■"/>
              <a:defRPr sz="1600" b="0" i="0" u="none" strike="noStrike" cap="none">
                <a:solidFill>
                  <a:srgbClr val="174A80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Medium"/>
              <a:buChar char="●"/>
              <a:defRPr sz="1600" b="0" i="0" u="none" strike="noStrike" cap="none">
                <a:solidFill>
                  <a:srgbClr val="174A80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Medium"/>
              <a:buChar char="○"/>
              <a:defRPr sz="1600" b="0" i="0" u="none" strike="noStrike" cap="none">
                <a:solidFill>
                  <a:srgbClr val="174A80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Medium"/>
              <a:buChar char="■"/>
              <a:defRPr sz="1600" b="0" i="0" u="none" strike="noStrike" cap="none">
                <a:solidFill>
                  <a:srgbClr val="174A80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Medium"/>
              <a:buChar char="●"/>
              <a:defRPr sz="1600" b="0" i="0" u="none" strike="noStrike" cap="none">
                <a:solidFill>
                  <a:srgbClr val="174A80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Medium"/>
              <a:buChar char="○"/>
              <a:defRPr sz="1600" b="0" i="0" u="none" strike="noStrike" cap="none">
                <a:solidFill>
                  <a:srgbClr val="174A80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Medium"/>
              <a:buChar char="■"/>
              <a:defRPr sz="1600" b="0" i="0" u="none" strike="noStrike" cap="none">
                <a:solidFill>
                  <a:srgbClr val="174A80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slide" Target="slide10.xml"/><Relationship Id="rId7" Type="http://schemas.openxmlformats.org/officeDocument/2006/relationships/slide" Target="slide1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slide" Target="slide14.xml"/><Relationship Id="rId5" Type="http://schemas.openxmlformats.org/officeDocument/2006/relationships/slide" Target="slide12.xml"/><Relationship Id="rId4" Type="http://schemas.openxmlformats.org/officeDocument/2006/relationships/slide" Target="slide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slide" Target="slide11.xml"/><Relationship Id="rId7" Type="http://schemas.openxmlformats.org/officeDocument/2006/relationships/slide" Target="slide1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slide" Target="slide14.xml"/><Relationship Id="rId5" Type="http://schemas.openxmlformats.org/officeDocument/2006/relationships/slide" Target="slide12.xml"/><Relationship Id="rId4" Type="http://schemas.openxmlformats.org/officeDocument/2006/relationships/slide" Target="slide4.xml"/><Relationship Id="rId9" Type="http://schemas.openxmlformats.org/officeDocument/2006/relationships/slide" Target="slide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slide" Target="slide12.xml"/><Relationship Id="rId7" Type="http://schemas.openxmlformats.org/officeDocument/2006/relationships/slide" Target="slide18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5.xml"/><Relationship Id="rId5" Type="http://schemas.openxmlformats.org/officeDocument/2006/relationships/slide" Target="slide14.xml"/><Relationship Id="rId4" Type="http://schemas.openxmlformats.org/officeDocument/2006/relationships/slide" Target="slide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7" Type="http://schemas.openxmlformats.org/officeDocument/2006/relationships/slide" Target="slide10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5.xml"/><Relationship Id="rId5" Type="http://schemas.openxmlformats.org/officeDocument/2006/relationships/slide" Target="slide12.xml"/><Relationship Id="rId4" Type="http://schemas.openxmlformats.org/officeDocument/2006/relationships/slide" Target="slid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slide" Target="slide16.xml"/><Relationship Id="rId7" Type="http://schemas.openxmlformats.org/officeDocument/2006/relationships/slide" Target="slide15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5" Type="http://schemas.openxmlformats.org/officeDocument/2006/relationships/slide" Target="slide12.xml"/><Relationship Id="rId4" Type="http://schemas.openxmlformats.org/officeDocument/2006/relationships/slide" Target="slide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slide" Target="slide17.xml"/><Relationship Id="rId7" Type="http://schemas.openxmlformats.org/officeDocument/2006/relationships/slide" Target="slide15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4.xml"/><Relationship Id="rId5" Type="http://schemas.openxmlformats.org/officeDocument/2006/relationships/slide" Target="slide12.xml"/><Relationship Id="rId4" Type="http://schemas.openxmlformats.org/officeDocument/2006/relationships/slide" Target="slide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slide" Target="slide16.xml"/><Relationship Id="rId7" Type="http://schemas.openxmlformats.org/officeDocument/2006/relationships/slide" Target="slide15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5" Type="http://schemas.openxmlformats.org/officeDocument/2006/relationships/slide" Target="slide12.xml"/><Relationship Id="rId4" Type="http://schemas.openxmlformats.org/officeDocument/2006/relationships/slide" Target="slide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slide" Target="slide17.xml"/><Relationship Id="rId7" Type="http://schemas.openxmlformats.org/officeDocument/2006/relationships/slide" Target="slide15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4.xml"/><Relationship Id="rId5" Type="http://schemas.openxmlformats.org/officeDocument/2006/relationships/slide" Target="slide12.xml"/><Relationship Id="rId4" Type="http://schemas.openxmlformats.org/officeDocument/2006/relationships/slide" Target="slide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slide" Target="slide2.xml"/><Relationship Id="rId7" Type="http://schemas.openxmlformats.org/officeDocument/2006/relationships/slide" Target="slide1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4.xml"/><Relationship Id="rId5" Type="http://schemas.openxmlformats.org/officeDocument/2006/relationships/slide" Target="slide12.xml"/><Relationship Id="rId4" Type="http://schemas.openxmlformats.org/officeDocument/2006/relationships/slide" Target="slide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slide" Target="slide12.xml"/><Relationship Id="rId7" Type="http://schemas.openxmlformats.org/officeDocument/2006/relationships/slide" Target="slide18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5.xml"/><Relationship Id="rId5" Type="http://schemas.openxmlformats.org/officeDocument/2006/relationships/slide" Target="slide14.xml"/><Relationship Id="rId4" Type="http://schemas.openxmlformats.org/officeDocument/2006/relationships/slide" Target="slide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5.xml"/><Relationship Id="rId5" Type="http://schemas.openxmlformats.org/officeDocument/2006/relationships/slide" Target="slide12.xml"/><Relationship Id="rId4" Type="http://schemas.openxmlformats.org/officeDocument/2006/relationships/slide" Target="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slide" Target="slide4.xml"/><Relationship Id="rId7" Type="http://schemas.openxmlformats.org/officeDocument/2006/relationships/slide" Target="slide1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slide" Target="slide12.xml"/><Relationship Id="rId5" Type="http://schemas.openxmlformats.org/officeDocument/2006/relationships/slide" Target="slide7.xml"/><Relationship Id="rId4" Type="http://schemas.openxmlformats.org/officeDocument/2006/relationships/slide" Target="slide1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slide" Target="slide8.xml"/><Relationship Id="rId7" Type="http://schemas.openxmlformats.org/officeDocument/2006/relationships/slide" Target="slide1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5" Type="http://schemas.openxmlformats.org/officeDocument/2006/relationships/slide" Target="slide12.xml"/><Relationship Id="rId4" Type="http://schemas.openxmlformats.org/officeDocument/2006/relationships/slide" Target="slide4.xml"/><Relationship Id="rId9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slide" Target="slide9.xml"/><Relationship Id="rId7" Type="http://schemas.openxmlformats.org/officeDocument/2006/relationships/slide" Target="slide1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5" Type="http://schemas.openxmlformats.org/officeDocument/2006/relationships/slide" Target="slide12.xml"/><Relationship Id="rId4" Type="http://schemas.openxmlformats.org/officeDocument/2006/relationships/slide" Target="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E:\0000000我图PPT\03.20\亲子乐园\亲子乐园副本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422" y="6393"/>
            <a:ext cx="9168556" cy="5134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E:\0000000我图PPT\03.20\亲子乐园\r6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0600" y="-497880"/>
            <a:ext cx="9625200" cy="5538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E:\0000000我图PPT\03.20\亲子乐园\3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" y="2982383"/>
            <a:ext cx="9122963" cy="219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 descr="E:\0000000我图PPT\03.20\亲子乐园\56y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418" y="3531915"/>
            <a:ext cx="4717091" cy="1641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E:\0000000我图PPT\03.20\亲子乐园\23园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351"/>
          <a:stretch>
            <a:fillRect/>
          </a:stretch>
        </p:blipFill>
        <p:spPr bwMode="auto">
          <a:xfrm>
            <a:off x="2109398" y="1300689"/>
            <a:ext cx="4863223" cy="1227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7" descr="E:\0000000我图PPT\03.20\亲子乐园\ty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333" y="2175700"/>
            <a:ext cx="2696492" cy="3615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E:\0000000我图PPT\03.20\亲子乐园\568io.pn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32" t="19027" r="11038" b="19634"/>
          <a:stretch>
            <a:fillRect/>
          </a:stretch>
        </p:blipFill>
        <p:spPr bwMode="auto">
          <a:xfrm>
            <a:off x="7803401" y="102872"/>
            <a:ext cx="1600869" cy="1634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 descr="E:\0000000我图PPT\03.20\亲子乐园\568io.pn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6" t="10301" r="70716" b="10733"/>
          <a:stretch>
            <a:fillRect/>
          </a:stretch>
        </p:blipFill>
        <p:spPr bwMode="auto">
          <a:xfrm>
            <a:off x="-368747" y="-304694"/>
            <a:ext cx="1900287" cy="2103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WordArt 6"/>
          <p:cNvSpPr>
            <a:spLocks noChangeArrowheads="1" noChangeShapeType="1" noTextEdit="1"/>
          </p:cNvSpPr>
          <p:nvPr/>
        </p:nvSpPr>
        <p:spPr bwMode="auto">
          <a:xfrm>
            <a:off x="856921" y="1364257"/>
            <a:ext cx="7469342" cy="3236251"/>
          </a:xfrm>
          <a:prstGeom prst="rect">
            <a:avLst/>
          </a:prstGeom>
        </p:spPr>
        <p:txBody>
          <a:bodyPr spcFirstLastPara="1" wrap="none" lIns="91106" tIns="45612" rIns="91106" bIns="45612" numCol="1" fromWordArt="1">
            <a:prstTxWarp prst="textArchUp">
              <a:avLst>
                <a:gd name="adj" fmla="val 11020719"/>
              </a:avLst>
            </a:prstTxWarp>
          </a:bodyPr>
          <a:lstStyle/>
          <a:p>
            <a:pPr algn="ctr" defTabSz="1213834">
              <a:lnSpc>
                <a:spcPct val="150000"/>
              </a:lnSpc>
            </a:pPr>
            <a:r>
              <a:rPr lang="en-US" sz="177296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CHÀO MỪNG CÁC THẦY, CÔ GIÁO VÀ CÁC EM </a:t>
            </a:r>
          </a:p>
          <a:p>
            <a:pPr algn="ctr" defTabSz="1213834">
              <a:lnSpc>
                <a:spcPct val="150000"/>
              </a:lnSpc>
            </a:pPr>
            <a:r>
              <a:rPr lang="en-US" sz="177296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ĐẾN VỚI TIẾT HỌC</a:t>
            </a:r>
          </a:p>
        </p:txBody>
      </p:sp>
      <p:sp>
        <p:nvSpPr>
          <p:cNvPr id="13" name="圆角矩形 1"/>
          <p:cNvSpPr/>
          <p:nvPr/>
        </p:nvSpPr>
        <p:spPr>
          <a:xfrm>
            <a:off x="1824259" y="2300884"/>
            <a:ext cx="5408303" cy="1089248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423" tIns="60712" rIns="121423" bIns="60712" anchor="ctr"/>
          <a:lstStyle/>
          <a:p>
            <a:pPr algn="ctr" defTabSz="1618652">
              <a:defRPr/>
            </a:pPr>
            <a:r>
              <a:rPr lang="en-US" altLang="zh-CN" sz="397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</a:t>
            </a:r>
            <a:endParaRPr lang="zh-CN" altLang="en-US" sz="3975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圆角矩形 1">
            <a:extLst>
              <a:ext uri="{FF2B5EF4-FFF2-40B4-BE49-F238E27FC236}">
                <a16:creationId xmlns:a16="http://schemas.microsoft.com/office/drawing/2014/main" id="{6F268F5B-635F-4391-889A-867CDB870E6C}"/>
              </a:ext>
            </a:extLst>
          </p:cNvPr>
          <p:cNvSpPr/>
          <p:nvPr/>
        </p:nvSpPr>
        <p:spPr>
          <a:xfrm>
            <a:off x="2500279" y="2884283"/>
            <a:ext cx="4056227" cy="816936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67" tIns="45534" rIns="91067" bIns="45534" anchor="ctr"/>
          <a:lstStyle>
            <a:defPPr>
              <a:defRPr lang="vi-V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3989">
              <a:defRPr/>
            </a:pPr>
            <a:r>
              <a:rPr lang="en-US" altLang="zh-CN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PHÚC LỢI</a:t>
            </a:r>
            <a:endParaRPr lang="zh-CN" alt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3106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100"/>
                            </p:stCondLst>
                            <p:childTnLst>
                              <p:par>
                                <p:cTn id="1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1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6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7" name="Google Shape;1967;p10"/>
          <p:cNvSpPr/>
          <p:nvPr/>
        </p:nvSpPr>
        <p:spPr>
          <a:xfrm rot="599">
            <a:off x="2841811" y="925905"/>
            <a:ext cx="3441300" cy="1273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endParaRPr sz="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68" name="Google Shape;1968;p10"/>
          <p:cNvGrpSpPr/>
          <p:nvPr/>
        </p:nvGrpSpPr>
        <p:grpSpPr>
          <a:xfrm>
            <a:off x="8569288" y="4423863"/>
            <a:ext cx="194021" cy="191487"/>
            <a:chOff x="6232000" y="1435050"/>
            <a:chExt cx="488225" cy="481850"/>
          </a:xfrm>
        </p:grpSpPr>
        <p:sp>
          <p:nvSpPr>
            <p:cNvPr id="1969" name="Google Shape;1969;p10"/>
            <p:cNvSpPr/>
            <p:nvPr/>
          </p:nvSpPr>
          <p:spPr>
            <a:xfrm>
              <a:off x="6578000" y="1463375"/>
              <a:ext cx="83150" cy="78250"/>
            </a:xfrm>
            <a:custGeom>
              <a:avLst/>
              <a:gdLst/>
              <a:ahLst/>
              <a:cxnLst/>
              <a:rect l="l" t="t" r="r" b="b"/>
              <a:pathLst>
                <a:path w="3326" h="3130" extrusionOk="0">
                  <a:moveTo>
                    <a:pt x="482" y="1"/>
                  </a:moveTo>
                  <a:cubicBezTo>
                    <a:pt x="280" y="1"/>
                    <a:pt x="95" y="114"/>
                    <a:pt x="1" y="293"/>
                  </a:cubicBezTo>
                  <a:lnTo>
                    <a:pt x="3322" y="3130"/>
                  </a:lnTo>
                  <a:lnTo>
                    <a:pt x="3322" y="564"/>
                  </a:lnTo>
                  <a:cubicBezTo>
                    <a:pt x="3325" y="253"/>
                    <a:pt x="3072" y="1"/>
                    <a:pt x="2761" y="1"/>
                  </a:cubicBezTo>
                  <a:cubicBezTo>
                    <a:pt x="2760" y="1"/>
                    <a:pt x="2758" y="1"/>
                    <a:pt x="2756" y="1"/>
                  </a:cubicBezTo>
                  <a:lnTo>
                    <a:pt x="497" y="1"/>
                  </a:lnTo>
                  <a:cubicBezTo>
                    <a:pt x="492" y="1"/>
                    <a:pt x="487" y="1"/>
                    <a:pt x="482" y="1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0" name="Google Shape;1970;p10"/>
            <p:cNvSpPr/>
            <p:nvPr/>
          </p:nvSpPr>
          <p:spPr>
            <a:xfrm>
              <a:off x="6421725" y="1773850"/>
              <a:ext cx="112950" cy="143050"/>
            </a:xfrm>
            <a:custGeom>
              <a:avLst/>
              <a:gdLst/>
              <a:ahLst/>
              <a:cxnLst/>
              <a:rect l="l" t="t" r="r" b="b"/>
              <a:pathLst>
                <a:path w="4518" h="5722" extrusionOk="0">
                  <a:moveTo>
                    <a:pt x="2822" y="1130"/>
                  </a:moveTo>
                  <a:cubicBezTo>
                    <a:pt x="3325" y="1130"/>
                    <a:pt x="3578" y="1738"/>
                    <a:pt x="3222" y="2093"/>
                  </a:cubicBezTo>
                  <a:cubicBezTo>
                    <a:pt x="3106" y="2209"/>
                    <a:pt x="2964" y="2260"/>
                    <a:pt x="2825" y="2260"/>
                  </a:cubicBezTo>
                  <a:cubicBezTo>
                    <a:pt x="2535" y="2260"/>
                    <a:pt x="2259" y="2036"/>
                    <a:pt x="2259" y="1696"/>
                  </a:cubicBezTo>
                  <a:cubicBezTo>
                    <a:pt x="2259" y="1383"/>
                    <a:pt x="2509" y="1130"/>
                    <a:pt x="2822" y="1130"/>
                  </a:cubicBezTo>
                  <a:close/>
                  <a:moveTo>
                    <a:pt x="0" y="1"/>
                  </a:moveTo>
                  <a:lnTo>
                    <a:pt x="0" y="5722"/>
                  </a:lnTo>
                  <a:lnTo>
                    <a:pt x="4517" y="5722"/>
                  </a:lnTo>
                  <a:lnTo>
                    <a:pt x="4517" y="1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1" name="Google Shape;1971;p10"/>
            <p:cNvSpPr/>
            <p:nvPr/>
          </p:nvSpPr>
          <p:spPr>
            <a:xfrm>
              <a:off x="6448975" y="1632700"/>
              <a:ext cx="56475" cy="56475"/>
            </a:xfrm>
            <a:custGeom>
              <a:avLst/>
              <a:gdLst/>
              <a:ahLst/>
              <a:cxnLst/>
              <a:rect l="l" t="t" r="r" b="b"/>
              <a:pathLst>
                <a:path w="2259" h="2259" extrusionOk="0">
                  <a:moveTo>
                    <a:pt x="0" y="0"/>
                  </a:moveTo>
                  <a:lnTo>
                    <a:pt x="0" y="2259"/>
                  </a:lnTo>
                  <a:lnTo>
                    <a:pt x="2259" y="2259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2" name="Google Shape;1972;p10"/>
            <p:cNvSpPr/>
            <p:nvPr/>
          </p:nvSpPr>
          <p:spPr>
            <a:xfrm>
              <a:off x="6232000" y="1435050"/>
              <a:ext cx="488225" cy="237825"/>
            </a:xfrm>
            <a:custGeom>
              <a:avLst/>
              <a:gdLst/>
              <a:ahLst/>
              <a:cxnLst/>
              <a:rect l="l" t="t" r="r" b="b"/>
              <a:pathLst>
                <a:path w="19529" h="9513" extrusionOk="0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3" name="Google Shape;1973;p10"/>
            <p:cNvSpPr/>
            <p:nvPr/>
          </p:nvSpPr>
          <p:spPr>
            <a:xfrm>
              <a:off x="6291025" y="1537700"/>
              <a:ext cx="369800" cy="379200"/>
            </a:xfrm>
            <a:custGeom>
              <a:avLst/>
              <a:gdLst/>
              <a:ahLst/>
              <a:cxnLst/>
              <a:rect l="l" t="t" r="r" b="b"/>
              <a:pathLst>
                <a:path w="14792" h="15168" extrusionOk="0">
                  <a:moveTo>
                    <a:pt x="9143" y="2671"/>
                  </a:moveTo>
                  <a:cubicBezTo>
                    <a:pt x="9453" y="2671"/>
                    <a:pt x="9706" y="2924"/>
                    <a:pt x="9706" y="3237"/>
                  </a:cubicBezTo>
                  <a:lnTo>
                    <a:pt x="9706" y="6625"/>
                  </a:lnTo>
                  <a:cubicBezTo>
                    <a:pt x="9706" y="6935"/>
                    <a:pt x="9453" y="7188"/>
                    <a:pt x="9143" y="7188"/>
                  </a:cubicBezTo>
                  <a:lnTo>
                    <a:pt x="5755" y="7188"/>
                  </a:lnTo>
                  <a:cubicBezTo>
                    <a:pt x="5442" y="7188"/>
                    <a:pt x="5189" y="6935"/>
                    <a:pt x="5189" y="6625"/>
                  </a:cubicBezTo>
                  <a:lnTo>
                    <a:pt x="5189" y="3237"/>
                  </a:lnTo>
                  <a:cubicBezTo>
                    <a:pt x="5189" y="2924"/>
                    <a:pt x="5442" y="2671"/>
                    <a:pt x="5755" y="2671"/>
                  </a:cubicBezTo>
                  <a:close/>
                  <a:moveTo>
                    <a:pt x="7448" y="0"/>
                  </a:moveTo>
                  <a:lnTo>
                    <a:pt x="4" y="6291"/>
                  </a:lnTo>
                  <a:lnTo>
                    <a:pt x="4" y="14605"/>
                  </a:lnTo>
                  <a:cubicBezTo>
                    <a:pt x="1" y="14913"/>
                    <a:pt x="254" y="15168"/>
                    <a:pt x="564" y="15168"/>
                  </a:cubicBezTo>
                  <a:cubicBezTo>
                    <a:pt x="566" y="15168"/>
                    <a:pt x="568" y="15168"/>
                    <a:pt x="570" y="15168"/>
                  </a:cubicBezTo>
                  <a:lnTo>
                    <a:pt x="4060" y="15168"/>
                  </a:lnTo>
                  <a:lnTo>
                    <a:pt x="4060" y="8883"/>
                  </a:lnTo>
                  <a:cubicBezTo>
                    <a:pt x="4060" y="8570"/>
                    <a:pt x="4313" y="8317"/>
                    <a:pt x="4626" y="8317"/>
                  </a:cubicBezTo>
                  <a:lnTo>
                    <a:pt x="10272" y="8317"/>
                  </a:lnTo>
                  <a:cubicBezTo>
                    <a:pt x="10582" y="8317"/>
                    <a:pt x="10835" y="8570"/>
                    <a:pt x="10835" y="8883"/>
                  </a:cubicBezTo>
                  <a:lnTo>
                    <a:pt x="10835" y="15168"/>
                  </a:lnTo>
                  <a:lnTo>
                    <a:pt x="14223" y="15168"/>
                  </a:lnTo>
                  <a:cubicBezTo>
                    <a:pt x="14225" y="15168"/>
                    <a:pt x="14227" y="15168"/>
                    <a:pt x="14228" y="15168"/>
                  </a:cubicBezTo>
                  <a:cubicBezTo>
                    <a:pt x="14539" y="15168"/>
                    <a:pt x="14792" y="14913"/>
                    <a:pt x="14789" y="14605"/>
                  </a:cubicBezTo>
                  <a:lnTo>
                    <a:pt x="14789" y="6291"/>
                  </a:lnTo>
                  <a:lnTo>
                    <a:pt x="7448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74" name="Google Shape;1974;p10">
            <a:hlinkClick r:id="rId3" action="ppaction://hlinksldjump"/>
          </p:cNvPr>
          <p:cNvSpPr txBox="1"/>
          <p:nvPr/>
        </p:nvSpPr>
        <p:spPr>
          <a:xfrm>
            <a:off x="8416250" y="607452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01</a:t>
            </a:r>
            <a:endParaRPr sz="1500" b="1" i="0" u="none" strike="noStrike" cap="non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1975" name="Google Shape;1975;p10">
            <a:hlinkClick r:id="rId4" action="ppaction://hlinksldjump"/>
          </p:cNvPr>
          <p:cNvSpPr txBox="1"/>
          <p:nvPr/>
        </p:nvSpPr>
        <p:spPr>
          <a:xfrm>
            <a:off x="8416250" y="117177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02</a:t>
            </a:r>
            <a:endParaRPr sz="1500" b="1" i="0" u="none" strike="noStrike" cap="non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1976" name="Google Shape;1976;p10">
            <a:hlinkClick r:id="rId5" action="ppaction://hlinksldjump"/>
          </p:cNvPr>
          <p:cNvSpPr txBox="1"/>
          <p:nvPr/>
        </p:nvSpPr>
        <p:spPr>
          <a:xfrm>
            <a:off x="8416250" y="1709824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03</a:t>
            </a:r>
            <a:endParaRPr sz="1500" b="1" i="0" u="none" strike="noStrike" cap="non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1977" name="Google Shape;1977;p10"/>
          <p:cNvSpPr txBox="1"/>
          <p:nvPr/>
        </p:nvSpPr>
        <p:spPr>
          <a:xfrm>
            <a:off x="8416250" y="2263998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04</a:t>
            </a:r>
            <a:endParaRPr sz="1500" b="1" i="0" u="none" strike="noStrike" cap="non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1978" name="Google Shape;1978;p10">
            <a:hlinkClick r:id="rId6" action="ppaction://hlinksldjump"/>
          </p:cNvPr>
          <p:cNvSpPr txBox="1"/>
          <p:nvPr/>
        </p:nvSpPr>
        <p:spPr>
          <a:xfrm>
            <a:off x="8416250" y="283429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05</a:t>
            </a:r>
            <a:endParaRPr sz="1500" b="1" i="0" u="none" strike="noStrike" cap="non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1979" name="Google Shape;1979;p10"/>
          <p:cNvSpPr txBox="1"/>
          <p:nvPr/>
        </p:nvSpPr>
        <p:spPr>
          <a:xfrm>
            <a:off x="8416250" y="3396535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06</a:t>
            </a:r>
            <a:endParaRPr sz="1500" b="1" i="0" u="none" strike="noStrike" cap="non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1980" name="Google Shape;1980;p10">
            <a:hlinkClick r:id="rId7" action="ppaction://hlinksldjump"/>
          </p:cNvPr>
          <p:cNvSpPr/>
          <p:nvPr/>
        </p:nvSpPr>
        <p:spPr>
          <a:xfrm>
            <a:off x="8473075" y="4372025"/>
            <a:ext cx="443400" cy="295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1" name="Google Shape;1981;p10">
            <a:hlinkClick r:id="rId6" action="ppaction://hlinksldjump"/>
          </p:cNvPr>
          <p:cNvSpPr/>
          <p:nvPr/>
        </p:nvSpPr>
        <p:spPr>
          <a:xfrm rot="-2700000">
            <a:off x="94578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2" name="Google Shape;1982;p10">
            <a:hlinkClick r:id="rId8" action="ppaction://hlinksldjump"/>
          </p:cNvPr>
          <p:cNvSpPr/>
          <p:nvPr/>
        </p:nvSpPr>
        <p:spPr>
          <a:xfrm rot="8100000">
            <a:off x="802723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83" name="Google Shape;1983;p10"/>
          <p:cNvGrpSpPr/>
          <p:nvPr/>
        </p:nvGrpSpPr>
        <p:grpSpPr>
          <a:xfrm>
            <a:off x="7178308" y="1252836"/>
            <a:ext cx="813514" cy="721348"/>
            <a:chOff x="7019708" y="1127036"/>
            <a:chExt cx="813514" cy="721348"/>
          </a:xfrm>
        </p:grpSpPr>
        <p:sp>
          <p:nvSpPr>
            <p:cNvPr id="1984" name="Google Shape;1984;p10"/>
            <p:cNvSpPr/>
            <p:nvPr/>
          </p:nvSpPr>
          <p:spPr>
            <a:xfrm>
              <a:off x="7019708" y="1127036"/>
              <a:ext cx="813514" cy="721348"/>
            </a:xfrm>
            <a:custGeom>
              <a:avLst/>
              <a:gdLst/>
              <a:ahLst/>
              <a:cxnLst/>
              <a:rect l="l" t="t" r="r" b="b"/>
              <a:pathLst>
                <a:path w="28660" h="25413" extrusionOk="0">
                  <a:moveTo>
                    <a:pt x="12978" y="0"/>
                  </a:moveTo>
                  <a:cubicBezTo>
                    <a:pt x="9142" y="0"/>
                    <a:pt x="13308" y="13292"/>
                    <a:pt x="13308" y="13292"/>
                  </a:cubicBezTo>
                  <a:cubicBezTo>
                    <a:pt x="13308" y="13292"/>
                    <a:pt x="9527" y="7556"/>
                    <a:pt x="6330" y="7556"/>
                  </a:cubicBezTo>
                  <a:cubicBezTo>
                    <a:pt x="5608" y="7556"/>
                    <a:pt x="4915" y="7849"/>
                    <a:pt x="4302" y="8568"/>
                  </a:cubicBezTo>
                  <a:cubicBezTo>
                    <a:pt x="1" y="13637"/>
                    <a:pt x="12963" y="14444"/>
                    <a:pt x="12963" y="14444"/>
                  </a:cubicBezTo>
                  <a:cubicBezTo>
                    <a:pt x="12963" y="14444"/>
                    <a:pt x="3937" y="15346"/>
                    <a:pt x="3765" y="20224"/>
                  </a:cubicBezTo>
                  <a:cubicBezTo>
                    <a:pt x="3729" y="21217"/>
                    <a:pt x="4104" y="21613"/>
                    <a:pt x="4721" y="21613"/>
                  </a:cubicBezTo>
                  <a:cubicBezTo>
                    <a:pt x="7124" y="21613"/>
                    <a:pt x="13210" y="15636"/>
                    <a:pt x="13212" y="15634"/>
                  </a:cubicBezTo>
                  <a:lnTo>
                    <a:pt x="13212" y="15634"/>
                  </a:lnTo>
                  <a:cubicBezTo>
                    <a:pt x="13210" y="15636"/>
                    <a:pt x="7106" y="21952"/>
                    <a:pt x="10178" y="24948"/>
                  </a:cubicBezTo>
                  <a:cubicBezTo>
                    <a:pt x="10506" y="25269"/>
                    <a:pt x="10815" y="25413"/>
                    <a:pt x="11105" y="25413"/>
                  </a:cubicBezTo>
                  <a:cubicBezTo>
                    <a:pt x="13516" y="25413"/>
                    <a:pt x="14633" y="15502"/>
                    <a:pt x="14633" y="15500"/>
                  </a:cubicBezTo>
                  <a:lnTo>
                    <a:pt x="14633" y="15500"/>
                  </a:lnTo>
                  <a:cubicBezTo>
                    <a:pt x="14633" y="15502"/>
                    <a:pt x="14403" y="21184"/>
                    <a:pt x="19088" y="23795"/>
                  </a:cubicBezTo>
                  <a:cubicBezTo>
                    <a:pt x="19697" y="24135"/>
                    <a:pt x="20176" y="24287"/>
                    <a:pt x="20535" y="24287"/>
                  </a:cubicBezTo>
                  <a:cubicBezTo>
                    <a:pt x="22731" y="24287"/>
                    <a:pt x="20472" y="18622"/>
                    <a:pt x="16068" y="15342"/>
                  </a:cubicBezTo>
                  <a:lnTo>
                    <a:pt x="16068" y="15342"/>
                  </a:lnTo>
                  <a:cubicBezTo>
                    <a:pt x="17801" y="16403"/>
                    <a:pt x="20912" y="18045"/>
                    <a:pt x="23568" y="18045"/>
                  </a:cubicBezTo>
                  <a:cubicBezTo>
                    <a:pt x="24925" y="18045"/>
                    <a:pt x="26164" y="17616"/>
                    <a:pt x="27038" y="16460"/>
                  </a:cubicBezTo>
                  <a:cubicBezTo>
                    <a:pt x="28660" y="14337"/>
                    <a:pt x="25971" y="13779"/>
                    <a:pt x="22697" y="13779"/>
                  </a:cubicBezTo>
                  <a:cubicBezTo>
                    <a:pt x="19071" y="13779"/>
                    <a:pt x="14729" y="14463"/>
                    <a:pt x="14729" y="14463"/>
                  </a:cubicBezTo>
                  <a:cubicBezTo>
                    <a:pt x="14729" y="14463"/>
                    <a:pt x="26673" y="10738"/>
                    <a:pt x="24791" y="7320"/>
                  </a:cubicBezTo>
                  <a:cubicBezTo>
                    <a:pt x="24253" y="6350"/>
                    <a:pt x="23535" y="5956"/>
                    <a:pt x="22723" y="5956"/>
                  </a:cubicBezTo>
                  <a:cubicBezTo>
                    <a:pt x="19245" y="5956"/>
                    <a:pt x="14057" y="13177"/>
                    <a:pt x="14057" y="13177"/>
                  </a:cubicBezTo>
                  <a:cubicBezTo>
                    <a:pt x="14057" y="13177"/>
                    <a:pt x="20029" y="3115"/>
                    <a:pt x="14191" y="330"/>
                  </a:cubicBezTo>
                  <a:cubicBezTo>
                    <a:pt x="13719" y="104"/>
                    <a:pt x="13317" y="0"/>
                    <a:pt x="129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5" name="Google Shape;1985;p10"/>
            <p:cNvSpPr/>
            <p:nvPr/>
          </p:nvSpPr>
          <p:spPr>
            <a:xfrm>
              <a:off x="7172873" y="1201263"/>
              <a:ext cx="571731" cy="578344"/>
            </a:xfrm>
            <a:custGeom>
              <a:avLst/>
              <a:gdLst/>
              <a:ahLst/>
              <a:cxnLst/>
              <a:rect l="l" t="t" r="r" b="b"/>
              <a:pathLst>
                <a:path w="20142" h="20375" extrusionOk="0">
                  <a:moveTo>
                    <a:pt x="8251" y="0"/>
                  </a:moveTo>
                  <a:cubicBezTo>
                    <a:pt x="8247" y="0"/>
                    <a:pt x="8243" y="0"/>
                    <a:pt x="8239" y="0"/>
                  </a:cubicBezTo>
                  <a:cubicBezTo>
                    <a:pt x="6683" y="58"/>
                    <a:pt x="8392" y="11368"/>
                    <a:pt x="8392" y="11368"/>
                  </a:cubicBezTo>
                  <a:cubicBezTo>
                    <a:pt x="8392" y="11368"/>
                    <a:pt x="2769" y="7487"/>
                    <a:pt x="1279" y="7487"/>
                  </a:cubicBezTo>
                  <a:cubicBezTo>
                    <a:pt x="1069" y="7487"/>
                    <a:pt x="941" y="7564"/>
                    <a:pt x="923" y="7739"/>
                  </a:cubicBezTo>
                  <a:cubicBezTo>
                    <a:pt x="769" y="9141"/>
                    <a:pt x="7989" y="11598"/>
                    <a:pt x="7989" y="11598"/>
                  </a:cubicBezTo>
                  <a:cubicBezTo>
                    <a:pt x="7989" y="11598"/>
                    <a:pt x="1" y="16015"/>
                    <a:pt x="1326" y="16380"/>
                  </a:cubicBezTo>
                  <a:cubicBezTo>
                    <a:pt x="1376" y="16393"/>
                    <a:pt x="1432" y="16399"/>
                    <a:pt x="1495" y="16399"/>
                  </a:cubicBezTo>
                  <a:cubicBezTo>
                    <a:pt x="3071" y="16399"/>
                    <a:pt x="8488" y="12386"/>
                    <a:pt x="8488" y="12386"/>
                  </a:cubicBezTo>
                  <a:lnTo>
                    <a:pt x="8488" y="12386"/>
                  </a:lnTo>
                  <a:cubicBezTo>
                    <a:pt x="8488" y="12386"/>
                    <a:pt x="4360" y="20259"/>
                    <a:pt x="5723" y="20374"/>
                  </a:cubicBezTo>
                  <a:cubicBezTo>
                    <a:pt x="5731" y="20374"/>
                    <a:pt x="5739" y="20375"/>
                    <a:pt x="5747" y="20375"/>
                  </a:cubicBezTo>
                  <a:cubicBezTo>
                    <a:pt x="7110" y="20375"/>
                    <a:pt x="9045" y="12386"/>
                    <a:pt x="9045" y="12386"/>
                  </a:cubicBezTo>
                  <a:cubicBezTo>
                    <a:pt x="9045" y="12386"/>
                    <a:pt x="13022" y="19637"/>
                    <a:pt x="14117" y="19637"/>
                  </a:cubicBezTo>
                  <a:cubicBezTo>
                    <a:pt x="14237" y="19637"/>
                    <a:pt x="14322" y="19550"/>
                    <a:pt x="14364" y="19356"/>
                  </a:cubicBezTo>
                  <a:cubicBezTo>
                    <a:pt x="14767" y="17398"/>
                    <a:pt x="9852" y="12328"/>
                    <a:pt x="9852" y="12328"/>
                  </a:cubicBezTo>
                  <a:lnTo>
                    <a:pt x="9852" y="12328"/>
                  </a:lnTo>
                  <a:cubicBezTo>
                    <a:pt x="9852" y="12328"/>
                    <a:pt x="15775" y="13869"/>
                    <a:pt x="18554" y="13869"/>
                  </a:cubicBezTo>
                  <a:cubicBezTo>
                    <a:pt x="19550" y="13869"/>
                    <a:pt x="20141" y="13671"/>
                    <a:pt x="19914" y="13135"/>
                  </a:cubicBezTo>
                  <a:cubicBezTo>
                    <a:pt x="19418" y="11978"/>
                    <a:pt x="16084" y="11731"/>
                    <a:pt x="13331" y="11731"/>
                  </a:cubicBezTo>
                  <a:cubicBezTo>
                    <a:pt x="11287" y="11731"/>
                    <a:pt x="9564" y="11867"/>
                    <a:pt x="9564" y="11867"/>
                  </a:cubicBezTo>
                  <a:cubicBezTo>
                    <a:pt x="9564" y="11867"/>
                    <a:pt x="18896" y="5051"/>
                    <a:pt x="17341" y="4858"/>
                  </a:cubicBezTo>
                  <a:cubicBezTo>
                    <a:pt x="17314" y="4855"/>
                    <a:pt x="17287" y="4853"/>
                    <a:pt x="17257" y="4853"/>
                  </a:cubicBezTo>
                  <a:cubicBezTo>
                    <a:pt x="15543" y="4853"/>
                    <a:pt x="9045" y="10869"/>
                    <a:pt x="9045" y="10869"/>
                  </a:cubicBezTo>
                  <a:cubicBezTo>
                    <a:pt x="9045" y="10869"/>
                    <a:pt x="9809" y="0"/>
                    <a:pt x="82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6" name="Google Shape;1986;p10"/>
            <p:cNvSpPr/>
            <p:nvPr/>
          </p:nvSpPr>
          <p:spPr>
            <a:xfrm>
              <a:off x="7353288" y="1465811"/>
              <a:ext cx="169884" cy="129691"/>
            </a:xfrm>
            <a:custGeom>
              <a:avLst/>
              <a:gdLst/>
              <a:ahLst/>
              <a:cxnLst/>
              <a:rect l="l" t="t" r="r" b="b"/>
              <a:pathLst>
                <a:path w="5985" h="4569" extrusionOk="0">
                  <a:moveTo>
                    <a:pt x="2476" y="1"/>
                  </a:moveTo>
                  <a:cubicBezTo>
                    <a:pt x="1242" y="1"/>
                    <a:pt x="300" y="1206"/>
                    <a:pt x="481" y="2202"/>
                  </a:cubicBezTo>
                  <a:cubicBezTo>
                    <a:pt x="481" y="2202"/>
                    <a:pt x="1" y="3392"/>
                    <a:pt x="1499" y="4333"/>
                  </a:cubicBezTo>
                  <a:cubicBezTo>
                    <a:pt x="1756" y="4495"/>
                    <a:pt x="2067" y="4569"/>
                    <a:pt x="2397" y="4569"/>
                  </a:cubicBezTo>
                  <a:cubicBezTo>
                    <a:pt x="3983" y="4569"/>
                    <a:pt x="5985" y="2856"/>
                    <a:pt x="4379" y="1011"/>
                  </a:cubicBezTo>
                  <a:cubicBezTo>
                    <a:pt x="3739" y="284"/>
                    <a:pt x="3073" y="1"/>
                    <a:pt x="24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87" name="Google Shape;1987;p10"/>
          <p:cNvGrpSpPr/>
          <p:nvPr/>
        </p:nvGrpSpPr>
        <p:grpSpPr>
          <a:xfrm>
            <a:off x="1183768" y="2945507"/>
            <a:ext cx="839601" cy="663243"/>
            <a:chOff x="1370468" y="1128882"/>
            <a:chExt cx="839601" cy="663243"/>
          </a:xfrm>
        </p:grpSpPr>
        <p:sp>
          <p:nvSpPr>
            <p:cNvPr id="1988" name="Google Shape;1988;p10"/>
            <p:cNvSpPr/>
            <p:nvPr/>
          </p:nvSpPr>
          <p:spPr>
            <a:xfrm>
              <a:off x="1454119" y="1311028"/>
              <a:ext cx="501307" cy="345445"/>
            </a:xfrm>
            <a:custGeom>
              <a:avLst/>
              <a:gdLst/>
              <a:ahLst/>
              <a:cxnLst/>
              <a:rect l="l" t="t" r="r" b="b"/>
              <a:pathLst>
                <a:path w="17661" h="12170" extrusionOk="0">
                  <a:moveTo>
                    <a:pt x="9855" y="1"/>
                  </a:moveTo>
                  <a:cubicBezTo>
                    <a:pt x="9739" y="1"/>
                    <a:pt x="9623" y="4"/>
                    <a:pt x="9506" y="12"/>
                  </a:cubicBezTo>
                  <a:cubicBezTo>
                    <a:pt x="7778" y="108"/>
                    <a:pt x="5762" y="742"/>
                    <a:pt x="4014" y="2662"/>
                  </a:cubicBezTo>
                  <a:cubicBezTo>
                    <a:pt x="1" y="7021"/>
                    <a:pt x="5570" y="11053"/>
                    <a:pt x="7317" y="11879"/>
                  </a:cubicBezTo>
                  <a:cubicBezTo>
                    <a:pt x="7697" y="12058"/>
                    <a:pt x="8346" y="12169"/>
                    <a:pt x="9119" y="12169"/>
                  </a:cubicBezTo>
                  <a:cubicBezTo>
                    <a:pt x="12323" y="12169"/>
                    <a:pt x="17660" y="10261"/>
                    <a:pt x="14844" y="3392"/>
                  </a:cubicBezTo>
                  <a:cubicBezTo>
                    <a:pt x="14006" y="1350"/>
                    <a:pt x="12025" y="1"/>
                    <a:pt x="98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9" name="Google Shape;1989;p10"/>
            <p:cNvSpPr/>
            <p:nvPr/>
          </p:nvSpPr>
          <p:spPr>
            <a:xfrm>
              <a:off x="1656901" y="1346793"/>
              <a:ext cx="227165" cy="385695"/>
            </a:xfrm>
            <a:custGeom>
              <a:avLst/>
              <a:gdLst/>
              <a:ahLst/>
              <a:cxnLst/>
              <a:rect l="l" t="t" r="r" b="b"/>
              <a:pathLst>
                <a:path w="8003" h="13588" extrusionOk="0">
                  <a:moveTo>
                    <a:pt x="5876" y="0"/>
                  </a:moveTo>
                  <a:lnTo>
                    <a:pt x="5876" y="0"/>
                  </a:lnTo>
                  <a:cubicBezTo>
                    <a:pt x="5876" y="0"/>
                    <a:pt x="0" y="5377"/>
                    <a:pt x="173" y="11022"/>
                  </a:cubicBezTo>
                  <a:cubicBezTo>
                    <a:pt x="231" y="12731"/>
                    <a:pt x="1061" y="13587"/>
                    <a:pt x="2104" y="13587"/>
                  </a:cubicBezTo>
                  <a:cubicBezTo>
                    <a:pt x="4495" y="13587"/>
                    <a:pt x="8002" y="9080"/>
                    <a:pt x="58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0" name="Google Shape;1990;p10"/>
            <p:cNvSpPr/>
            <p:nvPr/>
          </p:nvSpPr>
          <p:spPr>
            <a:xfrm>
              <a:off x="1684151" y="1346793"/>
              <a:ext cx="245956" cy="398923"/>
            </a:xfrm>
            <a:custGeom>
              <a:avLst/>
              <a:gdLst/>
              <a:ahLst/>
              <a:cxnLst/>
              <a:rect l="l" t="t" r="r" b="b"/>
              <a:pathLst>
                <a:path w="8665" h="14054" extrusionOk="0">
                  <a:moveTo>
                    <a:pt x="4916" y="0"/>
                  </a:moveTo>
                  <a:cubicBezTo>
                    <a:pt x="4916" y="0"/>
                    <a:pt x="0" y="6280"/>
                    <a:pt x="1114" y="11810"/>
                  </a:cubicBezTo>
                  <a:cubicBezTo>
                    <a:pt x="1420" y="13327"/>
                    <a:pt x="2233" y="14054"/>
                    <a:pt x="3145" y="14054"/>
                  </a:cubicBezTo>
                  <a:cubicBezTo>
                    <a:pt x="5558" y="14054"/>
                    <a:pt x="8664" y="8973"/>
                    <a:pt x="49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1" name="Google Shape;1991;p10"/>
            <p:cNvSpPr/>
            <p:nvPr/>
          </p:nvSpPr>
          <p:spPr>
            <a:xfrm>
              <a:off x="1787160" y="1346793"/>
              <a:ext cx="277208" cy="379564"/>
            </a:xfrm>
            <a:custGeom>
              <a:avLst/>
              <a:gdLst/>
              <a:ahLst/>
              <a:cxnLst/>
              <a:rect l="l" t="t" r="r" b="b"/>
              <a:pathLst>
                <a:path w="9766" h="13372" extrusionOk="0">
                  <a:moveTo>
                    <a:pt x="1287" y="0"/>
                  </a:moveTo>
                  <a:cubicBezTo>
                    <a:pt x="1287" y="0"/>
                    <a:pt x="1" y="7873"/>
                    <a:pt x="3649" y="12175"/>
                  </a:cubicBezTo>
                  <a:cubicBezTo>
                    <a:pt x="4347" y="13001"/>
                    <a:pt x="5075" y="13372"/>
                    <a:pt x="5723" y="13372"/>
                  </a:cubicBezTo>
                  <a:cubicBezTo>
                    <a:pt x="8462" y="13372"/>
                    <a:pt x="9765" y="6755"/>
                    <a:pt x="12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2" name="Google Shape;1992;p10"/>
            <p:cNvSpPr/>
            <p:nvPr/>
          </p:nvSpPr>
          <p:spPr>
            <a:xfrm>
              <a:off x="1823692" y="1346793"/>
              <a:ext cx="306927" cy="328670"/>
            </a:xfrm>
            <a:custGeom>
              <a:avLst/>
              <a:gdLst/>
              <a:ahLst/>
              <a:cxnLst/>
              <a:rect l="l" t="t" r="r" b="b"/>
              <a:pathLst>
                <a:path w="10813" h="11579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1075" y="7912"/>
                    <a:pt x="5818" y="10965"/>
                  </a:cubicBezTo>
                  <a:cubicBezTo>
                    <a:pt x="6476" y="11388"/>
                    <a:pt x="7079" y="11578"/>
                    <a:pt x="7597" y="11578"/>
                  </a:cubicBezTo>
                  <a:cubicBezTo>
                    <a:pt x="10812" y="11578"/>
                    <a:pt x="10734" y="425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3" name="Google Shape;1993;p10"/>
            <p:cNvSpPr/>
            <p:nvPr/>
          </p:nvSpPr>
          <p:spPr>
            <a:xfrm>
              <a:off x="1823692" y="1346793"/>
              <a:ext cx="386377" cy="265116"/>
            </a:xfrm>
            <a:custGeom>
              <a:avLst/>
              <a:gdLst/>
              <a:ahLst/>
              <a:cxnLst/>
              <a:rect l="l" t="t" r="r" b="b"/>
              <a:pathLst>
                <a:path w="13612" h="9340" extrusionOk="0">
                  <a:moveTo>
                    <a:pt x="0" y="0"/>
                  </a:moveTo>
                  <a:cubicBezTo>
                    <a:pt x="0" y="0"/>
                    <a:pt x="3053" y="7374"/>
                    <a:pt x="8411" y="9121"/>
                  </a:cubicBezTo>
                  <a:cubicBezTo>
                    <a:pt x="8870" y="9271"/>
                    <a:pt x="9287" y="9340"/>
                    <a:pt x="9657" y="9340"/>
                  </a:cubicBezTo>
                  <a:cubicBezTo>
                    <a:pt x="13612" y="9340"/>
                    <a:pt x="12170" y="1458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4" name="Google Shape;1994;p10"/>
            <p:cNvSpPr/>
            <p:nvPr/>
          </p:nvSpPr>
          <p:spPr>
            <a:xfrm>
              <a:off x="1464366" y="1346793"/>
              <a:ext cx="359354" cy="288789"/>
            </a:xfrm>
            <a:custGeom>
              <a:avLst/>
              <a:gdLst/>
              <a:ahLst/>
              <a:cxnLst/>
              <a:rect l="l" t="t" r="r" b="b"/>
              <a:pathLst>
                <a:path w="12660" h="10174" extrusionOk="0">
                  <a:moveTo>
                    <a:pt x="12659" y="0"/>
                  </a:moveTo>
                  <a:cubicBezTo>
                    <a:pt x="945" y="2491"/>
                    <a:pt x="1" y="10174"/>
                    <a:pt x="3642" y="10174"/>
                  </a:cubicBezTo>
                  <a:cubicBezTo>
                    <a:pt x="4072" y="10174"/>
                    <a:pt x="4565" y="10067"/>
                    <a:pt x="5113" y="9832"/>
                  </a:cubicBezTo>
                  <a:cubicBezTo>
                    <a:pt x="10297" y="7624"/>
                    <a:pt x="12659" y="0"/>
                    <a:pt x="126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5" name="Google Shape;1995;p10"/>
            <p:cNvSpPr/>
            <p:nvPr/>
          </p:nvSpPr>
          <p:spPr>
            <a:xfrm>
              <a:off x="1416708" y="1346793"/>
              <a:ext cx="407013" cy="243657"/>
            </a:xfrm>
            <a:custGeom>
              <a:avLst/>
              <a:gdLst/>
              <a:ahLst/>
              <a:cxnLst/>
              <a:rect l="l" t="t" r="r" b="b"/>
              <a:pathLst>
                <a:path w="14339" h="8584" extrusionOk="0">
                  <a:moveTo>
                    <a:pt x="14338" y="0"/>
                  </a:moveTo>
                  <a:lnTo>
                    <a:pt x="14338" y="0"/>
                  </a:lnTo>
                  <a:cubicBezTo>
                    <a:pt x="1880" y="537"/>
                    <a:pt x="0" y="8583"/>
                    <a:pt x="4251" y="8583"/>
                  </a:cubicBezTo>
                  <a:cubicBezTo>
                    <a:pt x="4560" y="8583"/>
                    <a:pt x="4902" y="8540"/>
                    <a:pt x="5275" y="8449"/>
                  </a:cubicBezTo>
                  <a:cubicBezTo>
                    <a:pt x="10747" y="7124"/>
                    <a:pt x="14338" y="0"/>
                    <a:pt x="143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6" name="Google Shape;1996;p10"/>
            <p:cNvSpPr/>
            <p:nvPr/>
          </p:nvSpPr>
          <p:spPr>
            <a:xfrm>
              <a:off x="1370468" y="1282558"/>
              <a:ext cx="453252" cy="158644"/>
            </a:xfrm>
            <a:custGeom>
              <a:avLst/>
              <a:gdLst/>
              <a:ahLst/>
              <a:cxnLst/>
              <a:rect l="l" t="t" r="r" b="b"/>
              <a:pathLst>
                <a:path w="15968" h="5589" extrusionOk="0">
                  <a:moveTo>
                    <a:pt x="7612" y="1"/>
                  </a:moveTo>
                  <a:cubicBezTo>
                    <a:pt x="1785" y="1"/>
                    <a:pt x="0" y="4227"/>
                    <a:pt x="3946" y="5297"/>
                  </a:cubicBezTo>
                  <a:cubicBezTo>
                    <a:pt x="4708" y="5501"/>
                    <a:pt x="5492" y="5589"/>
                    <a:pt x="6276" y="5589"/>
                  </a:cubicBezTo>
                  <a:cubicBezTo>
                    <a:pt x="11107" y="5589"/>
                    <a:pt x="15967" y="2263"/>
                    <a:pt x="15967" y="2263"/>
                  </a:cubicBezTo>
                  <a:cubicBezTo>
                    <a:pt x="12655" y="618"/>
                    <a:pt x="9838" y="1"/>
                    <a:pt x="7612" y="1"/>
                  </a:cubicBezTo>
                  <a:close/>
                </a:path>
              </a:pathLst>
            </a:custGeom>
            <a:solidFill>
              <a:srgbClr val="FFD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7" name="Google Shape;1997;p10"/>
            <p:cNvSpPr/>
            <p:nvPr/>
          </p:nvSpPr>
          <p:spPr>
            <a:xfrm>
              <a:off x="1391984" y="1203307"/>
              <a:ext cx="431736" cy="168976"/>
            </a:xfrm>
            <a:custGeom>
              <a:avLst/>
              <a:gdLst/>
              <a:ahLst/>
              <a:cxnLst/>
              <a:rect l="l" t="t" r="r" b="b"/>
              <a:pathLst>
                <a:path w="15210" h="5953" extrusionOk="0">
                  <a:moveTo>
                    <a:pt x="5085" y="1"/>
                  </a:moveTo>
                  <a:cubicBezTo>
                    <a:pt x="1434" y="1"/>
                    <a:pt x="1" y="2672"/>
                    <a:pt x="2824" y="4441"/>
                  </a:cubicBezTo>
                  <a:cubicBezTo>
                    <a:pt x="4670" y="5598"/>
                    <a:pt x="6937" y="5953"/>
                    <a:pt x="9025" y="5953"/>
                  </a:cubicBezTo>
                  <a:cubicBezTo>
                    <a:pt x="12344" y="5953"/>
                    <a:pt x="15209" y="5055"/>
                    <a:pt x="15209" y="5055"/>
                  </a:cubicBezTo>
                  <a:cubicBezTo>
                    <a:pt x="11221" y="1287"/>
                    <a:pt x="7619" y="1"/>
                    <a:pt x="508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8" name="Google Shape;1998;p10"/>
            <p:cNvSpPr/>
            <p:nvPr/>
          </p:nvSpPr>
          <p:spPr>
            <a:xfrm>
              <a:off x="1434108" y="1128882"/>
              <a:ext cx="389613" cy="218167"/>
            </a:xfrm>
            <a:custGeom>
              <a:avLst/>
              <a:gdLst/>
              <a:ahLst/>
              <a:cxnLst/>
              <a:rect l="l" t="t" r="r" b="b"/>
              <a:pathLst>
                <a:path w="13726" h="7686" extrusionOk="0">
                  <a:moveTo>
                    <a:pt x="3666" y="1"/>
                  </a:moveTo>
                  <a:cubicBezTo>
                    <a:pt x="1154" y="1"/>
                    <a:pt x="0" y="1894"/>
                    <a:pt x="1916" y="3933"/>
                  </a:cubicBezTo>
                  <a:cubicBezTo>
                    <a:pt x="5193" y="7422"/>
                    <a:pt x="11420" y="7686"/>
                    <a:pt x="13224" y="7686"/>
                  </a:cubicBezTo>
                  <a:cubicBezTo>
                    <a:pt x="13544" y="7686"/>
                    <a:pt x="13725" y="7677"/>
                    <a:pt x="13725" y="7677"/>
                  </a:cubicBezTo>
                  <a:cubicBezTo>
                    <a:pt x="10165" y="1951"/>
                    <a:pt x="6216" y="1"/>
                    <a:pt x="36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9" name="Google Shape;1999;p10"/>
            <p:cNvSpPr/>
            <p:nvPr/>
          </p:nvSpPr>
          <p:spPr>
            <a:xfrm>
              <a:off x="1739729" y="1294025"/>
              <a:ext cx="170651" cy="141102"/>
            </a:xfrm>
            <a:custGeom>
              <a:avLst/>
              <a:gdLst/>
              <a:ahLst/>
              <a:cxnLst/>
              <a:rect l="l" t="t" r="r" b="b"/>
              <a:pathLst>
                <a:path w="6012" h="4971" extrusionOk="0">
                  <a:moveTo>
                    <a:pt x="2691" y="1"/>
                  </a:moveTo>
                  <a:cubicBezTo>
                    <a:pt x="1337" y="1"/>
                    <a:pt x="1" y="1206"/>
                    <a:pt x="1" y="1206"/>
                  </a:cubicBezTo>
                  <a:lnTo>
                    <a:pt x="4494" y="4970"/>
                  </a:lnTo>
                  <a:cubicBezTo>
                    <a:pt x="4494" y="4970"/>
                    <a:pt x="6011" y="1802"/>
                    <a:pt x="3784" y="323"/>
                  </a:cubicBezTo>
                  <a:cubicBezTo>
                    <a:pt x="3436" y="92"/>
                    <a:pt x="3063" y="1"/>
                    <a:pt x="26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0" name="Google Shape;2000;p10"/>
            <p:cNvSpPr/>
            <p:nvPr/>
          </p:nvSpPr>
          <p:spPr>
            <a:xfrm>
              <a:off x="1672712" y="1336972"/>
              <a:ext cx="429522" cy="455153"/>
            </a:xfrm>
            <a:custGeom>
              <a:avLst/>
              <a:gdLst/>
              <a:ahLst/>
              <a:cxnLst/>
              <a:rect l="l" t="t" r="r" b="b"/>
              <a:pathLst>
                <a:path w="15132" h="16035" extrusionOk="0">
                  <a:moveTo>
                    <a:pt x="5549" y="1"/>
                  </a:moveTo>
                  <a:lnTo>
                    <a:pt x="5549" y="1"/>
                  </a:lnTo>
                  <a:cubicBezTo>
                    <a:pt x="5549" y="1"/>
                    <a:pt x="0" y="8027"/>
                    <a:pt x="5722" y="16035"/>
                  </a:cubicBezTo>
                  <a:cubicBezTo>
                    <a:pt x="5722" y="16035"/>
                    <a:pt x="15131" y="10562"/>
                    <a:pt x="55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1" name="Google Shape;2001;p10"/>
            <p:cNvSpPr/>
            <p:nvPr/>
          </p:nvSpPr>
          <p:spPr>
            <a:xfrm>
              <a:off x="1768625" y="1490565"/>
              <a:ext cx="77434" cy="69032"/>
            </a:xfrm>
            <a:custGeom>
              <a:avLst/>
              <a:gdLst/>
              <a:ahLst/>
              <a:cxnLst/>
              <a:rect l="l" t="t" r="r" b="b"/>
              <a:pathLst>
                <a:path w="2728" h="2432" extrusionOk="0">
                  <a:moveTo>
                    <a:pt x="1366" y="0"/>
                  </a:moveTo>
                  <a:cubicBezTo>
                    <a:pt x="1232" y="0"/>
                    <a:pt x="1095" y="23"/>
                    <a:pt x="961" y="72"/>
                  </a:cubicBezTo>
                  <a:cubicBezTo>
                    <a:pt x="327" y="303"/>
                    <a:pt x="0" y="994"/>
                    <a:pt x="231" y="1628"/>
                  </a:cubicBezTo>
                  <a:cubicBezTo>
                    <a:pt x="411" y="2123"/>
                    <a:pt x="874" y="2431"/>
                    <a:pt x="1370" y="2431"/>
                  </a:cubicBezTo>
                  <a:cubicBezTo>
                    <a:pt x="1508" y="2431"/>
                    <a:pt x="1648" y="2407"/>
                    <a:pt x="1786" y="2357"/>
                  </a:cubicBezTo>
                  <a:cubicBezTo>
                    <a:pt x="2401" y="2127"/>
                    <a:pt x="2727" y="1436"/>
                    <a:pt x="2516" y="802"/>
                  </a:cubicBezTo>
                  <a:cubicBezTo>
                    <a:pt x="2334" y="318"/>
                    <a:pt x="1867" y="0"/>
                    <a:pt x="13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2" name="Google Shape;2002;p10"/>
            <p:cNvSpPr/>
            <p:nvPr/>
          </p:nvSpPr>
          <p:spPr>
            <a:xfrm>
              <a:off x="1865112" y="1466782"/>
              <a:ext cx="38172" cy="33937"/>
            </a:xfrm>
            <a:custGeom>
              <a:avLst/>
              <a:gdLst/>
              <a:ahLst/>
              <a:cxnLst/>
              <a:rect l="l" t="t" r="r" b="b"/>
              <a:pathLst>
                <a:path w="2862" h="2544" extrusionOk="0">
                  <a:moveTo>
                    <a:pt x="1416" y="1"/>
                  </a:moveTo>
                  <a:cubicBezTo>
                    <a:pt x="1277" y="1"/>
                    <a:pt x="1136" y="24"/>
                    <a:pt x="999" y="72"/>
                  </a:cubicBezTo>
                  <a:cubicBezTo>
                    <a:pt x="346" y="322"/>
                    <a:pt x="0" y="1032"/>
                    <a:pt x="231" y="1704"/>
                  </a:cubicBezTo>
                  <a:cubicBezTo>
                    <a:pt x="413" y="2220"/>
                    <a:pt x="906" y="2544"/>
                    <a:pt x="1436" y="2544"/>
                  </a:cubicBezTo>
                  <a:cubicBezTo>
                    <a:pt x="1578" y="2544"/>
                    <a:pt x="1722" y="2521"/>
                    <a:pt x="1863" y="2472"/>
                  </a:cubicBezTo>
                  <a:cubicBezTo>
                    <a:pt x="2516" y="2223"/>
                    <a:pt x="2862" y="1512"/>
                    <a:pt x="2631" y="840"/>
                  </a:cubicBezTo>
                  <a:cubicBezTo>
                    <a:pt x="2434" y="325"/>
                    <a:pt x="1937" y="1"/>
                    <a:pt x="14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3" name="Google Shape;2003;p10"/>
            <p:cNvSpPr/>
            <p:nvPr/>
          </p:nvSpPr>
          <p:spPr>
            <a:xfrm>
              <a:off x="1816059" y="1408198"/>
              <a:ext cx="52342" cy="46466"/>
            </a:xfrm>
            <a:custGeom>
              <a:avLst/>
              <a:gdLst/>
              <a:ahLst/>
              <a:cxnLst/>
              <a:rect l="l" t="t" r="r" b="b"/>
              <a:pathLst>
                <a:path w="1844" h="1637" extrusionOk="0">
                  <a:moveTo>
                    <a:pt x="933" y="1"/>
                  </a:moveTo>
                  <a:cubicBezTo>
                    <a:pt x="840" y="1"/>
                    <a:pt x="746" y="17"/>
                    <a:pt x="653" y="51"/>
                  </a:cubicBezTo>
                  <a:cubicBezTo>
                    <a:pt x="211" y="204"/>
                    <a:pt x="0" y="665"/>
                    <a:pt x="154" y="1088"/>
                  </a:cubicBezTo>
                  <a:cubicBezTo>
                    <a:pt x="274" y="1432"/>
                    <a:pt x="581" y="1637"/>
                    <a:pt x="911" y="1637"/>
                  </a:cubicBezTo>
                  <a:cubicBezTo>
                    <a:pt x="1004" y="1637"/>
                    <a:pt x="1098" y="1620"/>
                    <a:pt x="1191" y="1587"/>
                  </a:cubicBezTo>
                  <a:cubicBezTo>
                    <a:pt x="1632" y="1433"/>
                    <a:pt x="1844" y="972"/>
                    <a:pt x="1690" y="550"/>
                  </a:cubicBezTo>
                  <a:cubicBezTo>
                    <a:pt x="1570" y="205"/>
                    <a:pt x="1263" y="1"/>
                    <a:pt x="9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4" name="Google Shape;2004;p10"/>
            <p:cNvSpPr/>
            <p:nvPr/>
          </p:nvSpPr>
          <p:spPr>
            <a:xfrm>
              <a:off x="1849300" y="1530622"/>
              <a:ext cx="88873" cy="78807"/>
            </a:xfrm>
            <a:custGeom>
              <a:avLst/>
              <a:gdLst/>
              <a:ahLst/>
              <a:cxnLst/>
              <a:rect l="l" t="t" r="r" b="b"/>
              <a:pathLst>
                <a:path w="3476" h="3082" extrusionOk="0">
                  <a:moveTo>
                    <a:pt x="1731" y="1"/>
                  </a:moveTo>
                  <a:cubicBezTo>
                    <a:pt x="1558" y="1"/>
                    <a:pt x="1382" y="30"/>
                    <a:pt x="1210" y="92"/>
                  </a:cubicBezTo>
                  <a:cubicBezTo>
                    <a:pt x="423" y="380"/>
                    <a:pt x="0" y="1263"/>
                    <a:pt x="288" y="2069"/>
                  </a:cubicBezTo>
                  <a:cubicBezTo>
                    <a:pt x="515" y="2688"/>
                    <a:pt x="1109" y="3082"/>
                    <a:pt x="1735" y="3082"/>
                  </a:cubicBezTo>
                  <a:cubicBezTo>
                    <a:pt x="1906" y="3082"/>
                    <a:pt x="2079" y="3053"/>
                    <a:pt x="2247" y="2991"/>
                  </a:cubicBezTo>
                  <a:cubicBezTo>
                    <a:pt x="3053" y="2703"/>
                    <a:pt x="3476" y="1820"/>
                    <a:pt x="3188" y="1013"/>
                  </a:cubicBezTo>
                  <a:cubicBezTo>
                    <a:pt x="2961" y="394"/>
                    <a:pt x="2367" y="1"/>
                    <a:pt x="17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5" name="Google Shape;2005;p10"/>
            <p:cNvSpPr/>
            <p:nvPr/>
          </p:nvSpPr>
          <p:spPr>
            <a:xfrm>
              <a:off x="1781164" y="1587706"/>
              <a:ext cx="52347" cy="46417"/>
            </a:xfrm>
            <a:custGeom>
              <a:avLst/>
              <a:gdLst/>
              <a:ahLst/>
              <a:cxnLst/>
              <a:rect l="l" t="t" r="r" b="b"/>
              <a:pathLst>
                <a:path w="2766" h="2453" extrusionOk="0">
                  <a:moveTo>
                    <a:pt x="1397" y="1"/>
                  </a:moveTo>
                  <a:cubicBezTo>
                    <a:pt x="1258" y="1"/>
                    <a:pt x="1117" y="25"/>
                    <a:pt x="980" y="74"/>
                  </a:cubicBezTo>
                  <a:cubicBezTo>
                    <a:pt x="346" y="305"/>
                    <a:pt x="0" y="996"/>
                    <a:pt x="231" y="1649"/>
                  </a:cubicBezTo>
                  <a:cubicBezTo>
                    <a:pt x="411" y="2145"/>
                    <a:pt x="885" y="2453"/>
                    <a:pt x="1387" y="2453"/>
                  </a:cubicBezTo>
                  <a:cubicBezTo>
                    <a:pt x="1526" y="2453"/>
                    <a:pt x="1668" y="2429"/>
                    <a:pt x="1805" y="2379"/>
                  </a:cubicBezTo>
                  <a:cubicBezTo>
                    <a:pt x="2439" y="2148"/>
                    <a:pt x="2766" y="1457"/>
                    <a:pt x="2554" y="823"/>
                  </a:cubicBezTo>
                  <a:cubicBezTo>
                    <a:pt x="2374" y="312"/>
                    <a:pt x="1899" y="1"/>
                    <a:pt x="13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6" name="Google Shape;2006;p10"/>
            <p:cNvSpPr/>
            <p:nvPr/>
          </p:nvSpPr>
          <p:spPr>
            <a:xfrm>
              <a:off x="1806216" y="1639959"/>
              <a:ext cx="110673" cy="98269"/>
            </a:xfrm>
            <a:custGeom>
              <a:avLst/>
              <a:gdLst/>
              <a:ahLst/>
              <a:cxnLst/>
              <a:rect l="l" t="t" r="r" b="b"/>
              <a:pathLst>
                <a:path w="3899" h="3462" extrusionOk="0">
                  <a:moveTo>
                    <a:pt x="1946" y="0"/>
                  </a:moveTo>
                  <a:cubicBezTo>
                    <a:pt x="1753" y="0"/>
                    <a:pt x="1556" y="33"/>
                    <a:pt x="1364" y="103"/>
                  </a:cubicBezTo>
                  <a:cubicBezTo>
                    <a:pt x="480" y="429"/>
                    <a:pt x="0" y="1408"/>
                    <a:pt x="327" y="2311"/>
                  </a:cubicBezTo>
                  <a:cubicBezTo>
                    <a:pt x="585" y="3024"/>
                    <a:pt x="1251" y="3462"/>
                    <a:pt x="1965" y="3462"/>
                  </a:cubicBezTo>
                  <a:cubicBezTo>
                    <a:pt x="2154" y="3462"/>
                    <a:pt x="2346" y="3431"/>
                    <a:pt x="2535" y="3367"/>
                  </a:cubicBezTo>
                  <a:cubicBezTo>
                    <a:pt x="3437" y="3041"/>
                    <a:pt x="3898" y="2042"/>
                    <a:pt x="3591" y="1159"/>
                  </a:cubicBezTo>
                  <a:cubicBezTo>
                    <a:pt x="3334" y="449"/>
                    <a:pt x="2661" y="0"/>
                    <a:pt x="19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7" name="Google Shape;2007;p10"/>
            <p:cNvSpPr/>
            <p:nvPr/>
          </p:nvSpPr>
          <p:spPr>
            <a:xfrm>
              <a:off x="1823692" y="1207252"/>
              <a:ext cx="28357" cy="91059"/>
            </a:xfrm>
            <a:custGeom>
              <a:avLst/>
              <a:gdLst/>
              <a:ahLst/>
              <a:cxnLst/>
              <a:rect l="l" t="t" r="r" b="b"/>
              <a:pathLst>
                <a:path w="999" h="3208" extrusionOk="0">
                  <a:moveTo>
                    <a:pt x="845" y="1"/>
                  </a:moveTo>
                  <a:lnTo>
                    <a:pt x="0" y="3169"/>
                  </a:lnTo>
                  <a:lnTo>
                    <a:pt x="134" y="3207"/>
                  </a:lnTo>
                  <a:lnTo>
                    <a:pt x="999" y="39"/>
                  </a:lnTo>
                  <a:lnTo>
                    <a:pt x="8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8" name="Google Shape;2008;p10"/>
            <p:cNvSpPr/>
            <p:nvPr/>
          </p:nvSpPr>
          <p:spPr>
            <a:xfrm>
              <a:off x="1840041" y="1199078"/>
              <a:ext cx="19642" cy="17457"/>
            </a:xfrm>
            <a:custGeom>
              <a:avLst/>
              <a:gdLst/>
              <a:ahLst/>
              <a:cxnLst/>
              <a:rect l="l" t="t" r="r" b="b"/>
              <a:pathLst>
                <a:path w="692" h="615" extrusionOk="0">
                  <a:moveTo>
                    <a:pt x="353" y="1"/>
                  </a:moveTo>
                  <a:cubicBezTo>
                    <a:pt x="319" y="1"/>
                    <a:pt x="284" y="7"/>
                    <a:pt x="250" y="20"/>
                  </a:cubicBezTo>
                  <a:cubicBezTo>
                    <a:pt x="77" y="77"/>
                    <a:pt x="0" y="250"/>
                    <a:pt x="58" y="423"/>
                  </a:cubicBezTo>
                  <a:cubicBezTo>
                    <a:pt x="102" y="542"/>
                    <a:pt x="216" y="615"/>
                    <a:pt x="337" y="615"/>
                  </a:cubicBezTo>
                  <a:cubicBezTo>
                    <a:pt x="372" y="615"/>
                    <a:pt x="407" y="609"/>
                    <a:pt x="442" y="596"/>
                  </a:cubicBezTo>
                  <a:cubicBezTo>
                    <a:pt x="615" y="538"/>
                    <a:pt x="691" y="365"/>
                    <a:pt x="634" y="212"/>
                  </a:cubicBezTo>
                  <a:cubicBezTo>
                    <a:pt x="589" y="77"/>
                    <a:pt x="474" y="1"/>
                    <a:pt x="3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9" name="Google Shape;2009;p10"/>
            <p:cNvSpPr/>
            <p:nvPr/>
          </p:nvSpPr>
          <p:spPr>
            <a:xfrm>
              <a:off x="1859656" y="1252498"/>
              <a:ext cx="68152" cy="69231"/>
            </a:xfrm>
            <a:custGeom>
              <a:avLst/>
              <a:gdLst/>
              <a:ahLst/>
              <a:cxnLst/>
              <a:rect l="l" t="t" r="r" b="b"/>
              <a:pathLst>
                <a:path w="2401" h="2439" extrusionOk="0">
                  <a:moveTo>
                    <a:pt x="2285" y="0"/>
                  </a:moveTo>
                  <a:lnTo>
                    <a:pt x="0" y="2343"/>
                  </a:lnTo>
                  <a:lnTo>
                    <a:pt x="96" y="2439"/>
                  </a:lnTo>
                  <a:lnTo>
                    <a:pt x="2401" y="96"/>
                  </a:lnTo>
                  <a:lnTo>
                    <a:pt x="2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0" name="Google Shape;2010;p10"/>
            <p:cNvSpPr/>
            <p:nvPr/>
          </p:nvSpPr>
          <p:spPr>
            <a:xfrm>
              <a:off x="1916880" y="1245203"/>
              <a:ext cx="19103" cy="17741"/>
            </a:xfrm>
            <a:custGeom>
              <a:avLst/>
              <a:gdLst/>
              <a:ahLst/>
              <a:cxnLst/>
              <a:rect l="l" t="t" r="r" b="b"/>
              <a:pathLst>
                <a:path w="673" h="625" extrusionOk="0">
                  <a:moveTo>
                    <a:pt x="318" y="0"/>
                  </a:moveTo>
                  <a:cubicBezTo>
                    <a:pt x="174" y="0"/>
                    <a:pt x="53" y="107"/>
                    <a:pt x="20" y="257"/>
                  </a:cubicBezTo>
                  <a:cubicBezTo>
                    <a:pt x="1" y="430"/>
                    <a:pt x="116" y="584"/>
                    <a:pt x="269" y="622"/>
                  </a:cubicBezTo>
                  <a:cubicBezTo>
                    <a:pt x="282" y="624"/>
                    <a:pt x="295" y="624"/>
                    <a:pt x="307" y="624"/>
                  </a:cubicBezTo>
                  <a:cubicBezTo>
                    <a:pt x="467" y="624"/>
                    <a:pt x="617" y="514"/>
                    <a:pt x="634" y="353"/>
                  </a:cubicBezTo>
                  <a:cubicBezTo>
                    <a:pt x="673" y="200"/>
                    <a:pt x="558" y="27"/>
                    <a:pt x="385" y="8"/>
                  </a:cubicBezTo>
                  <a:cubicBezTo>
                    <a:pt x="362" y="3"/>
                    <a:pt x="340" y="0"/>
                    <a:pt x="3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1" name="Google Shape;2011;p10"/>
            <p:cNvSpPr/>
            <p:nvPr/>
          </p:nvSpPr>
          <p:spPr>
            <a:xfrm>
              <a:off x="1395249" y="1287099"/>
              <a:ext cx="435000" cy="205252"/>
            </a:xfrm>
            <a:custGeom>
              <a:avLst/>
              <a:gdLst/>
              <a:ahLst/>
              <a:cxnLst/>
              <a:rect l="l" t="t" r="r" b="b"/>
              <a:pathLst>
                <a:path w="15325" h="7231" extrusionOk="0">
                  <a:moveTo>
                    <a:pt x="8315" y="0"/>
                  </a:moveTo>
                  <a:cubicBezTo>
                    <a:pt x="1419" y="0"/>
                    <a:pt x="1" y="6558"/>
                    <a:pt x="1" y="6558"/>
                  </a:cubicBezTo>
                  <a:cubicBezTo>
                    <a:pt x="1504" y="7032"/>
                    <a:pt x="2919" y="7230"/>
                    <a:pt x="4235" y="7230"/>
                  </a:cubicBezTo>
                  <a:cubicBezTo>
                    <a:pt x="11139" y="7230"/>
                    <a:pt x="15324" y="1758"/>
                    <a:pt x="15324" y="1758"/>
                  </a:cubicBezTo>
                  <a:cubicBezTo>
                    <a:pt x="12518" y="495"/>
                    <a:pt x="10210" y="0"/>
                    <a:pt x="83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2" name="Google Shape;2012;p10"/>
            <p:cNvSpPr/>
            <p:nvPr/>
          </p:nvSpPr>
          <p:spPr>
            <a:xfrm>
              <a:off x="1588211" y="1381167"/>
              <a:ext cx="69799" cy="68720"/>
            </a:xfrm>
            <a:custGeom>
              <a:avLst/>
              <a:gdLst/>
              <a:ahLst/>
              <a:cxnLst/>
              <a:rect l="l" t="t" r="r" b="b"/>
              <a:pathLst>
                <a:path w="2459" h="2421" extrusionOk="0">
                  <a:moveTo>
                    <a:pt x="1233" y="0"/>
                  </a:moveTo>
                  <a:cubicBezTo>
                    <a:pt x="577" y="0"/>
                    <a:pt x="39" y="530"/>
                    <a:pt x="20" y="1172"/>
                  </a:cubicBezTo>
                  <a:cubicBezTo>
                    <a:pt x="1" y="1844"/>
                    <a:pt x="539" y="2401"/>
                    <a:pt x="1191" y="2420"/>
                  </a:cubicBezTo>
                  <a:cubicBezTo>
                    <a:pt x="1204" y="2420"/>
                    <a:pt x="1216" y="2421"/>
                    <a:pt x="1228" y="2421"/>
                  </a:cubicBezTo>
                  <a:cubicBezTo>
                    <a:pt x="1883" y="2421"/>
                    <a:pt x="2421" y="1909"/>
                    <a:pt x="2440" y="1249"/>
                  </a:cubicBezTo>
                  <a:cubicBezTo>
                    <a:pt x="2459" y="577"/>
                    <a:pt x="1940" y="20"/>
                    <a:pt x="1268" y="1"/>
                  </a:cubicBezTo>
                  <a:cubicBezTo>
                    <a:pt x="1257" y="0"/>
                    <a:pt x="1245" y="0"/>
                    <a:pt x="12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3" name="Google Shape;2013;p10"/>
            <p:cNvSpPr/>
            <p:nvPr/>
          </p:nvSpPr>
          <p:spPr>
            <a:xfrm>
              <a:off x="1642984" y="1307752"/>
              <a:ext cx="73091" cy="72041"/>
            </a:xfrm>
            <a:custGeom>
              <a:avLst/>
              <a:gdLst/>
              <a:ahLst/>
              <a:cxnLst/>
              <a:rect l="l" t="t" r="r" b="b"/>
              <a:pathLst>
                <a:path w="2575" h="2538" extrusionOk="0">
                  <a:moveTo>
                    <a:pt x="1257" y="0"/>
                  </a:moveTo>
                  <a:cubicBezTo>
                    <a:pt x="578" y="0"/>
                    <a:pt x="39" y="544"/>
                    <a:pt x="20" y="1231"/>
                  </a:cubicBezTo>
                  <a:cubicBezTo>
                    <a:pt x="1" y="1922"/>
                    <a:pt x="539" y="2518"/>
                    <a:pt x="1249" y="2537"/>
                  </a:cubicBezTo>
                  <a:cubicBezTo>
                    <a:pt x="1261" y="2537"/>
                    <a:pt x="1272" y="2537"/>
                    <a:pt x="1284" y="2537"/>
                  </a:cubicBezTo>
                  <a:cubicBezTo>
                    <a:pt x="1960" y="2537"/>
                    <a:pt x="2536" y="1988"/>
                    <a:pt x="2555" y="1308"/>
                  </a:cubicBezTo>
                  <a:cubicBezTo>
                    <a:pt x="2574" y="597"/>
                    <a:pt x="2017" y="21"/>
                    <a:pt x="1326" y="2"/>
                  </a:cubicBezTo>
                  <a:cubicBezTo>
                    <a:pt x="1303" y="1"/>
                    <a:pt x="1280" y="0"/>
                    <a:pt x="12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4" name="Google Shape;2014;p10"/>
            <p:cNvSpPr/>
            <p:nvPr/>
          </p:nvSpPr>
          <p:spPr>
            <a:xfrm>
              <a:off x="1743636" y="1314336"/>
              <a:ext cx="47431" cy="46381"/>
            </a:xfrm>
            <a:custGeom>
              <a:avLst/>
              <a:gdLst/>
              <a:ahLst/>
              <a:cxnLst/>
              <a:rect l="l" t="t" r="r" b="b"/>
              <a:pathLst>
                <a:path w="1671" h="1634" extrusionOk="0">
                  <a:moveTo>
                    <a:pt x="830" y="0"/>
                  </a:moveTo>
                  <a:cubicBezTo>
                    <a:pt x="384" y="0"/>
                    <a:pt x="19" y="358"/>
                    <a:pt x="19" y="788"/>
                  </a:cubicBezTo>
                  <a:cubicBezTo>
                    <a:pt x="0" y="1249"/>
                    <a:pt x="346" y="1633"/>
                    <a:pt x="807" y="1633"/>
                  </a:cubicBezTo>
                  <a:cubicBezTo>
                    <a:pt x="818" y="1634"/>
                    <a:pt x="830" y="1634"/>
                    <a:pt x="841" y="1634"/>
                  </a:cubicBezTo>
                  <a:cubicBezTo>
                    <a:pt x="1286" y="1634"/>
                    <a:pt x="1633" y="1276"/>
                    <a:pt x="1652" y="846"/>
                  </a:cubicBezTo>
                  <a:cubicBezTo>
                    <a:pt x="1671" y="385"/>
                    <a:pt x="1306" y="20"/>
                    <a:pt x="864" y="1"/>
                  </a:cubicBezTo>
                  <a:cubicBezTo>
                    <a:pt x="853" y="1"/>
                    <a:pt x="841" y="0"/>
                    <a:pt x="8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5" name="Google Shape;2015;p10"/>
            <p:cNvSpPr/>
            <p:nvPr/>
          </p:nvSpPr>
          <p:spPr>
            <a:xfrm>
              <a:off x="1505096" y="1313734"/>
              <a:ext cx="88873" cy="87284"/>
            </a:xfrm>
            <a:custGeom>
              <a:avLst/>
              <a:gdLst/>
              <a:ahLst/>
              <a:cxnLst/>
              <a:rect l="l" t="t" r="r" b="b"/>
              <a:pathLst>
                <a:path w="3131" h="3075" extrusionOk="0">
                  <a:moveTo>
                    <a:pt x="1543" y="0"/>
                  </a:moveTo>
                  <a:cubicBezTo>
                    <a:pt x="712" y="0"/>
                    <a:pt x="57" y="658"/>
                    <a:pt x="19" y="1480"/>
                  </a:cubicBezTo>
                  <a:cubicBezTo>
                    <a:pt x="0" y="2344"/>
                    <a:pt x="672" y="3055"/>
                    <a:pt x="1517" y="3074"/>
                  </a:cubicBezTo>
                  <a:cubicBezTo>
                    <a:pt x="1529" y="3074"/>
                    <a:pt x="1541" y="3074"/>
                    <a:pt x="1553" y="3074"/>
                  </a:cubicBezTo>
                  <a:cubicBezTo>
                    <a:pt x="2382" y="3074"/>
                    <a:pt x="3073" y="2428"/>
                    <a:pt x="3111" y="1576"/>
                  </a:cubicBezTo>
                  <a:cubicBezTo>
                    <a:pt x="3130" y="731"/>
                    <a:pt x="2458" y="21"/>
                    <a:pt x="1613" y="2"/>
                  </a:cubicBezTo>
                  <a:cubicBezTo>
                    <a:pt x="1590" y="1"/>
                    <a:pt x="1566" y="0"/>
                    <a:pt x="1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6" name="Google Shape;2016;p10"/>
            <p:cNvSpPr/>
            <p:nvPr/>
          </p:nvSpPr>
          <p:spPr>
            <a:xfrm>
              <a:off x="1491729" y="1424171"/>
              <a:ext cx="70338" cy="69827"/>
            </a:xfrm>
            <a:custGeom>
              <a:avLst/>
              <a:gdLst/>
              <a:ahLst/>
              <a:cxnLst/>
              <a:rect l="l" t="t" r="r" b="b"/>
              <a:pathLst>
                <a:path w="2478" h="2460" extrusionOk="0">
                  <a:moveTo>
                    <a:pt x="1233" y="1"/>
                  </a:moveTo>
                  <a:cubicBezTo>
                    <a:pt x="577" y="1"/>
                    <a:pt x="39" y="531"/>
                    <a:pt x="20" y="1192"/>
                  </a:cubicBezTo>
                  <a:cubicBezTo>
                    <a:pt x="1" y="1864"/>
                    <a:pt x="519" y="2440"/>
                    <a:pt x="1211" y="2459"/>
                  </a:cubicBezTo>
                  <a:cubicBezTo>
                    <a:pt x="1222" y="2459"/>
                    <a:pt x="1234" y="2459"/>
                    <a:pt x="1245" y="2459"/>
                  </a:cubicBezTo>
                  <a:cubicBezTo>
                    <a:pt x="1902" y="2459"/>
                    <a:pt x="2440" y="1929"/>
                    <a:pt x="2459" y="1268"/>
                  </a:cubicBezTo>
                  <a:cubicBezTo>
                    <a:pt x="2478" y="596"/>
                    <a:pt x="1959" y="20"/>
                    <a:pt x="1268" y="1"/>
                  </a:cubicBezTo>
                  <a:cubicBezTo>
                    <a:pt x="1257" y="1"/>
                    <a:pt x="1245" y="1"/>
                    <a:pt x="12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7" name="Google Shape;2017;p10"/>
            <p:cNvSpPr/>
            <p:nvPr/>
          </p:nvSpPr>
          <p:spPr>
            <a:xfrm>
              <a:off x="1448127" y="1385858"/>
              <a:ext cx="38727" cy="38317"/>
            </a:xfrm>
            <a:custGeom>
              <a:avLst/>
              <a:gdLst/>
              <a:ahLst/>
              <a:cxnLst/>
              <a:rect l="l" t="t" r="r" b="b"/>
              <a:pathLst>
                <a:path w="3496" h="3459" extrusionOk="0">
                  <a:moveTo>
                    <a:pt x="1770" y="1"/>
                  </a:moveTo>
                  <a:cubicBezTo>
                    <a:pt x="826" y="1"/>
                    <a:pt x="39" y="743"/>
                    <a:pt x="20" y="1691"/>
                  </a:cubicBezTo>
                  <a:cubicBezTo>
                    <a:pt x="1" y="2632"/>
                    <a:pt x="750" y="3438"/>
                    <a:pt x="1691" y="3457"/>
                  </a:cubicBezTo>
                  <a:cubicBezTo>
                    <a:pt x="1714" y="3458"/>
                    <a:pt x="1738" y="3459"/>
                    <a:pt x="1761" y="3459"/>
                  </a:cubicBezTo>
                  <a:cubicBezTo>
                    <a:pt x="2690" y="3459"/>
                    <a:pt x="3458" y="2723"/>
                    <a:pt x="3477" y="1787"/>
                  </a:cubicBezTo>
                  <a:cubicBezTo>
                    <a:pt x="3496" y="827"/>
                    <a:pt x="2747" y="39"/>
                    <a:pt x="1806" y="1"/>
                  </a:cubicBezTo>
                  <a:cubicBezTo>
                    <a:pt x="1794" y="1"/>
                    <a:pt x="1782" y="1"/>
                    <a:pt x="17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18" name="Google Shape;2018;p10"/>
          <p:cNvGrpSpPr/>
          <p:nvPr/>
        </p:nvGrpSpPr>
        <p:grpSpPr>
          <a:xfrm>
            <a:off x="7797069" y="2889707"/>
            <a:ext cx="273760" cy="333929"/>
            <a:chOff x="7165238" y="1982873"/>
            <a:chExt cx="582716" cy="710789"/>
          </a:xfrm>
        </p:grpSpPr>
        <p:sp>
          <p:nvSpPr>
            <p:cNvPr id="2019" name="Google Shape;2019;p10"/>
            <p:cNvSpPr/>
            <p:nvPr/>
          </p:nvSpPr>
          <p:spPr>
            <a:xfrm>
              <a:off x="7165238" y="1982873"/>
              <a:ext cx="582716" cy="710789"/>
            </a:xfrm>
            <a:custGeom>
              <a:avLst/>
              <a:gdLst/>
              <a:ahLst/>
              <a:cxnLst/>
              <a:rect l="l" t="t" r="r" b="b"/>
              <a:pathLst>
                <a:path w="20529" h="25041" extrusionOk="0">
                  <a:moveTo>
                    <a:pt x="14384" y="0"/>
                  </a:moveTo>
                  <a:lnTo>
                    <a:pt x="14384" y="0"/>
                  </a:lnTo>
                  <a:cubicBezTo>
                    <a:pt x="7797" y="5742"/>
                    <a:pt x="8815" y="10830"/>
                    <a:pt x="8815" y="10830"/>
                  </a:cubicBezTo>
                  <a:cubicBezTo>
                    <a:pt x="5561" y="5853"/>
                    <a:pt x="1438" y="5644"/>
                    <a:pt x="767" y="5644"/>
                  </a:cubicBezTo>
                  <a:cubicBezTo>
                    <a:pt x="706" y="5644"/>
                    <a:pt x="673" y="5646"/>
                    <a:pt x="673" y="5646"/>
                  </a:cubicBezTo>
                  <a:cubicBezTo>
                    <a:pt x="1211" y="12674"/>
                    <a:pt x="7317" y="14172"/>
                    <a:pt x="7317" y="14172"/>
                  </a:cubicBezTo>
                  <a:cubicBezTo>
                    <a:pt x="6857" y="14086"/>
                    <a:pt x="6417" y="14048"/>
                    <a:pt x="5999" y="14048"/>
                  </a:cubicBezTo>
                  <a:cubicBezTo>
                    <a:pt x="2085" y="14048"/>
                    <a:pt x="1" y="17417"/>
                    <a:pt x="1" y="17417"/>
                  </a:cubicBezTo>
                  <a:cubicBezTo>
                    <a:pt x="961" y="17755"/>
                    <a:pt x="1835" y="17892"/>
                    <a:pt x="2620" y="17892"/>
                  </a:cubicBezTo>
                  <a:cubicBezTo>
                    <a:pt x="5658" y="17892"/>
                    <a:pt x="7372" y="15839"/>
                    <a:pt x="7673" y="15446"/>
                  </a:cubicBezTo>
                  <a:lnTo>
                    <a:pt x="7673" y="15446"/>
                  </a:lnTo>
                  <a:cubicBezTo>
                    <a:pt x="3429" y="21209"/>
                    <a:pt x="4763" y="25040"/>
                    <a:pt x="4763" y="25040"/>
                  </a:cubicBezTo>
                  <a:cubicBezTo>
                    <a:pt x="8911" y="23005"/>
                    <a:pt x="9737" y="16322"/>
                    <a:pt x="9737" y="16322"/>
                  </a:cubicBezTo>
                  <a:cubicBezTo>
                    <a:pt x="9890" y="24541"/>
                    <a:pt x="14095" y="24810"/>
                    <a:pt x="14095" y="24810"/>
                  </a:cubicBezTo>
                  <a:cubicBezTo>
                    <a:pt x="15035" y="19115"/>
                    <a:pt x="11149" y="15909"/>
                    <a:pt x="11138" y="15900"/>
                  </a:cubicBezTo>
                  <a:lnTo>
                    <a:pt x="11138" y="15900"/>
                  </a:lnTo>
                  <a:cubicBezTo>
                    <a:pt x="14226" y="18439"/>
                    <a:pt x="16398" y="19160"/>
                    <a:pt x="17870" y="19160"/>
                  </a:cubicBezTo>
                  <a:cubicBezTo>
                    <a:pt x="19804" y="19160"/>
                    <a:pt x="20528" y="17916"/>
                    <a:pt x="20528" y="17916"/>
                  </a:cubicBezTo>
                  <a:cubicBezTo>
                    <a:pt x="17283" y="15286"/>
                    <a:pt x="12080" y="14172"/>
                    <a:pt x="12079" y="14172"/>
                  </a:cubicBezTo>
                  <a:lnTo>
                    <a:pt x="12079" y="14172"/>
                  </a:lnTo>
                  <a:cubicBezTo>
                    <a:pt x="12558" y="14254"/>
                    <a:pt x="13012" y="14292"/>
                    <a:pt x="13442" y="14292"/>
                  </a:cubicBezTo>
                  <a:cubicBezTo>
                    <a:pt x="18837" y="14292"/>
                    <a:pt x="20451" y="8296"/>
                    <a:pt x="20451" y="8296"/>
                  </a:cubicBezTo>
                  <a:cubicBezTo>
                    <a:pt x="20237" y="8285"/>
                    <a:pt x="20026" y="8280"/>
                    <a:pt x="19820" y="8280"/>
                  </a:cubicBezTo>
                  <a:cubicBezTo>
                    <a:pt x="15294" y="8280"/>
                    <a:pt x="12770" y="10721"/>
                    <a:pt x="11869" y="11812"/>
                  </a:cubicBezTo>
                  <a:lnTo>
                    <a:pt x="11869" y="11812"/>
                  </a:lnTo>
                  <a:cubicBezTo>
                    <a:pt x="17415" y="4189"/>
                    <a:pt x="14384" y="1"/>
                    <a:pt x="143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0" name="Google Shape;2020;p10"/>
            <p:cNvSpPr/>
            <p:nvPr/>
          </p:nvSpPr>
          <p:spPr>
            <a:xfrm>
              <a:off x="7235576" y="2054261"/>
              <a:ext cx="451321" cy="556005"/>
            </a:xfrm>
            <a:custGeom>
              <a:avLst/>
              <a:gdLst/>
              <a:ahLst/>
              <a:cxnLst/>
              <a:rect l="l" t="t" r="r" b="b"/>
              <a:pathLst>
                <a:path w="15900" h="19588" extrusionOk="0">
                  <a:moveTo>
                    <a:pt x="10945" y="1"/>
                  </a:moveTo>
                  <a:cubicBezTo>
                    <a:pt x="8526" y="2708"/>
                    <a:pt x="6510" y="11004"/>
                    <a:pt x="6510" y="11004"/>
                  </a:cubicBezTo>
                  <a:cubicBezTo>
                    <a:pt x="5780" y="9237"/>
                    <a:pt x="1" y="4648"/>
                    <a:pt x="0" y="4648"/>
                  </a:cubicBezTo>
                  <a:lnTo>
                    <a:pt x="0" y="4648"/>
                  </a:lnTo>
                  <a:cubicBezTo>
                    <a:pt x="1171" y="7931"/>
                    <a:pt x="6145" y="11599"/>
                    <a:pt x="6145" y="11599"/>
                  </a:cubicBezTo>
                  <a:cubicBezTo>
                    <a:pt x="4186" y="12329"/>
                    <a:pt x="96" y="14153"/>
                    <a:pt x="96" y="14153"/>
                  </a:cubicBezTo>
                  <a:cubicBezTo>
                    <a:pt x="157" y="14155"/>
                    <a:pt x="218" y="14156"/>
                    <a:pt x="279" y="14156"/>
                  </a:cubicBezTo>
                  <a:cubicBezTo>
                    <a:pt x="3134" y="14156"/>
                    <a:pt x="6336" y="12003"/>
                    <a:pt x="6337" y="12002"/>
                  </a:cubicBezTo>
                  <a:lnTo>
                    <a:pt x="6337" y="12002"/>
                  </a:lnTo>
                  <a:cubicBezTo>
                    <a:pt x="5396" y="13250"/>
                    <a:pt x="3745" y="19357"/>
                    <a:pt x="3745" y="19357"/>
                  </a:cubicBezTo>
                  <a:cubicBezTo>
                    <a:pt x="5646" y="16419"/>
                    <a:pt x="7067" y="12117"/>
                    <a:pt x="7067" y="12117"/>
                  </a:cubicBezTo>
                  <a:cubicBezTo>
                    <a:pt x="7585" y="15036"/>
                    <a:pt x="10427" y="19587"/>
                    <a:pt x="10427" y="19587"/>
                  </a:cubicBezTo>
                  <a:cubicBezTo>
                    <a:pt x="10254" y="16092"/>
                    <a:pt x="7412" y="11907"/>
                    <a:pt x="7412" y="11906"/>
                  </a:cubicBezTo>
                  <a:lnTo>
                    <a:pt x="7412" y="11906"/>
                  </a:lnTo>
                  <a:cubicBezTo>
                    <a:pt x="12002" y="14307"/>
                    <a:pt x="15900" y="15286"/>
                    <a:pt x="15900" y="15286"/>
                  </a:cubicBezTo>
                  <a:cubicBezTo>
                    <a:pt x="13576" y="13538"/>
                    <a:pt x="7374" y="11311"/>
                    <a:pt x="7374" y="11311"/>
                  </a:cubicBezTo>
                  <a:cubicBezTo>
                    <a:pt x="11387" y="11100"/>
                    <a:pt x="15477" y="7336"/>
                    <a:pt x="15477" y="7336"/>
                  </a:cubicBezTo>
                  <a:lnTo>
                    <a:pt x="15477" y="7336"/>
                  </a:lnTo>
                  <a:cubicBezTo>
                    <a:pt x="13557" y="7413"/>
                    <a:pt x="7623" y="10639"/>
                    <a:pt x="7623" y="10639"/>
                  </a:cubicBezTo>
                  <a:cubicBezTo>
                    <a:pt x="9524" y="6683"/>
                    <a:pt x="10945" y="1"/>
                    <a:pt x="109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1" name="Google Shape;2021;p10"/>
            <p:cNvSpPr/>
            <p:nvPr/>
          </p:nvSpPr>
          <p:spPr>
            <a:xfrm>
              <a:off x="7396462" y="2309385"/>
              <a:ext cx="119189" cy="115243"/>
            </a:xfrm>
            <a:custGeom>
              <a:avLst/>
              <a:gdLst/>
              <a:ahLst/>
              <a:cxnLst/>
              <a:rect l="l" t="t" r="r" b="b"/>
              <a:pathLst>
                <a:path w="4199" h="4060" extrusionOk="0">
                  <a:moveTo>
                    <a:pt x="1722" y="0"/>
                  </a:moveTo>
                  <a:cubicBezTo>
                    <a:pt x="837" y="0"/>
                    <a:pt x="0" y="677"/>
                    <a:pt x="35" y="2169"/>
                  </a:cubicBezTo>
                  <a:cubicBezTo>
                    <a:pt x="35" y="2169"/>
                    <a:pt x="170" y="3744"/>
                    <a:pt x="1610" y="4032"/>
                  </a:cubicBezTo>
                  <a:cubicBezTo>
                    <a:pt x="1701" y="4050"/>
                    <a:pt x="1792" y="4059"/>
                    <a:pt x="1881" y="4059"/>
                  </a:cubicBezTo>
                  <a:cubicBezTo>
                    <a:pt x="3195" y="4059"/>
                    <a:pt x="4199" y="2157"/>
                    <a:pt x="3300" y="844"/>
                  </a:cubicBezTo>
                  <a:cubicBezTo>
                    <a:pt x="2910" y="295"/>
                    <a:pt x="2305" y="0"/>
                    <a:pt x="17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22" name="Google Shape;2022;p10"/>
          <p:cNvGrpSpPr/>
          <p:nvPr/>
        </p:nvGrpSpPr>
        <p:grpSpPr>
          <a:xfrm>
            <a:off x="7299582" y="3946770"/>
            <a:ext cx="771249" cy="760888"/>
            <a:chOff x="1320057" y="1923520"/>
            <a:chExt cx="771249" cy="760888"/>
          </a:xfrm>
        </p:grpSpPr>
        <p:sp>
          <p:nvSpPr>
            <p:cNvPr id="2023" name="Google Shape;2023;p10"/>
            <p:cNvSpPr/>
            <p:nvPr/>
          </p:nvSpPr>
          <p:spPr>
            <a:xfrm>
              <a:off x="1833476" y="2183441"/>
              <a:ext cx="4939" cy="120494"/>
            </a:xfrm>
            <a:custGeom>
              <a:avLst/>
              <a:gdLst/>
              <a:ahLst/>
              <a:cxnLst/>
              <a:rect l="l" t="t" r="r" b="b"/>
              <a:pathLst>
                <a:path w="174" h="4245" extrusionOk="0">
                  <a:moveTo>
                    <a:pt x="1" y="1"/>
                  </a:moveTo>
                  <a:lnTo>
                    <a:pt x="1" y="4244"/>
                  </a:lnTo>
                  <a:lnTo>
                    <a:pt x="174" y="4244"/>
                  </a:lnTo>
                  <a:lnTo>
                    <a:pt x="174" y="1"/>
                  </a:lnTo>
                  <a:close/>
                </a:path>
              </a:pathLst>
            </a:custGeom>
            <a:solidFill>
              <a:srgbClr val="FFD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4" name="Google Shape;2024;p10"/>
            <p:cNvSpPr/>
            <p:nvPr/>
          </p:nvSpPr>
          <p:spPr>
            <a:xfrm>
              <a:off x="1823144" y="2167631"/>
              <a:ext cx="23446" cy="23474"/>
            </a:xfrm>
            <a:custGeom>
              <a:avLst/>
              <a:gdLst/>
              <a:ahLst/>
              <a:cxnLst/>
              <a:rect l="l" t="t" r="r" b="b"/>
              <a:pathLst>
                <a:path w="826" h="827" extrusionOk="0">
                  <a:moveTo>
                    <a:pt x="423" y="1"/>
                  </a:moveTo>
                  <a:cubicBezTo>
                    <a:pt x="192" y="1"/>
                    <a:pt x="0" y="193"/>
                    <a:pt x="0" y="423"/>
                  </a:cubicBezTo>
                  <a:cubicBezTo>
                    <a:pt x="0" y="635"/>
                    <a:pt x="192" y="827"/>
                    <a:pt x="423" y="827"/>
                  </a:cubicBezTo>
                  <a:cubicBezTo>
                    <a:pt x="653" y="827"/>
                    <a:pt x="826" y="635"/>
                    <a:pt x="826" y="423"/>
                  </a:cubicBezTo>
                  <a:cubicBezTo>
                    <a:pt x="826" y="193"/>
                    <a:pt x="653" y="1"/>
                    <a:pt x="4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5" name="Google Shape;2025;p10"/>
            <p:cNvSpPr/>
            <p:nvPr/>
          </p:nvSpPr>
          <p:spPr>
            <a:xfrm>
              <a:off x="1804589" y="2183441"/>
              <a:ext cx="4939" cy="120494"/>
            </a:xfrm>
            <a:custGeom>
              <a:avLst/>
              <a:gdLst/>
              <a:ahLst/>
              <a:cxnLst/>
              <a:rect l="l" t="t" r="r" b="b"/>
              <a:pathLst>
                <a:path w="174" h="4245" extrusionOk="0">
                  <a:moveTo>
                    <a:pt x="1" y="1"/>
                  </a:moveTo>
                  <a:lnTo>
                    <a:pt x="1" y="4244"/>
                  </a:lnTo>
                  <a:lnTo>
                    <a:pt x="174" y="4244"/>
                  </a:lnTo>
                  <a:lnTo>
                    <a:pt x="174" y="1"/>
                  </a:lnTo>
                  <a:close/>
                </a:path>
              </a:pathLst>
            </a:custGeom>
            <a:solidFill>
              <a:srgbClr val="FFD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6" name="Google Shape;2026;p10"/>
            <p:cNvSpPr/>
            <p:nvPr/>
          </p:nvSpPr>
          <p:spPr>
            <a:xfrm>
              <a:off x="1794256" y="2167631"/>
              <a:ext cx="23446" cy="23474"/>
            </a:xfrm>
            <a:custGeom>
              <a:avLst/>
              <a:gdLst/>
              <a:ahLst/>
              <a:cxnLst/>
              <a:rect l="l" t="t" r="r" b="b"/>
              <a:pathLst>
                <a:path w="826" h="827" extrusionOk="0">
                  <a:moveTo>
                    <a:pt x="423" y="1"/>
                  </a:moveTo>
                  <a:cubicBezTo>
                    <a:pt x="192" y="1"/>
                    <a:pt x="0" y="193"/>
                    <a:pt x="0" y="423"/>
                  </a:cubicBezTo>
                  <a:cubicBezTo>
                    <a:pt x="0" y="635"/>
                    <a:pt x="192" y="827"/>
                    <a:pt x="423" y="827"/>
                  </a:cubicBezTo>
                  <a:cubicBezTo>
                    <a:pt x="653" y="827"/>
                    <a:pt x="826" y="635"/>
                    <a:pt x="826" y="423"/>
                  </a:cubicBezTo>
                  <a:cubicBezTo>
                    <a:pt x="826" y="193"/>
                    <a:pt x="653" y="1"/>
                    <a:pt x="4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7" name="Google Shape;2027;p10"/>
            <p:cNvSpPr/>
            <p:nvPr/>
          </p:nvSpPr>
          <p:spPr>
            <a:xfrm>
              <a:off x="1865105" y="2199251"/>
              <a:ext cx="38178" cy="117230"/>
            </a:xfrm>
            <a:custGeom>
              <a:avLst/>
              <a:gdLst/>
              <a:ahLst/>
              <a:cxnLst/>
              <a:rect l="l" t="t" r="r" b="b"/>
              <a:pathLst>
                <a:path w="1345" h="4130" extrusionOk="0">
                  <a:moveTo>
                    <a:pt x="1172" y="1"/>
                  </a:moveTo>
                  <a:lnTo>
                    <a:pt x="0" y="4091"/>
                  </a:lnTo>
                  <a:lnTo>
                    <a:pt x="173" y="4129"/>
                  </a:lnTo>
                  <a:lnTo>
                    <a:pt x="1345" y="39"/>
                  </a:lnTo>
                  <a:lnTo>
                    <a:pt x="1172" y="1"/>
                  </a:lnTo>
                  <a:close/>
                </a:path>
              </a:pathLst>
            </a:custGeom>
            <a:solidFill>
              <a:srgbClr val="FFD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8" name="Google Shape;2028;p10"/>
            <p:cNvSpPr/>
            <p:nvPr/>
          </p:nvSpPr>
          <p:spPr>
            <a:xfrm>
              <a:off x="1887984" y="2184122"/>
              <a:ext cx="26199" cy="23219"/>
            </a:xfrm>
            <a:custGeom>
              <a:avLst/>
              <a:gdLst/>
              <a:ahLst/>
              <a:cxnLst/>
              <a:rect l="l" t="t" r="r" b="b"/>
              <a:pathLst>
                <a:path w="923" h="818" extrusionOk="0">
                  <a:moveTo>
                    <a:pt x="459" y="0"/>
                  </a:moveTo>
                  <a:cubicBezTo>
                    <a:pt x="273" y="0"/>
                    <a:pt x="106" y="112"/>
                    <a:pt x="59" y="303"/>
                  </a:cubicBezTo>
                  <a:cubicBezTo>
                    <a:pt x="1" y="514"/>
                    <a:pt x="116" y="745"/>
                    <a:pt x="347" y="802"/>
                  </a:cubicBezTo>
                  <a:cubicBezTo>
                    <a:pt x="383" y="812"/>
                    <a:pt x="420" y="817"/>
                    <a:pt x="456" y="817"/>
                  </a:cubicBezTo>
                  <a:cubicBezTo>
                    <a:pt x="632" y="817"/>
                    <a:pt x="798" y="705"/>
                    <a:pt x="846" y="514"/>
                  </a:cubicBezTo>
                  <a:cubicBezTo>
                    <a:pt x="923" y="303"/>
                    <a:pt x="788" y="73"/>
                    <a:pt x="577" y="15"/>
                  </a:cubicBezTo>
                  <a:cubicBezTo>
                    <a:pt x="537" y="5"/>
                    <a:pt x="498" y="0"/>
                    <a:pt x="459" y="0"/>
                  </a:cubicBezTo>
                  <a:close/>
                </a:path>
              </a:pathLst>
            </a:custGeom>
            <a:solidFill>
              <a:srgbClr val="4D23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9" name="Google Shape;2029;p10"/>
            <p:cNvSpPr/>
            <p:nvPr/>
          </p:nvSpPr>
          <p:spPr>
            <a:xfrm>
              <a:off x="1320057" y="2000840"/>
              <a:ext cx="461682" cy="552855"/>
            </a:xfrm>
            <a:custGeom>
              <a:avLst/>
              <a:gdLst/>
              <a:ahLst/>
              <a:cxnLst/>
              <a:rect l="l" t="t" r="r" b="b"/>
              <a:pathLst>
                <a:path w="16265" h="19477" extrusionOk="0">
                  <a:moveTo>
                    <a:pt x="4919" y="1"/>
                  </a:moveTo>
                  <a:cubicBezTo>
                    <a:pt x="4444" y="1"/>
                    <a:pt x="3934" y="129"/>
                    <a:pt x="3360" y="385"/>
                  </a:cubicBezTo>
                  <a:cubicBezTo>
                    <a:pt x="0" y="1902"/>
                    <a:pt x="4666" y="11503"/>
                    <a:pt x="4666" y="11503"/>
                  </a:cubicBezTo>
                  <a:cubicBezTo>
                    <a:pt x="4666" y="11503"/>
                    <a:pt x="1440" y="14057"/>
                    <a:pt x="1440" y="16803"/>
                  </a:cubicBezTo>
                  <a:cubicBezTo>
                    <a:pt x="1440" y="18822"/>
                    <a:pt x="3018" y="19477"/>
                    <a:pt x="5008" y="19477"/>
                  </a:cubicBezTo>
                  <a:cubicBezTo>
                    <a:pt x="8224" y="19477"/>
                    <a:pt x="12518" y="17768"/>
                    <a:pt x="12981" y="17341"/>
                  </a:cubicBezTo>
                  <a:cubicBezTo>
                    <a:pt x="13730" y="16649"/>
                    <a:pt x="16264" y="11561"/>
                    <a:pt x="16264" y="11561"/>
                  </a:cubicBezTo>
                  <a:lnTo>
                    <a:pt x="16264" y="11561"/>
                  </a:lnTo>
                  <a:cubicBezTo>
                    <a:pt x="16264" y="11561"/>
                    <a:pt x="16208" y="11574"/>
                    <a:pt x="16100" y="11574"/>
                  </a:cubicBezTo>
                  <a:cubicBezTo>
                    <a:pt x="15556" y="11574"/>
                    <a:pt x="13706" y="11239"/>
                    <a:pt x="11253" y="7183"/>
                  </a:cubicBezTo>
                  <a:cubicBezTo>
                    <a:pt x="8352" y="2395"/>
                    <a:pt x="6971" y="1"/>
                    <a:pt x="49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0" name="Google Shape;2030;p10"/>
            <p:cNvSpPr/>
            <p:nvPr/>
          </p:nvSpPr>
          <p:spPr>
            <a:xfrm>
              <a:off x="1352274" y="1923520"/>
              <a:ext cx="501421" cy="450896"/>
            </a:xfrm>
            <a:custGeom>
              <a:avLst/>
              <a:gdLst/>
              <a:ahLst/>
              <a:cxnLst/>
              <a:rect l="l" t="t" r="r" b="b"/>
              <a:pathLst>
                <a:path w="17665" h="15885" extrusionOk="0">
                  <a:moveTo>
                    <a:pt x="4348" y="1"/>
                  </a:moveTo>
                  <a:cubicBezTo>
                    <a:pt x="4278" y="1"/>
                    <a:pt x="4210" y="6"/>
                    <a:pt x="4146" y="17"/>
                  </a:cubicBezTo>
                  <a:cubicBezTo>
                    <a:pt x="1410" y="490"/>
                    <a:pt x="0" y="4413"/>
                    <a:pt x="723" y="4413"/>
                  </a:cubicBezTo>
                  <a:cubicBezTo>
                    <a:pt x="853" y="4413"/>
                    <a:pt x="1051" y="4287"/>
                    <a:pt x="1323" y="3992"/>
                  </a:cubicBezTo>
                  <a:cubicBezTo>
                    <a:pt x="1953" y="3308"/>
                    <a:pt x="2655" y="2896"/>
                    <a:pt x="3398" y="2896"/>
                  </a:cubicBezTo>
                  <a:cubicBezTo>
                    <a:pt x="4761" y="2896"/>
                    <a:pt x="6263" y="4281"/>
                    <a:pt x="7717" y="7910"/>
                  </a:cubicBezTo>
                  <a:cubicBezTo>
                    <a:pt x="10740" y="15485"/>
                    <a:pt x="14102" y="15884"/>
                    <a:pt x="14777" y="15884"/>
                  </a:cubicBezTo>
                  <a:cubicBezTo>
                    <a:pt x="14857" y="15884"/>
                    <a:pt x="14899" y="15879"/>
                    <a:pt x="14899" y="15879"/>
                  </a:cubicBezTo>
                  <a:lnTo>
                    <a:pt x="17664" y="13075"/>
                  </a:lnTo>
                  <a:cubicBezTo>
                    <a:pt x="17664" y="13075"/>
                    <a:pt x="7780" y="1"/>
                    <a:pt x="43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1" name="Google Shape;2031;p10"/>
            <p:cNvSpPr/>
            <p:nvPr/>
          </p:nvSpPr>
          <p:spPr>
            <a:xfrm>
              <a:off x="1394709" y="2486508"/>
              <a:ext cx="20749" cy="20182"/>
            </a:xfrm>
            <a:custGeom>
              <a:avLst/>
              <a:gdLst/>
              <a:ahLst/>
              <a:cxnLst/>
              <a:rect l="l" t="t" r="r" b="b"/>
              <a:pathLst>
                <a:path w="731" h="711" extrusionOk="0">
                  <a:moveTo>
                    <a:pt x="366" y="0"/>
                  </a:moveTo>
                  <a:cubicBezTo>
                    <a:pt x="174" y="0"/>
                    <a:pt x="1" y="154"/>
                    <a:pt x="1" y="365"/>
                  </a:cubicBezTo>
                  <a:cubicBezTo>
                    <a:pt x="1" y="557"/>
                    <a:pt x="174" y="711"/>
                    <a:pt x="366" y="711"/>
                  </a:cubicBezTo>
                  <a:cubicBezTo>
                    <a:pt x="558" y="711"/>
                    <a:pt x="730" y="557"/>
                    <a:pt x="730" y="365"/>
                  </a:cubicBezTo>
                  <a:cubicBezTo>
                    <a:pt x="730" y="154"/>
                    <a:pt x="558" y="0"/>
                    <a:pt x="3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2" name="Google Shape;2032;p10"/>
            <p:cNvSpPr/>
            <p:nvPr/>
          </p:nvSpPr>
          <p:spPr>
            <a:xfrm>
              <a:off x="1439416" y="2493576"/>
              <a:ext cx="31082" cy="31110"/>
            </a:xfrm>
            <a:custGeom>
              <a:avLst/>
              <a:gdLst/>
              <a:ahLst/>
              <a:cxnLst/>
              <a:rect l="l" t="t" r="r" b="b"/>
              <a:pathLst>
                <a:path w="1095" h="1096" extrusionOk="0">
                  <a:moveTo>
                    <a:pt x="538" y="1"/>
                  </a:moveTo>
                  <a:cubicBezTo>
                    <a:pt x="250" y="1"/>
                    <a:pt x="0" y="250"/>
                    <a:pt x="0" y="539"/>
                  </a:cubicBezTo>
                  <a:cubicBezTo>
                    <a:pt x="0" y="846"/>
                    <a:pt x="250" y="1095"/>
                    <a:pt x="538" y="1095"/>
                  </a:cubicBezTo>
                  <a:cubicBezTo>
                    <a:pt x="845" y="1095"/>
                    <a:pt x="1095" y="846"/>
                    <a:pt x="1095" y="539"/>
                  </a:cubicBezTo>
                  <a:cubicBezTo>
                    <a:pt x="1095" y="250"/>
                    <a:pt x="845" y="1"/>
                    <a:pt x="53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3" name="Google Shape;2033;p10"/>
            <p:cNvSpPr/>
            <p:nvPr/>
          </p:nvSpPr>
          <p:spPr>
            <a:xfrm>
              <a:off x="1497179" y="2480490"/>
              <a:ext cx="44735" cy="44735"/>
            </a:xfrm>
            <a:custGeom>
              <a:avLst/>
              <a:gdLst/>
              <a:ahLst/>
              <a:cxnLst/>
              <a:rect l="l" t="t" r="r" b="b"/>
              <a:pathLst>
                <a:path w="1576" h="1576" extrusionOk="0">
                  <a:moveTo>
                    <a:pt x="788" y="1"/>
                  </a:moveTo>
                  <a:cubicBezTo>
                    <a:pt x="346" y="1"/>
                    <a:pt x="1" y="347"/>
                    <a:pt x="1" y="788"/>
                  </a:cubicBezTo>
                  <a:cubicBezTo>
                    <a:pt x="1" y="1230"/>
                    <a:pt x="346" y="1576"/>
                    <a:pt x="788" y="1576"/>
                  </a:cubicBezTo>
                  <a:cubicBezTo>
                    <a:pt x="1230" y="1576"/>
                    <a:pt x="1575" y="1230"/>
                    <a:pt x="1575" y="788"/>
                  </a:cubicBezTo>
                  <a:cubicBezTo>
                    <a:pt x="1575" y="347"/>
                    <a:pt x="1230" y="1"/>
                    <a:pt x="7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4" name="Google Shape;2034;p10"/>
            <p:cNvSpPr/>
            <p:nvPr/>
          </p:nvSpPr>
          <p:spPr>
            <a:xfrm>
              <a:off x="1576231" y="2477765"/>
              <a:ext cx="26739" cy="26199"/>
            </a:xfrm>
            <a:custGeom>
              <a:avLst/>
              <a:gdLst/>
              <a:ahLst/>
              <a:cxnLst/>
              <a:rect l="l" t="t" r="r" b="b"/>
              <a:pathLst>
                <a:path w="942" h="923" extrusionOk="0">
                  <a:moveTo>
                    <a:pt x="480" y="1"/>
                  </a:moveTo>
                  <a:cubicBezTo>
                    <a:pt x="211" y="1"/>
                    <a:pt x="0" y="212"/>
                    <a:pt x="0" y="462"/>
                  </a:cubicBezTo>
                  <a:cubicBezTo>
                    <a:pt x="0" y="731"/>
                    <a:pt x="211" y="923"/>
                    <a:pt x="480" y="923"/>
                  </a:cubicBezTo>
                  <a:cubicBezTo>
                    <a:pt x="730" y="923"/>
                    <a:pt x="941" y="731"/>
                    <a:pt x="941" y="462"/>
                  </a:cubicBezTo>
                  <a:cubicBezTo>
                    <a:pt x="941" y="212"/>
                    <a:pt x="730" y="1"/>
                    <a:pt x="4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5" name="Google Shape;2035;p10"/>
            <p:cNvSpPr/>
            <p:nvPr/>
          </p:nvSpPr>
          <p:spPr>
            <a:xfrm>
              <a:off x="1628006" y="2465787"/>
              <a:ext cx="13653" cy="13653"/>
            </a:xfrm>
            <a:custGeom>
              <a:avLst/>
              <a:gdLst/>
              <a:ahLst/>
              <a:cxnLst/>
              <a:rect l="l" t="t" r="r" b="b"/>
              <a:pathLst>
                <a:path w="481" h="481" extrusionOk="0">
                  <a:moveTo>
                    <a:pt x="231" y="1"/>
                  </a:moveTo>
                  <a:cubicBezTo>
                    <a:pt x="96" y="1"/>
                    <a:pt x="0" y="116"/>
                    <a:pt x="0" y="250"/>
                  </a:cubicBezTo>
                  <a:cubicBezTo>
                    <a:pt x="0" y="365"/>
                    <a:pt x="96" y="481"/>
                    <a:pt x="231" y="481"/>
                  </a:cubicBezTo>
                  <a:cubicBezTo>
                    <a:pt x="365" y="481"/>
                    <a:pt x="480" y="365"/>
                    <a:pt x="480" y="250"/>
                  </a:cubicBezTo>
                  <a:cubicBezTo>
                    <a:pt x="480" y="116"/>
                    <a:pt x="365" y="1"/>
                    <a:pt x="2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6" name="Google Shape;2036;p10"/>
            <p:cNvSpPr/>
            <p:nvPr/>
          </p:nvSpPr>
          <p:spPr>
            <a:xfrm>
              <a:off x="1761529" y="2068425"/>
              <a:ext cx="329777" cy="495034"/>
            </a:xfrm>
            <a:custGeom>
              <a:avLst/>
              <a:gdLst/>
              <a:ahLst/>
              <a:cxnLst/>
              <a:rect l="l" t="t" r="r" b="b"/>
              <a:pathLst>
                <a:path w="11618" h="17440" extrusionOk="0">
                  <a:moveTo>
                    <a:pt x="7875" y="1"/>
                  </a:moveTo>
                  <a:cubicBezTo>
                    <a:pt x="7868" y="1"/>
                    <a:pt x="7862" y="1"/>
                    <a:pt x="7855" y="1"/>
                  </a:cubicBezTo>
                  <a:cubicBezTo>
                    <a:pt x="6280" y="59"/>
                    <a:pt x="6203" y="2325"/>
                    <a:pt x="5858" y="6587"/>
                  </a:cubicBezTo>
                  <a:cubicBezTo>
                    <a:pt x="5560" y="10256"/>
                    <a:pt x="3898" y="10511"/>
                    <a:pt x="3440" y="10511"/>
                  </a:cubicBezTo>
                  <a:cubicBezTo>
                    <a:pt x="3366" y="10511"/>
                    <a:pt x="3323" y="10505"/>
                    <a:pt x="3323" y="10505"/>
                  </a:cubicBezTo>
                  <a:cubicBezTo>
                    <a:pt x="3323" y="10505"/>
                    <a:pt x="1" y="14249"/>
                    <a:pt x="1057" y="15440"/>
                  </a:cubicBezTo>
                  <a:cubicBezTo>
                    <a:pt x="1864" y="16350"/>
                    <a:pt x="3199" y="17439"/>
                    <a:pt x="5009" y="17439"/>
                  </a:cubicBezTo>
                  <a:cubicBezTo>
                    <a:pt x="5567" y="17439"/>
                    <a:pt x="6171" y="17335"/>
                    <a:pt x="6818" y="17091"/>
                  </a:cubicBezTo>
                  <a:cubicBezTo>
                    <a:pt x="9564" y="16073"/>
                    <a:pt x="7106" y="12502"/>
                    <a:pt x="7106" y="12502"/>
                  </a:cubicBezTo>
                  <a:cubicBezTo>
                    <a:pt x="11618" y="8735"/>
                    <a:pt x="9448" y="1"/>
                    <a:pt x="78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7" name="Google Shape;2037;p10"/>
            <p:cNvSpPr/>
            <p:nvPr/>
          </p:nvSpPr>
          <p:spPr>
            <a:xfrm>
              <a:off x="1837317" y="1976883"/>
              <a:ext cx="225121" cy="416720"/>
            </a:xfrm>
            <a:custGeom>
              <a:avLst/>
              <a:gdLst/>
              <a:ahLst/>
              <a:cxnLst/>
              <a:rect l="l" t="t" r="r" b="b"/>
              <a:pathLst>
                <a:path w="7931" h="14681" extrusionOk="0">
                  <a:moveTo>
                    <a:pt x="2650" y="0"/>
                  </a:moveTo>
                  <a:lnTo>
                    <a:pt x="653" y="6452"/>
                  </a:lnTo>
                  <a:lnTo>
                    <a:pt x="0" y="14517"/>
                  </a:lnTo>
                  <a:cubicBezTo>
                    <a:pt x="0" y="14517"/>
                    <a:pt x="440" y="14680"/>
                    <a:pt x="1030" y="14680"/>
                  </a:cubicBezTo>
                  <a:cubicBezTo>
                    <a:pt x="1996" y="14680"/>
                    <a:pt x="3367" y="14244"/>
                    <a:pt x="3879" y="11944"/>
                  </a:cubicBezTo>
                  <a:cubicBezTo>
                    <a:pt x="4705" y="8238"/>
                    <a:pt x="3130" y="3764"/>
                    <a:pt x="5530" y="3226"/>
                  </a:cubicBezTo>
                  <a:cubicBezTo>
                    <a:pt x="7931" y="2669"/>
                    <a:pt x="2650" y="0"/>
                    <a:pt x="26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8" name="Google Shape;2038;p10"/>
            <p:cNvSpPr/>
            <p:nvPr/>
          </p:nvSpPr>
          <p:spPr>
            <a:xfrm>
              <a:off x="1828574" y="2503397"/>
              <a:ext cx="19103" cy="19103"/>
            </a:xfrm>
            <a:custGeom>
              <a:avLst/>
              <a:gdLst/>
              <a:ahLst/>
              <a:cxnLst/>
              <a:rect l="l" t="t" r="r" b="b"/>
              <a:pathLst>
                <a:path w="673" h="673" extrusionOk="0">
                  <a:moveTo>
                    <a:pt x="347" y="0"/>
                  </a:moveTo>
                  <a:cubicBezTo>
                    <a:pt x="154" y="0"/>
                    <a:pt x="1" y="154"/>
                    <a:pt x="1" y="346"/>
                  </a:cubicBezTo>
                  <a:cubicBezTo>
                    <a:pt x="1" y="519"/>
                    <a:pt x="154" y="673"/>
                    <a:pt x="347" y="673"/>
                  </a:cubicBezTo>
                  <a:cubicBezTo>
                    <a:pt x="519" y="673"/>
                    <a:pt x="673" y="519"/>
                    <a:pt x="673" y="346"/>
                  </a:cubicBezTo>
                  <a:cubicBezTo>
                    <a:pt x="673" y="154"/>
                    <a:pt x="519" y="0"/>
                    <a:pt x="3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9" name="Google Shape;2039;p10"/>
            <p:cNvSpPr/>
            <p:nvPr/>
          </p:nvSpPr>
          <p:spPr>
            <a:xfrm>
              <a:off x="1862380" y="2519747"/>
              <a:ext cx="26739" cy="27278"/>
            </a:xfrm>
            <a:custGeom>
              <a:avLst/>
              <a:gdLst/>
              <a:ahLst/>
              <a:cxnLst/>
              <a:rect l="l" t="t" r="r" b="b"/>
              <a:pathLst>
                <a:path w="942" h="961" extrusionOk="0">
                  <a:moveTo>
                    <a:pt x="461" y="1"/>
                  </a:moveTo>
                  <a:cubicBezTo>
                    <a:pt x="212" y="1"/>
                    <a:pt x="0" y="212"/>
                    <a:pt x="0" y="481"/>
                  </a:cubicBezTo>
                  <a:cubicBezTo>
                    <a:pt x="0" y="749"/>
                    <a:pt x="212" y="961"/>
                    <a:pt x="461" y="961"/>
                  </a:cubicBezTo>
                  <a:cubicBezTo>
                    <a:pt x="730" y="961"/>
                    <a:pt x="941" y="749"/>
                    <a:pt x="941" y="481"/>
                  </a:cubicBezTo>
                  <a:cubicBezTo>
                    <a:pt x="941" y="212"/>
                    <a:pt x="730" y="1"/>
                    <a:pt x="4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0" name="Google Shape;2040;p10"/>
            <p:cNvSpPr/>
            <p:nvPr/>
          </p:nvSpPr>
          <p:spPr>
            <a:xfrm>
              <a:off x="1908165" y="2520286"/>
              <a:ext cx="28357" cy="28385"/>
            </a:xfrm>
            <a:custGeom>
              <a:avLst/>
              <a:gdLst/>
              <a:ahLst/>
              <a:cxnLst/>
              <a:rect l="l" t="t" r="r" b="b"/>
              <a:pathLst>
                <a:path w="999" h="1000" extrusionOk="0">
                  <a:moveTo>
                    <a:pt x="500" y="1"/>
                  </a:moveTo>
                  <a:cubicBezTo>
                    <a:pt x="231" y="1"/>
                    <a:pt x="0" y="231"/>
                    <a:pt x="0" y="500"/>
                  </a:cubicBezTo>
                  <a:cubicBezTo>
                    <a:pt x="0" y="788"/>
                    <a:pt x="231" y="999"/>
                    <a:pt x="500" y="999"/>
                  </a:cubicBezTo>
                  <a:cubicBezTo>
                    <a:pt x="788" y="999"/>
                    <a:pt x="999" y="788"/>
                    <a:pt x="999" y="500"/>
                  </a:cubicBezTo>
                  <a:cubicBezTo>
                    <a:pt x="999" y="231"/>
                    <a:pt x="788" y="1"/>
                    <a:pt x="5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1" name="Google Shape;2041;p10"/>
            <p:cNvSpPr/>
            <p:nvPr/>
          </p:nvSpPr>
          <p:spPr>
            <a:xfrm>
              <a:off x="1953411" y="2511032"/>
              <a:ext cx="14192" cy="14192"/>
            </a:xfrm>
            <a:custGeom>
              <a:avLst/>
              <a:gdLst/>
              <a:ahLst/>
              <a:cxnLst/>
              <a:rect l="l" t="t" r="r" b="b"/>
              <a:pathLst>
                <a:path w="500" h="500" extrusionOk="0">
                  <a:moveTo>
                    <a:pt x="250" y="0"/>
                  </a:moveTo>
                  <a:cubicBezTo>
                    <a:pt x="115" y="0"/>
                    <a:pt x="0" y="116"/>
                    <a:pt x="0" y="250"/>
                  </a:cubicBezTo>
                  <a:cubicBezTo>
                    <a:pt x="0" y="384"/>
                    <a:pt x="115" y="500"/>
                    <a:pt x="250" y="500"/>
                  </a:cubicBezTo>
                  <a:cubicBezTo>
                    <a:pt x="384" y="500"/>
                    <a:pt x="499" y="384"/>
                    <a:pt x="499" y="250"/>
                  </a:cubicBezTo>
                  <a:cubicBezTo>
                    <a:pt x="499" y="116"/>
                    <a:pt x="384" y="0"/>
                    <a:pt x="2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2" name="Google Shape;2042;p10"/>
            <p:cNvSpPr/>
            <p:nvPr/>
          </p:nvSpPr>
          <p:spPr>
            <a:xfrm>
              <a:off x="1572939" y="2288437"/>
              <a:ext cx="331423" cy="395971"/>
            </a:xfrm>
            <a:custGeom>
              <a:avLst/>
              <a:gdLst/>
              <a:ahLst/>
              <a:cxnLst/>
              <a:rect l="l" t="t" r="r" b="b"/>
              <a:pathLst>
                <a:path w="11676" h="13950" extrusionOk="0">
                  <a:moveTo>
                    <a:pt x="9047" y="0"/>
                  </a:moveTo>
                  <a:cubicBezTo>
                    <a:pt x="8052" y="0"/>
                    <a:pt x="6221" y="718"/>
                    <a:pt x="3784" y="4751"/>
                  </a:cubicBezTo>
                  <a:cubicBezTo>
                    <a:pt x="1" y="10991"/>
                    <a:pt x="903" y="13872"/>
                    <a:pt x="2075" y="13949"/>
                  </a:cubicBezTo>
                  <a:cubicBezTo>
                    <a:pt x="2082" y="13949"/>
                    <a:pt x="2089" y="13949"/>
                    <a:pt x="2096" y="13949"/>
                  </a:cubicBezTo>
                  <a:cubicBezTo>
                    <a:pt x="3285" y="13949"/>
                    <a:pt x="8115" y="9184"/>
                    <a:pt x="9890" y="5557"/>
                  </a:cubicBezTo>
                  <a:cubicBezTo>
                    <a:pt x="11676" y="1928"/>
                    <a:pt x="10946" y="411"/>
                    <a:pt x="9890" y="219"/>
                  </a:cubicBezTo>
                  <a:cubicBezTo>
                    <a:pt x="9890" y="219"/>
                    <a:pt x="9596" y="0"/>
                    <a:pt x="90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43" name="Google Shape;2043;p10"/>
          <p:cNvGrpSpPr/>
          <p:nvPr/>
        </p:nvGrpSpPr>
        <p:grpSpPr>
          <a:xfrm>
            <a:off x="1589857" y="715224"/>
            <a:ext cx="500130" cy="456556"/>
            <a:chOff x="7132879" y="2876092"/>
            <a:chExt cx="652145" cy="595404"/>
          </a:xfrm>
        </p:grpSpPr>
        <p:sp>
          <p:nvSpPr>
            <p:cNvPr id="2044" name="Google Shape;2044;p10"/>
            <p:cNvSpPr/>
            <p:nvPr/>
          </p:nvSpPr>
          <p:spPr>
            <a:xfrm>
              <a:off x="7132879" y="2876092"/>
              <a:ext cx="652145" cy="595404"/>
            </a:xfrm>
            <a:custGeom>
              <a:avLst/>
              <a:gdLst/>
              <a:ahLst/>
              <a:cxnLst/>
              <a:rect l="l" t="t" r="r" b="b"/>
              <a:pathLst>
                <a:path w="22975" h="20976" extrusionOk="0">
                  <a:moveTo>
                    <a:pt x="8902" y="1"/>
                  </a:moveTo>
                  <a:cubicBezTo>
                    <a:pt x="8790" y="1"/>
                    <a:pt x="8673" y="8"/>
                    <a:pt x="8553" y="24"/>
                  </a:cubicBezTo>
                  <a:cubicBezTo>
                    <a:pt x="2831" y="773"/>
                    <a:pt x="8745" y="10470"/>
                    <a:pt x="8745" y="10470"/>
                  </a:cubicBezTo>
                  <a:cubicBezTo>
                    <a:pt x="8745" y="10470"/>
                    <a:pt x="6771" y="10074"/>
                    <a:pt x="4739" y="10074"/>
                  </a:cubicBezTo>
                  <a:cubicBezTo>
                    <a:pt x="2408" y="10074"/>
                    <a:pt x="1" y="10595"/>
                    <a:pt x="411" y="12832"/>
                  </a:cubicBezTo>
                  <a:cubicBezTo>
                    <a:pt x="684" y="14325"/>
                    <a:pt x="1886" y="14806"/>
                    <a:pt x="3322" y="14806"/>
                  </a:cubicBezTo>
                  <a:cubicBezTo>
                    <a:pt x="5933" y="14806"/>
                    <a:pt x="9321" y="13216"/>
                    <a:pt x="9321" y="13216"/>
                  </a:cubicBezTo>
                  <a:lnTo>
                    <a:pt x="9321" y="13216"/>
                  </a:lnTo>
                  <a:cubicBezTo>
                    <a:pt x="9321" y="13216"/>
                    <a:pt x="2543" y="20263"/>
                    <a:pt x="7958" y="20935"/>
                  </a:cubicBezTo>
                  <a:cubicBezTo>
                    <a:pt x="8176" y="20962"/>
                    <a:pt x="8384" y="20975"/>
                    <a:pt x="8581" y="20975"/>
                  </a:cubicBezTo>
                  <a:cubicBezTo>
                    <a:pt x="13292" y="20975"/>
                    <a:pt x="12125" y="13581"/>
                    <a:pt x="12125" y="13581"/>
                  </a:cubicBezTo>
                  <a:lnTo>
                    <a:pt x="12125" y="13581"/>
                  </a:lnTo>
                  <a:cubicBezTo>
                    <a:pt x="12125" y="13581"/>
                    <a:pt x="16178" y="18870"/>
                    <a:pt x="18733" y="18870"/>
                  </a:cubicBezTo>
                  <a:cubicBezTo>
                    <a:pt x="19363" y="18870"/>
                    <a:pt x="19902" y="18549"/>
                    <a:pt x="20266" y="17748"/>
                  </a:cubicBezTo>
                  <a:cubicBezTo>
                    <a:pt x="22129" y="13677"/>
                    <a:pt x="13776" y="11449"/>
                    <a:pt x="13776" y="11449"/>
                  </a:cubicBezTo>
                  <a:cubicBezTo>
                    <a:pt x="13776" y="11449"/>
                    <a:pt x="22974" y="8838"/>
                    <a:pt x="19479" y="5631"/>
                  </a:cubicBezTo>
                  <a:cubicBezTo>
                    <a:pt x="18808" y="5016"/>
                    <a:pt x="18130" y="4768"/>
                    <a:pt x="17471" y="4768"/>
                  </a:cubicBezTo>
                  <a:cubicBezTo>
                    <a:pt x="14718" y="4768"/>
                    <a:pt x="12317" y="9107"/>
                    <a:pt x="12317" y="9107"/>
                  </a:cubicBezTo>
                  <a:cubicBezTo>
                    <a:pt x="12317" y="9107"/>
                    <a:pt x="12806" y="1"/>
                    <a:pt x="89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5" name="Google Shape;2045;p10"/>
            <p:cNvSpPr/>
            <p:nvPr/>
          </p:nvSpPr>
          <p:spPr>
            <a:xfrm>
              <a:off x="7179771" y="2937460"/>
              <a:ext cx="512576" cy="487257"/>
            </a:xfrm>
            <a:custGeom>
              <a:avLst/>
              <a:gdLst/>
              <a:ahLst/>
              <a:cxnLst/>
              <a:rect l="l" t="t" r="r" b="b"/>
              <a:pathLst>
                <a:path w="18058" h="17166" extrusionOk="0">
                  <a:moveTo>
                    <a:pt x="6929" y="1"/>
                  </a:moveTo>
                  <a:cubicBezTo>
                    <a:pt x="6863" y="1"/>
                    <a:pt x="6796" y="11"/>
                    <a:pt x="6728" y="32"/>
                  </a:cubicBezTo>
                  <a:cubicBezTo>
                    <a:pt x="4616" y="685"/>
                    <a:pt x="9109" y="9518"/>
                    <a:pt x="9109" y="9518"/>
                  </a:cubicBezTo>
                  <a:cubicBezTo>
                    <a:pt x="9109" y="9518"/>
                    <a:pt x="6816" y="9323"/>
                    <a:pt x="4577" y="9323"/>
                  </a:cubicBezTo>
                  <a:cubicBezTo>
                    <a:pt x="2259" y="9323"/>
                    <a:pt x="0" y="9532"/>
                    <a:pt x="411" y="10382"/>
                  </a:cubicBezTo>
                  <a:cubicBezTo>
                    <a:pt x="675" y="10930"/>
                    <a:pt x="1671" y="11115"/>
                    <a:pt x="2889" y="11115"/>
                  </a:cubicBezTo>
                  <a:cubicBezTo>
                    <a:pt x="5380" y="11115"/>
                    <a:pt x="8802" y="10344"/>
                    <a:pt x="8802" y="10343"/>
                  </a:cubicBezTo>
                  <a:lnTo>
                    <a:pt x="8802" y="10343"/>
                  </a:lnTo>
                  <a:cubicBezTo>
                    <a:pt x="8802" y="10344"/>
                    <a:pt x="4712" y="16949"/>
                    <a:pt x="6939" y="17160"/>
                  </a:cubicBezTo>
                  <a:cubicBezTo>
                    <a:pt x="6973" y="17163"/>
                    <a:pt x="7006" y="17165"/>
                    <a:pt x="7039" y="17165"/>
                  </a:cubicBezTo>
                  <a:cubicBezTo>
                    <a:pt x="9188" y="17165"/>
                    <a:pt x="9877" y="10439"/>
                    <a:pt x="9877" y="10439"/>
                  </a:cubicBezTo>
                  <a:cubicBezTo>
                    <a:pt x="9877" y="10439"/>
                    <a:pt x="15177" y="14654"/>
                    <a:pt x="16980" y="14654"/>
                  </a:cubicBezTo>
                  <a:cubicBezTo>
                    <a:pt x="17296" y="14654"/>
                    <a:pt x="17504" y="14525"/>
                    <a:pt x="17558" y="14222"/>
                  </a:cubicBezTo>
                  <a:cubicBezTo>
                    <a:pt x="17904" y="12206"/>
                    <a:pt x="10377" y="9518"/>
                    <a:pt x="10377" y="9518"/>
                  </a:cubicBezTo>
                  <a:cubicBezTo>
                    <a:pt x="10377" y="9518"/>
                    <a:pt x="18058" y="4736"/>
                    <a:pt x="15926" y="4103"/>
                  </a:cubicBezTo>
                  <a:cubicBezTo>
                    <a:pt x="15817" y="4070"/>
                    <a:pt x="15702" y="4054"/>
                    <a:pt x="15584" y="4054"/>
                  </a:cubicBezTo>
                  <a:cubicBezTo>
                    <a:pt x="13417" y="4054"/>
                    <a:pt x="9877" y="9268"/>
                    <a:pt x="9877" y="9268"/>
                  </a:cubicBezTo>
                  <a:cubicBezTo>
                    <a:pt x="9877" y="9268"/>
                    <a:pt x="8924" y="1"/>
                    <a:pt x="69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6" name="Google Shape;2046;p10"/>
            <p:cNvSpPr/>
            <p:nvPr/>
          </p:nvSpPr>
          <p:spPr>
            <a:xfrm>
              <a:off x="7397455" y="3147396"/>
              <a:ext cx="117202" cy="120579"/>
            </a:xfrm>
            <a:custGeom>
              <a:avLst/>
              <a:gdLst/>
              <a:ahLst/>
              <a:cxnLst/>
              <a:rect l="l" t="t" r="r" b="b"/>
              <a:pathLst>
                <a:path w="4129" h="4248" extrusionOk="0">
                  <a:moveTo>
                    <a:pt x="2073" y="1"/>
                  </a:moveTo>
                  <a:cubicBezTo>
                    <a:pt x="1095" y="1"/>
                    <a:pt x="136" y="716"/>
                    <a:pt x="19" y="1815"/>
                  </a:cubicBezTo>
                  <a:cubicBezTo>
                    <a:pt x="0" y="1911"/>
                    <a:pt x="0" y="2026"/>
                    <a:pt x="0" y="2141"/>
                  </a:cubicBezTo>
                  <a:cubicBezTo>
                    <a:pt x="0" y="3378"/>
                    <a:pt x="1124" y="4247"/>
                    <a:pt x="2158" y="4247"/>
                  </a:cubicBezTo>
                  <a:cubicBezTo>
                    <a:pt x="2746" y="4247"/>
                    <a:pt x="3304" y="3966"/>
                    <a:pt x="3610" y="3312"/>
                  </a:cubicBezTo>
                  <a:cubicBezTo>
                    <a:pt x="4129" y="2179"/>
                    <a:pt x="4052" y="1142"/>
                    <a:pt x="3418" y="547"/>
                  </a:cubicBezTo>
                  <a:cubicBezTo>
                    <a:pt x="3029" y="170"/>
                    <a:pt x="2548" y="1"/>
                    <a:pt x="20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47" name="Google Shape;2047;p10"/>
          <p:cNvGrpSpPr/>
          <p:nvPr/>
        </p:nvGrpSpPr>
        <p:grpSpPr>
          <a:xfrm>
            <a:off x="1338222" y="1974164"/>
            <a:ext cx="357886" cy="333874"/>
            <a:chOff x="7144801" y="3627187"/>
            <a:chExt cx="670198" cy="625350"/>
          </a:xfrm>
        </p:grpSpPr>
        <p:sp>
          <p:nvSpPr>
            <p:cNvPr id="2048" name="Google Shape;2048;p10"/>
            <p:cNvSpPr/>
            <p:nvPr/>
          </p:nvSpPr>
          <p:spPr>
            <a:xfrm>
              <a:off x="7144801" y="3627187"/>
              <a:ext cx="670198" cy="625350"/>
            </a:xfrm>
            <a:custGeom>
              <a:avLst/>
              <a:gdLst/>
              <a:ahLst/>
              <a:cxnLst/>
              <a:rect l="l" t="t" r="r" b="b"/>
              <a:pathLst>
                <a:path w="23611" h="22031" extrusionOk="0">
                  <a:moveTo>
                    <a:pt x="14536" y="0"/>
                  </a:moveTo>
                  <a:cubicBezTo>
                    <a:pt x="10422" y="0"/>
                    <a:pt x="9919" y="6591"/>
                    <a:pt x="9919" y="6591"/>
                  </a:cubicBezTo>
                  <a:cubicBezTo>
                    <a:pt x="9919" y="6591"/>
                    <a:pt x="8215" y="137"/>
                    <a:pt x="5484" y="137"/>
                  </a:cubicBezTo>
                  <a:cubicBezTo>
                    <a:pt x="5065" y="137"/>
                    <a:pt x="4623" y="289"/>
                    <a:pt x="4158" y="638"/>
                  </a:cubicBezTo>
                  <a:cubicBezTo>
                    <a:pt x="663" y="3288"/>
                    <a:pt x="6251" y="10066"/>
                    <a:pt x="6251" y="10066"/>
                  </a:cubicBezTo>
                  <a:cubicBezTo>
                    <a:pt x="6251" y="10066"/>
                    <a:pt x="3825" y="9134"/>
                    <a:pt x="2002" y="9134"/>
                  </a:cubicBezTo>
                  <a:cubicBezTo>
                    <a:pt x="889" y="9134"/>
                    <a:pt x="1" y="9482"/>
                    <a:pt x="30" y="10604"/>
                  </a:cubicBezTo>
                  <a:cubicBezTo>
                    <a:pt x="106" y="13561"/>
                    <a:pt x="5253" y="14214"/>
                    <a:pt x="5253" y="14214"/>
                  </a:cubicBezTo>
                  <a:cubicBezTo>
                    <a:pt x="3774" y="14464"/>
                    <a:pt x="1278" y="20013"/>
                    <a:pt x="4312" y="20628"/>
                  </a:cubicBezTo>
                  <a:cubicBezTo>
                    <a:pt x="4530" y="20673"/>
                    <a:pt x="4742" y="20694"/>
                    <a:pt x="4947" y="20694"/>
                  </a:cubicBezTo>
                  <a:cubicBezTo>
                    <a:pt x="7593" y="20694"/>
                    <a:pt x="9131" y="17172"/>
                    <a:pt x="9132" y="17171"/>
                  </a:cubicBezTo>
                  <a:lnTo>
                    <a:pt x="9132" y="17171"/>
                  </a:lnTo>
                  <a:cubicBezTo>
                    <a:pt x="9132" y="17172"/>
                    <a:pt x="8825" y="21953"/>
                    <a:pt x="11858" y="22030"/>
                  </a:cubicBezTo>
                  <a:cubicBezTo>
                    <a:pt x="11885" y="22030"/>
                    <a:pt x="11911" y="22030"/>
                    <a:pt x="11936" y="22030"/>
                  </a:cubicBezTo>
                  <a:cubicBezTo>
                    <a:pt x="14875" y="22030"/>
                    <a:pt x="13875" y="17709"/>
                    <a:pt x="13875" y="17709"/>
                  </a:cubicBezTo>
                  <a:lnTo>
                    <a:pt x="13875" y="17709"/>
                  </a:lnTo>
                  <a:cubicBezTo>
                    <a:pt x="13875" y="17709"/>
                    <a:pt x="17080" y="20285"/>
                    <a:pt x="19251" y="20285"/>
                  </a:cubicBezTo>
                  <a:cubicBezTo>
                    <a:pt x="20068" y="20285"/>
                    <a:pt x="20738" y="19921"/>
                    <a:pt x="21037" y="18919"/>
                  </a:cubicBezTo>
                  <a:cubicBezTo>
                    <a:pt x="22132" y="15270"/>
                    <a:pt x="16909" y="12774"/>
                    <a:pt x="16909" y="12774"/>
                  </a:cubicBezTo>
                  <a:cubicBezTo>
                    <a:pt x="16909" y="12774"/>
                    <a:pt x="23610" y="11929"/>
                    <a:pt x="21882" y="8454"/>
                  </a:cubicBezTo>
                  <a:cubicBezTo>
                    <a:pt x="21312" y="7295"/>
                    <a:pt x="20354" y="6909"/>
                    <a:pt x="19330" y="6909"/>
                  </a:cubicBezTo>
                  <a:cubicBezTo>
                    <a:pt x="17282" y="6909"/>
                    <a:pt x="14969" y="8454"/>
                    <a:pt x="14969" y="8454"/>
                  </a:cubicBezTo>
                  <a:cubicBezTo>
                    <a:pt x="14969" y="8454"/>
                    <a:pt x="19482" y="485"/>
                    <a:pt x="14969" y="24"/>
                  </a:cubicBezTo>
                  <a:cubicBezTo>
                    <a:pt x="14820" y="8"/>
                    <a:pt x="14676" y="0"/>
                    <a:pt x="145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9" name="Google Shape;2049;p10"/>
            <p:cNvSpPr/>
            <p:nvPr/>
          </p:nvSpPr>
          <p:spPr>
            <a:xfrm>
              <a:off x="7251528" y="3768459"/>
              <a:ext cx="439201" cy="423220"/>
            </a:xfrm>
            <a:custGeom>
              <a:avLst/>
              <a:gdLst/>
              <a:ahLst/>
              <a:cxnLst/>
              <a:rect l="l" t="t" r="r" b="b"/>
              <a:pathLst>
                <a:path w="15473" h="14910" extrusionOk="0">
                  <a:moveTo>
                    <a:pt x="8521" y="1"/>
                  </a:moveTo>
                  <a:cubicBezTo>
                    <a:pt x="6370" y="1"/>
                    <a:pt x="7081" y="6030"/>
                    <a:pt x="7081" y="6030"/>
                  </a:cubicBezTo>
                  <a:cubicBezTo>
                    <a:pt x="7081" y="6030"/>
                    <a:pt x="4240" y="763"/>
                    <a:pt x="3382" y="763"/>
                  </a:cubicBezTo>
                  <a:cubicBezTo>
                    <a:pt x="3211" y="763"/>
                    <a:pt x="3119" y="974"/>
                    <a:pt x="3144" y="1479"/>
                  </a:cubicBezTo>
                  <a:cubicBezTo>
                    <a:pt x="3279" y="4513"/>
                    <a:pt x="5832" y="6664"/>
                    <a:pt x="5832" y="6664"/>
                  </a:cubicBezTo>
                  <a:cubicBezTo>
                    <a:pt x="5832" y="6664"/>
                    <a:pt x="3352" y="6065"/>
                    <a:pt x="1667" y="6065"/>
                  </a:cubicBezTo>
                  <a:cubicBezTo>
                    <a:pt x="704" y="6065"/>
                    <a:pt x="0" y="6261"/>
                    <a:pt x="168" y="6875"/>
                  </a:cubicBezTo>
                  <a:cubicBezTo>
                    <a:pt x="648" y="8546"/>
                    <a:pt x="5352" y="8623"/>
                    <a:pt x="5352" y="8623"/>
                  </a:cubicBezTo>
                  <a:cubicBezTo>
                    <a:pt x="5352" y="8623"/>
                    <a:pt x="379" y="13135"/>
                    <a:pt x="1723" y="13596"/>
                  </a:cubicBezTo>
                  <a:cubicBezTo>
                    <a:pt x="1792" y="13621"/>
                    <a:pt x="1866" y="13632"/>
                    <a:pt x="1945" y="13632"/>
                  </a:cubicBezTo>
                  <a:cubicBezTo>
                    <a:pt x="3415" y="13632"/>
                    <a:pt x="6562" y="9622"/>
                    <a:pt x="6562" y="9621"/>
                  </a:cubicBezTo>
                  <a:lnTo>
                    <a:pt x="6562" y="9621"/>
                  </a:lnTo>
                  <a:cubicBezTo>
                    <a:pt x="6562" y="9622"/>
                    <a:pt x="6505" y="14422"/>
                    <a:pt x="8252" y="14883"/>
                  </a:cubicBezTo>
                  <a:cubicBezTo>
                    <a:pt x="8318" y="14901"/>
                    <a:pt x="8381" y="14910"/>
                    <a:pt x="8441" y="14910"/>
                  </a:cubicBezTo>
                  <a:cubicBezTo>
                    <a:pt x="9949" y="14910"/>
                    <a:pt x="9327" y="9295"/>
                    <a:pt x="9327" y="9295"/>
                  </a:cubicBezTo>
                  <a:lnTo>
                    <a:pt x="9327" y="9295"/>
                  </a:lnTo>
                  <a:cubicBezTo>
                    <a:pt x="9328" y="9295"/>
                    <a:pt x="13083" y="11815"/>
                    <a:pt x="14594" y="11815"/>
                  </a:cubicBezTo>
                  <a:cubicBezTo>
                    <a:pt x="14929" y="11815"/>
                    <a:pt x="15154" y="11691"/>
                    <a:pt x="15203" y="11388"/>
                  </a:cubicBezTo>
                  <a:cubicBezTo>
                    <a:pt x="15472" y="9698"/>
                    <a:pt x="8790" y="7202"/>
                    <a:pt x="8790" y="7202"/>
                  </a:cubicBezTo>
                  <a:cubicBezTo>
                    <a:pt x="8790" y="7202"/>
                    <a:pt x="15395" y="6606"/>
                    <a:pt x="14512" y="4571"/>
                  </a:cubicBezTo>
                  <a:cubicBezTo>
                    <a:pt x="14285" y="4040"/>
                    <a:pt x="13758" y="3845"/>
                    <a:pt x="13105" y="3845"/>
                  </a:cubicBezTo>
                  <a:cubicBezTo>
                    <a:pt x="11278" y="3845"/>
                    <a:pt x="8463" y="5378"/>
                    <a:pt x="8463" y="5378"/>
                  </a:cubicBezTo>
                  <a:cubicBezTo>
                    <a:pt x="8463" y="5378"/>
                    <a:pt x="10671" y="1"/>
                    <a:pt x="85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0" name="Google Shape;2050;p10"/>
            <p:cNvSpPr/>
            <p:nvPr/>
          </p:nvSpPr>
          <p:spPr>
            <a:xfrm>
              <a:off x="7368560" y="3882908"/>
              <a:ext cx="180302" cy="179564"/>
            </a:xfrm>
            <a:custGeom>
              <a:avLst/>
              <a:gdLst/>
              <a:ahLst/>
              <a:cxnLst/>
              <a:rect l="l" t="t" r="r" b="b"/>
              <a:pathLst>
                <a:path w="6352" h="6326" extrusionOk="0">
                  <a:moveTo>
                    <a:pt x="4026" y="1"/>
                  </a:moveTo>
                  <a:cubicBezTo>
                    <a:pt x="3499" y="1"/>
                    <a:pt x="2914" y="198"/>
                    <a:pt x="2382" y="443"/>
                  </a:cubicBezTo>
                  <a:cubicBezTo>
                    <a:pt x="1153" y="1019"/>
                    <a:pt x="250" y="2171"/>
                    <a:pt x="116" y="3554"/>
                  </a:cubicBezTo>
                  <a:cubicBezTo>
                    <a:pt x="0" y="4687"/>
                    <a:pt x="384" y="5916"/>
                    <a:pt x="2362" y="6261"/>
                  </a:cubicBezTo>
                  <a:cubicBezTo>
                    <a:pt x="2613" y="6305"/>
                    <a:pt x="2849" y="6325"/>
                    <a:pt x="3069" y="6325"/>
                  </a:cubicBezTo>
                  <a:cubicBezTo>
                    <a:pt x="6352" y="6325"/>
                    <a:pt x="6279" y="1758"/>
                    <a:pt x="5127" y="462"/>
                  </a:cubicBezTo>
                  <a:cubicBezTo>
                    <a:pt x="4836" y="128"/>
                    <a:pt x="4450" y="1"/>
                    <a:pt x="40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51" name="Google Shape;2051;p10"/>
          <p:cNvSpPr txBox="1"/>
          <p:nvPr/>
        </p:nvSpPr>
        <p:spPr>
          <a:xfrm>
            <a:off x="3398669" y="1245806"/>
            <a:ext cx="2488500" cy="8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" sz="2200" b="0" i="0" u="none" strike="noStrike" cap="non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Kết quả của cuộc thi như thế nào?</a:t>
            </a:r>
            <a:endParaRPr sz="2200" b="0" i="0" u="none" strike="noStrike" cap="none">
              <a:solidFill>
                <a:schemeClr val="dk1"/>
              </a:solidFill>
              <a:latin typeface="Quicksand Medium"/>
              <a:ea typeface="Quicksand Medium"/>
              <a:cs typeface="Quicksand Medium"/>
              <a:sym typeface="Quicksand Medium"/>
            </a:endParaRPr>
          </a:p>
        </p:txBody>
      </p:sp>
      <p:sp>
        <p:nvSpPr>
          <p:cNvPr id="2052" name="Google Shape;2052;p10"/>
          <p:cNvSpPr/>
          <p:nvPr/>
        </p:nvSpPr>
        <p:spPr>
          <a:xfrm rot="2153968">
            <a:off x="4070000" y="478873"/>
            <a:ext cx="1088263" cy="940443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endParaRPr sz="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3" name="Google Shape;2053;p10"/>
          <p:cNvSpPr/>
          <p:nvPr/>
        </p:nvSpPr>
        <p:spPr>
          <a:xfrm>
            <a:off x="2397066" y="2348731"/>
            <a:ext cx="1798882" cy="5705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Thỏ thắng</a:t>
            </a:r>
            <a:endParaRPr sz="1800" b="0" i="0" u="none" strike="noStrike" cap="none">
              <a:solidFill>
                <a:schemeClr val="dk1"/>
              </a:solidFill>
              <a:latin typeface="Quicksand Medium"/>
              <a:ea typeface="Quicksand Medium"/>
              <a:cs typeface="Quicksand Medium"/>
              <a:sym typeface="Quicksand Medium"/>
            </a:endParaRPr>
          </a:p>
        </p:txBody>
      </p:sp>
      <p:sp>
        <p:nvSpPr>
          <p:cNvPr id="2054" name="Google Shape;2054;p10"/>
          <p:cNvSpPr/>
          <p:nvPr/>
        </p:nvSpPr>
        <p:spPr>
          <a:xfrm>
            <a:off x="2397066" y="3248490"/>
            <a:ext cx="1798882" cy="5705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Cả 2 hòa nhau</a:t>
            </a:r>
            <a:endParaRPr sz="1800" b="0" i="0" u="none" strike="noStrike" cap="none">
              <a:solidFill>
                <a:schemeClr val="dk1"/>
              </a:solidFill>
              <a:latin typeface="Quicksand Medium"/>
              <a:ea typeface="Quicksand Medium"/>
              <a:cs typeface="Quicksand Medium"/>
              <a:sym typeface="Quicksand Medium"/>
            </a:endParaRPr>
          </a:p>
        </p:txBody>
      </p:sp>
      <p:sp>
        <p:nvSpPr>
          <p:cNvPr id="2055" name="Google Shape;2055;p10"/>
          <p:cNvSpPr/>
          <p:nvPr/>
        </p:nvSpPr>
        <p:spPr>
          <a:xfrm>
            <a:off x="4874209" y="2348731"/>
            <a:ext cx="1798882" cy="5705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Rùa thắng</a:t>
            </a:r>
            <a:endParaRPr sz="1800" b="0" i="0" u="none" strike="noStrike" cap="none">
              <a:solidFill>
                <a:schemeClr val="dk1"/>
              </a:solidFill>
              <a:latin typeface="Quicksand Medium"/>
              <a:ea typeface="Quicksand Medium"/>
              <a:cs typeface="Quicksand Medium"/>
              <a:sym typeface="Quicksand Medium"/>
            </a:endParaRPr>
          </a:p>
        </p:txBody>
      </p:sp>
      <p:sp>
        <p:nvSpPr>
          <p:cNvPr id="2056" name="Google Shape;2056;p10"/>
          <p:cNvSpPr/>
          <p:nvPr/>
        </p:nvSpPr>
        <p:spPr>
          <a:xfrm>
            <a:off x="4882345" y="3227163"/>
            <a:ext cx="1798882" cy="5705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Cả 2 cùng bỏ cuộc</a:t>
            </a:r>
            <a:endParaRPr sz="1800" b="0" i="0" u="none" strike="noStrike" cap="none">
              <a:solidFill>
                <a:schemeClr val="dk1"/>
              </a:solidFill>
              <a:latin typeface="Quicksand Medium"/>
              <a:ea typeface="Quicksand Medium"/>
              <a:cs typeface="Quicksand Medium"/>
              <a:sym typeface="Quicksand Medium"/>
            </a:endParaRPr>
          </a:p>
        </p:txBody>
      </p:sp>
      <p:sp>
        <p:nvSpPr>
          <p:cNvPr id="2057" name="Google Shape;2057;p10"/>
          <p:cNvSpPr txBox="1"/>
          <p:nvPr/>
        </p:nvSpPr>
        <p:spPr>
          <a:xfrm>
            <a:off x="3432255" y="4304859"/>
            <a:ext cx="2403300" cy="3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2000" b="0" i="0" u="none" strike="noStrike" cap="none">
                <a:solidFill>
                  <a:schemeClr val="accent1"/>
                </a:solidFill>
                <a:latin typeface="Jua"/>
                <a:ea typeface="Jua"/>
                <a:cs typeface="Jua"/>
                <a:sym typeface="Jua"/>
              </a:rPr>
              <a:t>You are right!</a:t>
            </a:r>
            <a:endParaRPr sz="2000" b="0" i="0" u="none" strike="noStrike" cap="none">
              <a:solidFill>
                <a:schemeClr val="accen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058" name="Google Shape;2058;p10"/>
          <p:cNvSpPr/>
          <p:nvPr/>
        </p:nvSpPr>
        <p:spPr>
          <a:xfrm>
            <a:off x="4874209" y="2348731"/>
            <a:ext cx="1798882" cy="5705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Rùa thắng</a:t>
            </a:r>
            <a:endParaRPr sz="1800" b="0" i="0" u="none" strike="noStrike" cap="none">
              <a:solidFill>
                <a:schemeClr val="dk1"/>
              </a:solidFill>
              <a:latin typeface="Quicksand Medium"/>
              <a:ea typeface="Quicksand Medium"/>
              <a:cs typeface="Quicksand Medium"/>
              <a:sym typeface="Quicksand Medium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3" name="Google Shape;2063;p11"/>
          <p:cNvSpPr/>
          <p:nvPr/>
        </p:nvSpPr>
        <p:spPr>
          <a:xfrm rot="599">
            <a:off x="2757963" y="1002046"/>
            <a:ext cx="3441300" cy="1273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endParaRPr sz="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64" name="Google Shape;2064;p11"/>
          <p:cNvGrpSpPr/>
          <p:nvPr/>
        </p:nvGrpSpPr>
        <p:grpSpPr>
          <a:xfrm>
            <a:off x="8569288" y="4423863"/>
            <a:ext cx="194021" cy="191487"/>
            <a:chOff x="6232000" y="1435050"/>
            <a:chExt cx="488225" cy="481850"/>
          </a:xfrm>
        </p:grpSpPr>
        <p:sp>
          <p:nvSpPr>
            <p:cNvPr id="2065" name="Google Shape;2065;p11"/>
            <p:cNvSpPr/>
            <p:nvPr/>
          </p:nvSpPr>
          <p:spPr>
            <a:xfrm>
              <a:off x="6578000" y="1463375"/>
              <a:ext cx="83150" cy="78250"/>
            </a:xfrm>
            <a:custGeom>
              <a:avLst/>
              <a:gdLst/>
              <a:ahLst/>
              <a:cxnLst/>
              <a:rect l="l" t="t" r="r" b="b"/>
              <a:pathLst>
                <a:path w="3326" h="3130" extrusionOk="0">
                  <a:moveTo>
                    <a:pt x="482" y="1"/>
                  </a:moveTo>
                  <a:cubicBezTo>
                    <a:pt x="280" y="1"/>
                    <a:pt x="95" y="114"/>
                    <a:pt x="1" y="293"/>
                  </a:cubicBezTo>
                  <a:lnTo>
                    <a:pt x="3322" y="3130"/>
                  </a:lnTo>
                  <a:lnTo>
                    <a:pt x="3322" y="564"/>
                  </a:lnTo>
                  <a:cubicBezTo>
                    <a:pt x="3325" y="253"/>
                    <a:pt x="3072" y="1"/>
                    <a:pt x="2761" y="1"/>
                  </a:cubicBezTo>
                  <a:cubicBezTo>
                    <a:pt x="2760" y="1"/>
                    <a:pt x="2758" y="1"/>
                    <a:pt x="2756" y="1"/>
                  </a:cubicBezTo>
                  <a:lnTo>
                    <a:pt x="497" y="1"/>
                  </a:lnTo>
                  <a:cubicBezTo>
                    <a:pt x="492" y="1"/>
                    <a:pt x="487" y="1"/>
                    <a:pt x="482" y="1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6" name="Google Shape;2066;p11"/>
            <p:cNvSpPr/>
            <p:nvPr/>
          </p:nvSpPr>
          <p:spPr>
            <a:xfrm>
              <a:off x="6421725" y="1773850"/>
              <a:ext cx="112950" cy="143050"/>
            </a:xfrm>
            <a:custGeom>
              <a:avLst/>
              <a:gdLst/>
              <a:ahLst/>
              <a:cxnLst/>
              <a:rect l="l" t="t" r="r" b="b"/>
              <a:pathLst>
                <a:path w="4518" h="5722" extrusionOk="0">
                  <a:moveTo>
                    <a:pt x="2822" y="1130"/>
                  </a:moveTo>
                  <a:cubicBezTo>
                    <a:pt x="3325" y="1130"/>
                    <a:pt x="3578" y="1738"/>
                    <a:pt x="3222" y="2093"/>
                  </a:cubicBezTo>
                  <a:cubicBezTo>
                    <a:pt x="3106" y="2209"/>
                    <a:pt x="2964" y="2260"/>
                    <a:pt x="2825" y="2260"/>
                  </a:cubicBezTo>
                  <a:cubicBezTo>
                    <a:pt x="2535" y="2260"/>
                    <a:pt x="2259" y="2036"/>
                    <a:pt x="2259" y="1696"/>
                  </a:cubicBezTo>
                  <a:cubicBezTo>
                    <a:pt x="2259" y="1383"/>
                    <a:pt x="2509" y="1130"/>
                    <a:pt x="2822" y="1130"/>
                  </a:cubicBezTo>
                  <a:close/>
                  <a:moveTo>
                    <a:pt x="0" y="1"/>
                  </a:moveTo>
                  <a:lnTo>
                    <a:pt x="0" y="5722"/>
                  </a:lnTo>
                  <a:lnTo>
                    <a:pt x="4517" y="5722"/>
                  </a:lnTo>
                  <a:lnTo>
                    <a:pt x="4517" y="1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7" name="Google Shape;2067;p11"/>
            <p:cNvSpPr/>
            <p:nvPr/>
          </p:nvSpPr>
          <p:spPr>
            <a:xfrm>
              <a:off x="6448975" y="1632700"/>
              <a:ext cx="56475" cy="56475"/>
            </a:xfrm>
            <a:custGeom>
              <a:avLst/>
              <a:gdLst/>
              <a:ahLst/>
              <a:cxnLst/>
              <a:rect l="l" t="t" r="r" b="b"/>
              <a:pathLst>
                <a:path w="2259" h="2259" extrusionOk="0">
                  <a:moveTo>
                    <a:pt x="0" y="0"/>
                  </a:moveTo>
                  <a:lnTo>
                    <a:pt x="0" y="2259"/>
                  </a:lnTo>
                  <a:lnTo>
                    <a:pt x="2259" y="2259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8" name="Google Shape;2068;p11"/>
            <p:cNvSpPr/>
            <p:nvPr/>
          </p:nvSpPr>
          <p:spPr>
            <a:xfrm>
              <a:off x="6232000" y="1435050"/>
              <a:ext cx="488225" cy="237825"/>
            </a:xfrm>
            <a:custGeom>
              <a:avLst/>
              <a:gdLst/>
              <a:ahLst/>
              <a:cxnLst/>
              <a:rect l="l" t="t" r="r" b="b"/>
              <a:pathLst>
                <a:path w="19529" h="9513" extrusionOk="0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9" name="Google Shape;2069;p11"/>
            <p:cNvSpPr/>
            <p:nvPr/>
          </p:nvSpPr>
          <p:spPr>
            <a:xfrm>
              <a:off x="6291025" y="1537700"/>
              <a:ext cx="369800" cy="379200"/>
            </a:xfrm>
            <a:custGeom>
              <a:avLst/>
              <a:gdLst/>
              <a:ahLst/>
              <a:cxnLst/>
              <a:rect l="l" t="t" r="r" b="b"/>
              <a:pathLst>
                <a:path w="14792" h="15168" extrusionOk="0">
                  <a:moveTo>
                    <a:pt x="9143" y="2671"/>
                  </a:moveTo>
                  <a:cubicBezTo>
                    <a:pt x="9453" y="2671"/>
                    <a:pt x="9706" y="2924"/>
                    <a:pt x="9706" y="3237"/>
                  </a:cubicBezTo>
                  <a:lnTo>
                    <a:pt x="9706" y="6625"/>
                  </a:lnTo>
                  <a:cubicBezTo>
                    <a:pt x="9706" y="6935"/>
                    <a:pt x="9453" y="7188"/>
                    <a:pt x="9143" y="7188"/>
                  </a:cubicBezTo>
                  <a:lnTo>
                    <a:pt x="5755" y="7188"/>
                  </a:lnTo>
                  <a:cubicBezTo>
                    <a:pt x="5442" y="7188"/>
                    <a:pt x="5189" y="6935"/>
                    <a:pt x="5189" y="6625"/>
                  </a:cubicBezTo>
                  <a:lnTo>
                    <a:pt x="5189" y="3237"/>
                  </a:lnTo>
                  <a:cubicBezTo>
                    <a:pt x="5189" y="2924"/>
                    <a:pt x="5442" y="2671"/>
                    <a:pt x="5755" y="2671"/>
                  </a:cubicBezTo>
                  <a:close/>
                  <a:moveTo>
                    <a:pt x="7448" y="0"/>
                  </a:moveTo>
                  <a:lnTo>
                    <a:pt x="4" y="6291"/>
                  </a:lnTo>
                  <a:lnTo>
                    <a:pt x="4" y="14605"/>
                  </a:lnTo>
                  <a:cubicBezTo>
                    <a:pt x="1" y="14913"/>
                    <a:pt x="254" y="15168"/>
                    <a:pt x="564" y="15168"/>
                  </a:cubicBezTo>
                  <a:cubicBezTo>
                    <a:pt x="566" y="15168"/>
                    <a:pt x="568" y="15168"/>
                    <a:pt x="570" y="15168"/>
                  </a:cubicBezTo>
                  <a:lnTo>
                    <a:pt x="4060" y="15168"/>
                  </a:lnTo>
                  <a:lnTo>
                    <a:pt x="4060" y="8883"/>
                  </a:lnTo>
                  <a:cubicBezTo>
                    <a:pt x="4060" y="8570"/>
                    <a:pt x="4313" y="8317"/>
                    <a:pt x="4626" y="8317"/>
                  </a:cubicBezTo>
                  <a:lnTo>
                    <a:pt x="10272" y="8317"/>
                  </a:lnTo>
                  <a:cubicBezTo>
                    <a:pt x="10582" y="8317"/>
                    <a:pt x="10835" y="8570"/>
                    <a:pt x="10835" y="8883"/>
                  </a:cubicBezTo>
                  <a:lnTo>
                    <a:pt x="10835" y="15168"/>
                  </a:lnTo>
                  <a:lnTo>
                    <a:pt x="14223" y="15168"/>
                  </a:lnTo>
                  <a:cubicBezTo>
                    <a:pt x="14225" y="15168"/>
                    <a:pt x="14227" y="15168"/>
                    <a:pt x="14228" y="15168"/>
                  </a:cubicBezTo>
                  <a:cubicBezTo>
                    <a:pt x="14539" y="15168"/>
                    <a:pt x="14792" y="14913"/>
                    <a:pt x="14789" y="14605"/>
                  </a:cubicBezTo>
                  <a:lnTo>
                    <a:pt x="14789" y="6291"/>
                  </a:lnTo>
                  <a:lnTo>
                    <a:pt x="7448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70" name="Google Shape;2070;p11">
            <a:hlinkClick r:id="rId3" action="ppaction://hlinksldjump"/>
          </p:cNvPr>
          <p:cNvSpPr txBox="1"/>
          <p:nvPr/>
        </p:nvSpPr>
        <p:spPr>
          <a:xfrm>
            <a:off x="8416250" y="607452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01</a:t>
            </a:r>
            <a:endParaRPr sz="1500" b="1" i="0" u="none" strike="noStrike" cap="non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071" name="Google Shape;2071;p11">
            <a:hlinkClick r:id="rId4" action="ppaction://hlinksldjump"/>
          </p:cNvPr>
          <p:cNvSpPr txBox="1"/>
          <p:nvPr/>
        </p:nvSpPr>
        <p:spPr>
          <a:xfrm>
            <a:off x="8416250" y="117177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02</a:t>
            </a:r>
            <a:endParaRPr sz="1500" b="1" i="0" u="none" strike="noStrike" cap="non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072" name="Google Shape;2072;p11">
            <a:hlinkClick r:id="rId5" action="ppaction://hlinksldjump"/>
          </p:cNvPr>
          <p:cNvSpPr txBox="1"/>
          <p:nvPr/>
        </p:nvSpPr>
        <p:spPr>
          <a:xfrm>
            <a:off x="8416250" y="1709824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03</a:t>
            </a:r>
            <a:endParaRPr sz="1500" b="1" i="0" u="none" strike="noStrike" cap="non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073" name="Google Shape;2073;p11"/>
          <p:cNvSpPr txBox="1"/>
          <p:nvPr/>
        </p:nvSpPr>
        <p:spPr>
          <a:xfrm>
            <a:off x="8416250" y="2263998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04</a:t>
            </a:r>
            <a:endParaRPr sz="1500" b="1" i="0" u="none" strike="noStrike" cap="non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074" name="Google Shape;2074;p11">
            <a:hlinkClick r:id="rId6" action="ppaction://hlinksldjump"/>
          </p:cNvPr>
          <p:cNvSpPr txBox="1"/>
          <p:nvPr/>
        </p:nvSpPr>
        <p:spPr>
          <a:xfrm>
            <a:off x="8416250" y="283429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05</a:t>
            </a:r>
            <a:endParaRPr sz="1500" b="1" i="0" u="none" strike="noStrike" cap="non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075" name="Google Shape;2075;p11"/>
          <p:cNvSpPr txBox="1"/>
          <p:nvPr/>
        </p:nvSpPr>
        <p:spPr>
          <a:xfrm>
            <a:off x="8416250" y="3396535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06</a:t>
            </a:r>
            <a:endParaRPr sz="1500" b="1" i="0" u="none" strike="noStrike" cap="non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076" name="Google Shape;2076;p11">
            <a:hlinkClick r:id="rId7" action="ppaction://hlinksldjump"/>
          </p:cNvPr>
          <p:cNvSpPr/>
          <p:nvPr/>
        </p:nvSpPr>
        <p:spPr>
          <a:xfrm>
            <a:off x="8473075" y="4372025"/>
            <a:ext cx="443400" cy="295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7" name="Google Shape;2077;p11">
            <a:hlinkClick r:id="rId8" action="ppaction://hlinksldjump"/>
          </p:cNvPr>
          <p:cNvSpPr/>
          <p:nvPr/>
        </p:nvSpPr>
        <p:spPr>
          <a:xfrm rot="-2700000">
            <a:off x="94578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8" name="Google Shape;2078;p11">
            <a:hlinkClick r:id="rId9" action="ppaction://hlinksldjump"/>
          </p:cNvPr>
          <p:cNvSpPr/>
          <p:nvPr/>
        </p:nvSpPr>
        <p:spPr>
          <a:xfrm rot="8100000">
            <a:off x="802723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79" name="Google Shape;2079;p11"/>
          <p:cNvGrpSpPr/>
          <p:nvPr/>
        </p:nvGrpSpPr>
        <p:grpSpPr>
          <a:xfrm>
            <a:off x="7178308" y="1252836"/>
            <a:ext cx="813514" cy="721348"/>
            <a:chOff x="7019708" y="1127036"/>
            <a:chExt cx="813514" cy="721348"/>
          </a:xfrm>
        </p:grpSpPr>
        <p:sp>
          <p:nvSpPr>
            <p:cNvPr id="2080" name="Google Shape;2080;p11"/>
            <p:cNvSpPr/>
            <p:nvPr/>
          </p:nvSpPr>
          <p:spPr>
            <a:xfrm>
              <a:off x="7019708" y="1127036"/>
              <a:ext cx="813514" cy="721348"/>
            </a:xfrm>
            <a:custGeom>
              <a:avLst/>
              <a:gdLst/>
              <a:ahLst/>
              <a:cxnLst/>
              <a:rect l="l" t="t" r="r" b="b"/>
              <a:pathLst>
                <a:path w="28660" h="25413" extrusionOk="0">
                  <a:moveTo>
                    <a:pt x="12978" y="0"/>
                  </a:moveTo>
                  <a:cubicBezTo>
                    <a:pt x="9142" y="0"/>
                    <a:pt x="13308" y="13292"/>
                    <a:pt x="13308" y="13292"/>
                  </a:cubicBezTo>
                  <a:cubicBezTo>
                    <a:pt x="13308" y="13292"/>
                    <a:pt x="9527" y="7556"/>
                    <a:pt x="6330" y="7556"/>
                  </a:cubicBezTo>
                  <a:cubicBezTo>
                    <a:pt x="5608" y="7556"/>
                    <a:pt x="4915" y="7849"/>
                    <a:pt x="4302" y="8568"/>
                  </a:cubicBezTo>
                  <a:cubicBezTo>
                    <a:pt x="1" y="13637"/>
                    <a:pt x="12963" y="14444"/>
                    <a:pt x="12963" y="14444"/>
                  </a:cubicBezTo>
                  <a:cubicBezTo>
                    <a:pt x="12963" y="14444"/>
                    <a:pt x="3937" y="15346"/>
                    <a:pt x="3765" y="20224"/>
                  </a:cubicBezTo>
                  <a:cubicBezTo>
                    <a:pt x="3729" y="21217"/>
                    <a:pt x="4104" y="21613"/>
                    <a:pt x="4721" y="21613"/>
                  </a:cubicBezTo>
                  <a:cubicBezTo>
                    <a:pt x="7124" y="21613"/>
                    <a:pt x="13210" y="15636"/>
                    <a:pt x="13212" y="15634"/>
                  </a:cubicBezTo>
                  <a:lnTo>
                    <a:pt x="13212" y="15634"/>
                  </a:lnTo>
                  <a:cubicBezTo>
                    <a:pt x="13210" y="15636"/>
                    <a:pt x="7106" y="21952"/>
                    <a:pt x="10178" y="24948"/>
                  </a:cubicBezTo>
                  <a:cubicBezTo>
                    <a:pt x="10506" y="25269"/>
                    <a:pt x="10815" y="25413"/>
                    <a:pt x="11105" y="25413"/>
                  </a:cubicBezTo>
                  <a:cubicBezTo>
                    <a:pt x="13516" y="25413"/>
                    <a:pt x="14633" y="15502"/>
                    <a:pt x="14633" y="15500"/>
                  </a:cubicBezTo>
                  <a:lnTo>
                    <a:pt x="14633" y="15500"/>
                  </a:lnTo>
                  <a:cubicBezTo>
                    <a:pt x="14633" y="15502"/>
                    <a:pt x="14403" y="21184"/>
                    <a:pt x="19088" y="23795"/>
                  </a:cubicBezTo>
                  <a:cubicBezTo>
                    <a:pt x="19697" y="24135"/>
                    <a:pt x="20176" y="24287"/>
                    <a:pt x="20535" y="24287"/>
                  </a:cubicBezTo>
                  <a:cubicBezTo>
                    <a:pt x="22731" y="24287"/>
                    <a:pt x="20472" y="18622"/>
                    <a:pt x="16068" y="15342"/>
                  </a:cubicBezTo>
                  <a:lnTo>
                    <a:pt x="16068" y="15342"/>
                  </a:lnTo>
                  <a:cubicBezTo>
                    <a:pt x="17801" y="16403"/>
                    <a:pt x="20912" y="18045"/>
                    <a:pt x="23568" y="18045"/>
                  </a:cubicBezTo>
                  <a:cubicBezTo>
                    <a:pt x="24925" y="18045"/>
                    <a:pt x="26164" y="17616"/>
                    <a:pt x="27038" y="16460"/>
                  </a:cubicBezTo>
                  <a:cubicBezTo>
                    <a:pt x="28660" y="14337"/>
                    <a:pt x="25971" y="13779"/>
                    <a:pt x="22697" y="13779"/>
                  </a:cubicBezTo>
                  <a:cubicBezTo>
                    <a:pt x="19071" y="13779"/>
                    <a:pt x="14729" y="14463"/>
                    <a:pt x="14729" y="14463"/>
                  </a:cubicBezTo>
                  <a:cubicBezTo>
                    <a:pt x="14729" y="14463"/>
                    <a:pt x="26673" y="10738"/>
                    <a:pt x="24791" y="7320"/>
                  </a:cubicBezTo>
                  <a:cubicBezTo>
                    <a:pt x="24253" y="6350"/>
                    <a:pt x="23535" y="5956"/>
                    <a:pt x="22723" y="5956"/>
                  </a:cubicBezTo>
                  <a:cubicBezTo>
                    <a:pt x="19245" y="5956"/>
                    <a:pt x="14057" y="13177"/>
                    <a:pt x="14057" y="13177"/>
                  </a:cubicBezTo>
                  <a:cubicBezTo>
                    <a:pt x="14057" y="13177"/>
                    <a:pt x="20029" y="3115"/>
                    <a:pt x="14191" y="330"/>
                  </a:cubicBezTo>
                  <a:cubicBezTo>
                    <a:pt x="13719" y="104"/>
                    <a:pt x="13317" y="0"/>
                    <a:pt x="129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1" name="Google Shape;2081;p11"/>
            <p:cNvSpPr/>
            <p:nvPr/>
          </p:nvSpPr>
          <p:spPr>
            <a:xfrm>
              <a:off x="7172873" y="1201263"/>
              <a:ext cx="571731" cy="578344"/>
            </a:xfrm>
            <a:custGeom>
              <a:avLst/>
              <a:gdLst/>
              <a:ahLst/>
              <a:cxnLst/>
              <a:rect l="l" t="t" r="r" b="b"/>
              <a:pathLst>
                <a:path w="20142" h="20375" extrusionOk="0">
                  <a:moveTo>
                    <a:pt x="8251" y="0"/>
                  </a:moveTo>
                  <a:cubicBezTo>
                    <a:pt x="8247" y="0"/>
                    <a:pt x="8243" y="0"/>
                    <a:pt x="8239" y="0"/>
                  </a:cubicBezTo>
                  <a:cubicBezTo>
                    <a:pt x="6683" y="58"/>
                    <a:pt x="8392" y="11368"/>
                    <a:pt x="8392" y="11368"/>
                  </a:cubicBezTo>
                  <a:cubicBezTo>
                    <a:pt x="8392" y="11368"/>
                    <a:pt x="2769" y="7487"/>
                    <a:pt x="1279" y="7487"/>
                  </a:cubicBezTo>
                  <a:cubicBezTo>
                    <a:pt x="1069" y="7487"/>
                    <a:pt x="941" y="7564"/>
                    <a:pt x="923" y="7739"/>
                  </a:cubicBezTo>
                  <a:cubicBezTo>
                    <a:pt x="769" y="9141"/>
                    <a:pt x="7989" y="11598"/>
                    <a:pt x="7989" y="11598"/>
                  </a:cubicBezTo>
                  <a:cubicBezTo>
                    <a:pt x="7989" y="11598"/>
                    <a:pt x="1" y="16015"/>
                    <a:pt x="1326" y="16380"/>
                  </a:cubicBezTo>
                  <a:cubicBezTo>
                    <a:pt x="1376" y="16393"/>
                    <a:pt x="1432" y="16399"/>
                    <a:pt x="1495" y="16399"/>
                  </a:cubicBezTo>
                  <a:cubicBezTo>
                    <a:pt x="3071" y="16399"/>
                    <a:pt x="8488" y="12386"/>
                    <a:pt x="8488" y="12386"/>
                  </a:cubicBezTo>
                  <a:lnTo>
                    <a:pt x="8488" y="12386"/>
                  </a:lnTo>
                  <a:cubicBezTo>
                    <a:pt x="8488" y="12386"/>
                    <a:pt x="4360" y="20259"/>
                    <a:pt x="5723" y="20374"/>
                  </a:cubicBezTo>
                  <a:cubicBezTo>
                    <a:pt x="5731" y="20374"/>
                    <a:pt x="5739" y="20375"/>
                    <a:pt x="5747" y="20375"/>
                  </a:cubicBezTo>
                  <a:cubicBezTo>
                    <a:pt x="7110" y="20375"/>
                    <a:pt x="9045" y="12386"/>
                    <a:pt x="9045" y="12386"/>
                  </a:cubicBezTo>
                  <a:cubicBezTo>
                    <a:pt x="9045" y="12386"/>
                    <a:pt x="13022" y="19637"/>
                    <a:pt x="14117" y="19637"/>
                  </a:cubicBezTo>
                  <a:cubicBezTo>
                    <a:pt x="14237" y="19637"/>
                    <a:pt x="14322" y="19550"/>
                    <a:pt x="14364" y="19356"/>
                  </a:cubicBezTo>
                  <a:cubicBezTo>
                    <a:pt x="14767" y="17398"/>
                    <a:pt x="9852" y="12328"/>
                    <a:pt x="9852" y="12328"/>
                  </a:cubicBezTo>
                  <a:lnTo>
                    <a:pt x="9852" y="12328"/>
                  </a:lnTo>
                  <a:cubicBezTo>
                    <a:pt x="9852" y="12328"/>
                    <a:pt x="15775" y="13869"/>
                    <a:pt x="18554" y="13869"/>
                  </a:cubicBezTo>
                  <a:cubicBezTo>
                    <a:pt x="19550" y="13869"/>
                    <a:pt x="20141" y="13671"/>
                    <a:pt x="19914" y="13135"/>
                  </a:cubicBezTo>
                  <a:cubicBezTo>
                    <a:pt x="19418" y="11978"/>
                    <a:pt x="16084" y="11731"/>
                    <a:pt x="13331" y="11731"/>
                  </a:cubicBezTo>
                  <a:cubicBezTo>
                    <a:pt x="11287" y="11731"/>
                    <a:pt x="9564" y="11867"/>
                    <a:pt x="9564" y="11867"/>
                  </a:cubicBezTo>
                  <a:cubicBezTo>
                    <a:pt x="9564" y="11867"/>
                    <a:pt x="18896" y="5051"/>
                    <a:pt x="17341" y="4858"/>
                  </a:cubicBezTo>
                  <a:cubicBezTo>
                    <a:pt x="17314" y="4855"/>
                    <a:pt x="17287" y="4853"/>
                    <a:pt x="17257" y="4853"/>
                  </a:cubicBezTo>
                  <a:cubicBezTo>
                    <a:pt x="15543" y="4853"/>
                    <a:pt x="9045" y="10869"/>
                    <a:pt x="9045" y="10869"/>
                  </a:cubicBezTo>
                  <a:cubicBezTo>
                    <a:pt x="9045" y="10869"/>
                    <a:pt x="9809" y="0"/>
                    <a:pt x="82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2" name="Google Shape;2082;p11"/>
            <p:cNvSpPr/>
            <p:nvPr/>
          </p:nvSpPr>
          <p:spPr>
            <a:xfrm>
              <a:off x="7353288" y="1465811"/>
              <a:ext cx="169884" cy="129691"/>
            </a:xfrm>
            <a:custGeom>
              <a:avLst/>
              <a:gdLst/>
              <a:ahLst/>
              <a:cxnLst/>
              <a:rect l="l" t="t" r="r" b="b"/>
              <a:pathLst>
                <a:path w="5985" h="4569" extrusionOk="0">
                  <a:moveTo>
                    <a:pt x="2476" y="1"/>
                  </a:moveTo>
                  <a:cubicBezTo>
                    <a:pt x="1242" y="1"/>
                    <a:pt x="300" y="1206"/>
                    <a:pt x="481" y="2202"/>
                  </a:cubicBezTo>
                  <a:cubicBezTo>
                    <a:pt x="481" y="2202"/>
                    <a:pt x="1" y="3392"/>
                    <a:pt x="1499" y="4333"/>
                  </a:cubicBezTo>
                  <a:cubicBezTo>
                    <a:pt x="1756" y="4495"/>
                    <a:pt x="2067" y="4569"/>
                    <a:pt x="2397" y="4569"/>
                  </a:cubicBezTo>
                  <a:cubicBezTo>
                    <a:pt x="3983" y="4569"/>
                    <a:pt x="5985" y="2856"/>
                    <a:pt x="4379" y="1011"/>
                  </a:cubicBezTo>
                  <a:cubicBezTo>
                    <a:pt x="3739" y="284"/>
                    <a:pt x="3073" y="1"/>
                    <a:pt x="24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83" name="Google Shape;2083;p11"/>
          <p:cNvGrpSpPr/>
          <p:nvPr/>
        </p:nvGrpSpPr>
        <p:grpSpPr>
          <a:xfrm>
            <a:off x="1183768" y="2945507"/>
            <a:ext cx="839601" cy="663243"/>
            <a:chOff x="1370468" y="1128882"/>
            <a:chExt cx="839601" cy="663243"/>
          </a:xfrm>
        </p:grpSpPr>
        <p:sp>
          <p:nvSpPr>
            <p:cNvPr id="2084" name="Google Shape;2084;p11"/>
            <p:cNvSpPr/>
            <p:nvPr/>
          </p:nvSpPr>
          <p:spPr>
            <a:xfrm>
              <a:off x="1454119" y="1311028"/>
              <a:ext cx="501307" cy="345445"/>
            </a:xfrm>
            <a:custGeom>
              <a:avLst/>
              <a:gdLst/>
              <a:ahLst/>
              <a:cxnLst/>
              <a:rect l="l" t="t" r="r" b="b"/>
              <a:pathLst>
                <a:path w="17661" h="12170" extrusionOk="0">
                  <a:moveTo>
                    <a:pt x="9855" y="1"/>
                  </a:moveTo>
                  <a:cubicBezTo>
                    <a:pt x="9739" y="1"/>
                    <a:pt x="9623" y="4"/>
                    <a:pt x="9506" y="12"/>
                  </a:cubicBezTo>
                  <a:cubicBezTo>
                    <a:pt x="7778" y="108"/>
                    <a:pt x="5762" y="742"/>
                    <a:pt x="4014" y="2662"/>
                  </a:cubicBezTo>
                  <a:cubicBezTo>
                    <a:pt x="1" y="7021"/>
                    <a:pt x="5570" y="11053"/>
                    <a:pt x="7317" y="11879"/>
                  </a:cubicBezTo>
                  <a:cubicBezTo>
                    <a:pt x="7697" y="12058"/>
                    <a:pt x="8346" y="12169"/>
                    <a:pt x="9119" y="12169"/>
                  </a:cubicBezTo>
                  <a:cubicBezTo>
                    <a:pt x="12323" y="12169"/>
                    <a:pt x="17660" y="10261"/>
                    <a:pt x="14844" y="3392"/>
                  </a:cubicBezTo>
                  <a:cubicBezTo>
                    <a:pt x="14006" y="1350"/>
                    <a:pt x="12025" y="1"/>
                    <a:pt x="98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5" name="Google Shape;2085;p11"/>
            <p:cNvSpPr/>
            <p:nvPr/>
          </p:nvSpPr>
          <p:spPr>
            <a:xfrm>
              <a:off x="1656901" y="1346793"/>
              <a:ext cx="227165" cy="385695"/>
            </a:xfrm>
            <a:custGeom>
              <a:avLst/>
              <a:gdLst/>
              <a:ahLst/>
              <a:cxnLst/>
              <a:rect l="l" t="t" r="r" b="b"/>
              <a:pathLst>
                <a:path w="8003" h="13588" extrusionOk="0">
                  <a:moveTo>
                    <a:pt x="5876" y="0"/>
                  </a:moveTo>
                  <a:lnTo>
                    <a:pt x="5876" y="0"/>
                  </a:lnTo>
                  <a:cubicBezTo>
                    <a:pt x="5876" y="0"/>
                    <a:pt x="0" y="5377"/>
                    <a:pt x="173" y="11022"/>
                  </a:cubicBezTo>
                  <a:cubicBezTo>
                    <a:pt x="231" y="12731"/>
                    <a:pt x="1061" y="13587"/>
                    <a:pt x="2104" y="13587"/>
                  </a:cubicBezTo>
                  <a:cubicBezTo>
                    <a:pt x="4495" y="13587"/>
                    <a:pt x="8002" y="9080"/>
                    <a:pt x="58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6" name="Google Shape;2086;p11"/>
            <p:cNvSpPr/>
            <p:nvPr/>
          </p:nvSpPr>
          <p:spPr>
            <a:xfrm>
              <a:off x="1684151" y="1346793"/>
              <a:ext cx="245956" cy="398923"/>
            </a:xfrm>
            <a:custGeom>
              <a:avLst/>
              <a:gdLst/>
              <a:ahLst/>
              <a:cxnLst/>
              <a:rect l="l" t="t" r="r" b="b"/>
              <a:pathLst>
                <a:path w="8665" h="14054" extrusionOk="0">
                  <a:moveTo>
                    <a:pt x="4916" y="0"/>
                  </a:moveTo>
                  <a:cubicBezTo>
                    <a:pt x="4916" y="0"/>
                    <a:pt x="0" y="6280"/>
                    <a:pt x="1114" y="11810"/>
                  </a:cubicBezTo>
                  <a:cubicBezTo>
                    <a:pt x="1420" y="13327"/>
                    <a:pt x="2233" y="14054"/>
                    <a:pt x="3145" y="14054"/>
                  </a:cubicBezTo>
                  <a:cubicBezTo>
                    <a:pt x="5558" y="14054"/>
                    <a:pt x="8664" y="8973"/>
                    <a:pt x="49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7" name="Google Shape;2087;p11"/>
            <p:cNvSpPr/>
            <p:nvPr/>
          </p:nvSpPr>
          <p:spPr>
            <a:xfrm>
              <a:off x="1787160" y="1346793"/>
              <a:ext cx="277208" cy="379564"/>
            </a:xfrm>
            <a:custGeom>
              <a:avLst/>
              <a:gdLst/>
              <a:ahLst/>
              <a:cxnLst/>
              <a:rect l="l" t="t" r="r" b="b"/>
              <a:pathLst>
                <a:path w="9766" h="13372" extrusionOk="0">
                  <a:moveTo>
                    <a:pt x="1287" y="0"/>
                  </a:moveTo>
                  <a:cubicBezTo>
                    <a:pt x="1287" y="0"/>
                    <a:pt x="1" y="7873"/>
                    <a:pt x="3649" y="12175"/>
                  </a:cubicBezTo>
                  <a:cubicBezTo>
                    <a:pt x="4347" y="13001"/>
                    <a:pt x="5075" y="13372"/>
                    <a:pt x="5723" y="13372"/>
                  </a:cubicBezTo>
                  <a:cubicBezTo>
                    <a:pt x="8462" y="13372"/>
                    <a:pt x="9765" y="6755"/>
                    <a:pt x="12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8" name="Google Shape;2088;p11"/>
            <p:cNvSpPr/>
            <p:nvPr/>
          </p:nvSpPr>
          <p:spPr>
            <a:xfrm>
              <a:off x="1823692" y="1346793"/>
              <a:ext cx="306927" cy="328670"/>
            </a:xfrm>
            <a:custGeom>
              <a:avLst/>
              <a:gdLst/>
              <a:ahLst/>
              <a:cxnLst/>
              <a:rect l="l" t="t" r="r" b="b"/>
              <a:pathLst>
                <a:path w="10813" h="11579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1075" y="7912"/>
                    <a:pt x="5818" y="10965"/>
                  </a:cubicBezTo>
                  <a:cubicBezTo>
                    <a:pt x="6476" y="11388"/>
                    <a:pt x="7079" y="11578"/>
                    <a:pt x="7597" y="11578"/>
                  </a:cubicBezTo>
                  <a:cubicBezTo>
                    <a:pt x="10812" y="11578"/>
                    <a:pt x="10734" y="425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9" name="Google Shape;2089;p11"/>
            <p:cNvSpPr/>
            <p:nvPr/>
          </p:nvSpPr>
          <p:spPr>
            <a:xfrm>
              <a:off x="1823692" y="1346793"/>
              <a:ext cx="386377" cy="265116"/>
            </a:xfrm>
            <a:custGeom>
              <a:avLst/>
              <a:gdLst/>
              <a:ahLst/>
              <a:cxnLst/>
              <a:rect l="l" t="t" r="r" b="b"/>
              <a:pathLst>
                <a:path w="13612" h="9340" extrusionOk="0">
                  <a:moveTo>
                    <a:pt x="0" y="0"/>
                  </a:moveTo>
                  <a:cubicBezTo>
                    <a:pt x="0" y="0"/>
                    <a:pt x="3053" y="7374"/>
                    <a:pt x="8411" y="9121"/>
                  </a:cubicBezTo>
                  <a:cubicBezTo>
                    <a:pt x="8870" y="9271"/>
                    <a:pt x="9287" y="9340"/>
                    <a:pt x="9657" y="9340"/>
                  </a:cubicBezTo>
                  <a:cubicBezTo>
                    <a:pt x="13612" y="9340"/>
                    <a:pt x="12170" y="1458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0" name="Google Shape;2090;p11"/>
            <p:cNvSpPr/>
            <p:nvPr/>
          </p:nvSpPr>
          <p:spPr>
            <a:xfrm>
              <a:off x="1464366" y="1346793"/>
              <a:ext cx="359354" cy="288789"/>
            </a:xfrm>
            <a:custGeom>
              <a:avLst/>
              <a:gdLst/>
              <a:ahLst/>
              <a:cxnLst/>
              <a:rect l="l" t="t" r="r" b="b"/>
              <a:pathLst>
                <a:path w="12660" h="10174" extrusionOk="0">
                  <a:moveTo>
                    <a:pt x="12659" y="0"/>
                  </a:moveTo>
                  <a:cubicBezTo>
                    <a:pt x="945" y="2491"/>
                    <a:pt x="1" y="10174"/>
                    <a:pt x="3642" y="10174"/>
                  </a:cubicBezTo>
                  <a:cubicBezTo>
                    <a:pt x="4072" y="10174"/>
                    <a:pt x="4565" y="10067"/>
                    <a:pt x="5113" y="9832"/>
                  </a:cubicBezTo>
                  <a:cubicBezTo>
                    <a:pt x="10297" y="7624"/>
                    <a:pt x="12659" y="0"/>
                    <a:pt x="126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1" name="Google Shape;2091;p11"/>
            <p:cNvSpPr/>
            <p:nvPr/>
          </p:nvSpPr>
          <p:spPr>
            <a:xfrm>
              <a:off x="1416708" y="1346793"/>
              <a:ext cx="407013" cy="243657"/>
            </a:xfrm>
            <a:custGeom>
              <a:avLst/>
              <a:gdLst/>
              <a:ahLst/>
              <a:cxnLst/>
              <a:rect l="l" t="t" r="r" b="b"/>
              <a:pathLst>
                <a:path w="14339" h="8584" extrusionOk="0">
                  <a:moveTo>
                    <a:pt x="14338" y="0"/>
                  </a:moveTo>
                  <a:lnTo>
                    <a:pt x="14338" y="0"/>
                  </a:lnTo>
                  <a:cubicBezTo>
                    <a:pt x="1880" y="537"/>
                    <a:pt x="0" y="8583"/>
                    <a:pt x="4251" y="8583"/>
                  </a:cubicBezTo>
                  <a:cubicBezTo>
                    <a:pt x="4560" y="8583"/>
                    <a:pt x="4902" y="8540"/>
                    <a:pt x="5275" y="8449"/>
                  </a:cubicBezTo>
                  <a:cubicBezTo>
                    <a:pt x="10747" y="7124"/>
                    <a:pt x="14338" y="0"/>
                    <a:pt x="143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2" name="Google Shape;2092;p11"/>
            <p:cNvSpPr/>
            <p:nvPr/>
          </p:nvSpPr>
          <p:spPr>
            <a:xfrm>
              <a:off x="1370468" y="1282558"/>
              <a:ext cx="453252" cy="158644"/>
            </a:xfrm>
            <a:custGeom>
              <a:avLst/>
              <a:gdLst/>
              <a:ahLst/>
              <a:cxnLst/>
              <a:rect l="l" t="t" r="r" b="b"/>
              <a:pathLst>
                <a:path w="15968" h="5589" extrusionOk="0">
                  <a:moveTo>
                    <a:pt x="7612" y="1"/>
                  </a:moveTo>
                  <a:cubicBezTo>
                    <a:pt x="1785" y="1"/>
                    <a:pt x="0" y="4227"/>
                    <a:pt x="3946" y="5297"/>
                  </a:cubicBezTo>
                  <a:cubicBezTo>
                    <a:pt x="4708" y="5501"/>
                    <a:pt x="5492" y="5589"/>
                    <a:pt x="6276" y="5589"/>
                  </a:cubicBezTo>
                  <a:cubicBezTo>
                    <a:pt x="11107" y="5589"/>
                    <a:pt x="15967" y="2263"/>
                    <a:pt x="15967" y="2263"/>
                  </a:cubicBezTo>
                  <a:cubicBezTo>
                    <a:pt x="12655" y="618"/>
                    <a:pt x="9838" y="1"/>
                    <a:pt x="7612" y="1"/>
                  </a:cubicBezTo>
                  <a:close/>
                </a:path>
              </a:pathLst>
            </a:custGeom>
            <a:solidFill>
              <a:srgbClr val="FFD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3" name="Google Shape;2093;p11"/>
            <p:cNvSpPr/>
            <p:nvPr/>
          </p:nvSpPr>
          <p:spPr>
            <a:xfrm>
              <a:off x="1391984" y="1203307"/>
              <a:ext cx="431736" cy="168976"/>
            </a:xfrm>
            <a:custGeom>
              <a:avLst/>
              <a:gdLst/>
              <a:ahLst/>
              <a:cxnLst/>
              <a:rect l="l" t="t" r="r" b="b"/>
              <a:pathLst>
                <a:path w="15210" h="5953" extrusionOk="0">
                  <a:moveTo>
                    <a:pt x="5085" y="1"/>
                  </a:moveTo>
                  <a:cubicBezTo>
                    <a:pt x="1434" y="1"/>
                    <a:pt x="1" y="2672"/>
                    <a:pt x="2824" y="4441"/>
                  </a:cubicBezTo>
                  <a:cubicBezTo>
                    <a:pt x="4670" y="5598"/>
                    <a:pt x="6937" y="5953"/>
                    <a:pt x="9025" y="5953"/>
                  </a:cubicBezTo>
                  <a:cubicBezTo>
                    <a:pt x="12344" y="5953"/>
                    <a:pt x="15209" y="5055"/>
                    <a:pt x="15209" y="5055"/>
                  </a:cubicBezTo>
                  <a:cubicBezTo>
                    <a:pt x="11221" y="1287"/>
                    <a:pt x="7619" y="1"/>
                    <a:pt x="508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4" name="Google Shape;2094;p11"/>
            <p:cNvSpPr/>
            <p:nvPr/>
          </p:nvSpPr>
          <p:spPr>
            <a:xfrm>
              <a:off x="1434108" y="1128882"/>
              <a:ext cx="389613" cy="218167"/>
            </a:xfrm>
            <a:custGeom>
              <a:avLst/>
              <a:gdLst/>
              <a:ahLst/>
              <a:cxnLst/>
              <a:rect l="l" t="t" r="r" b="b"/>
              <a:pathLst>
                <a:path w="13726" h="7686" extrusionOk="0">
                  <a:moveTo>
                    <a:pt x="3666" y="1"/>
                  </a:moveTo>
                  <a:cubicBezTo>
                    <a:pt x="1154" y="1"/>
                    <a:pt x="0" y="1894"/>
                    <a:pt x="1916" y="3933"/>
                  </a:cubicBezTo>
                  <a:cubicBezTo>
                    <a:pt x="5193" y="7422"/>
                    <a:pt x="11420" y="7686"/>
                    <a:pt x="13224" y="7686"/>
                  </a:cubicBezTo>
                  <a:cubicBezTo>
                    <a:pt x="13544" y="7686"/>
                    <a:pt x="13725" y="7677"/>
                    <a:pt x="13725" y="7677"/>
                  </a:cubicBezTo>
                  <a:cubicBezTo>
                    <a:pt x="10165" y="1951"/>
                    <a:pt x="6216" y="1"/>
                    <a:pt x="36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5" name="Google Shape;2095;p11"/>
            <p:cNvSpPr/>
            <p:nvPr/>
          </p:nvSpPr>
          <p:spPr>
            <a:xfrm>
              <a:off x="1739729" y="1294025"/>
              <a:ext cx="170651" cy="141102"/>
            </a:xfrm>
            <a:custGeom>
              <a:avLst/>
              <a:gdLst/>
              <a:ahLst/>
              <a:cxnLst/>
              <a:rect l="l" t="t" r="r" b="b"/>
              <a:pathLst>
                <a:path w="6012" h="4971" extrusionOk="0">
                  <a:moveTo>
                    <a:pt x="2691" y="1"/>
                  </a:moveTo>
                  <a:cubicBezTo>
                    <a:pt x="1337" y="1"/>
                    <a:pt x="1" y="1206"/>
                    <a:pt x="1" y="1206"/>
                  </a:cubicBezTo>
                  <a:lnTo>
                    <a:pt x="4494" y="4970"/>
                  </a:lnTo>
                  <a:cubicBezTo>
                    <a:pt x="4494" y="4970"/>
                    <a:pt x="6011" y="1802"/>
                    <a:pt x="3784" y="323"/>
                  </a:cubicBezTo>
                  <a:cubicBezTo>
                    <a:pt x="3436" y="92"/>
                    <a:pt x="3063" y="1"/>
                    <a:pt x="26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6" name="Google Shape;2096;p11"/>
            <p:cNvSpPr/>
            <p:nvPr/>
          </p:nvSpPr>
          <p:spPr>
            <a:xfrm>
              <a:off x="1672712" y="1336972"/>
              <a:ext cx="429522" cy="455153"/>
            </a:xfrm>
            <a:custGeom>
              <a:avLst/>
              <a:gdLst/>
              <a:ahLst/>
              <a:cxnLst/>
              <a:rect l="l" t="t" r="r" b="b"/>
              <a:pathLst>
                <a:path w="15132" h="16035" extrusionOk="0">
                  <a:moveTo>
                    <a:pt x="5549" y="1"/>
                  </a:moveTo>
                  <a:lnTo>
                    <a:pt x="5549" y="1"/>
                  </a:lnTo>
                  <a:cubicBezTo>
                    <a:pt x="5549" y="1"/>
                    <a:pt x="0" y="8027"/>
                    <a:pt x="5722" y="16035"/>
                  </a:cubicBezTo>
                  <a:cubicBezTo>
                    <a:pt x="5722" y="16035"/>
                    <a:pt x="15131" y="10562"/>
                    <a:pt x="55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7" name="Google Shape;2097;p11"/>
            <p:cNvSpPr/>
            <p:nvPr/>
          </p:nvSpPr>
          <p:spPr>
            <a:xfrm>
              <a:off x="1768625" y="1490565"/>
              <a:ext cx="77434" cy="69032"/>
            </a:xfrm>
            <a:custGeom>
              <a:avLst/>
              <a:gdLst/>
              <a:ahLst/>
              <a:cxnLst/>
              <a:rect l="l" t="t" r="r" b="b"/>
              <a:pathLst>
                <a:path w="2728" h="2432" extrusionOk="0">
                  <a:moveTo>
                    <a:pt x="1366" y="0"/>
                  </a:moveTo>
                  <a:cubicBezTo>
                    <a:pt x="1232" y="0"/>
                    <a:pt x="1095" y="23"/>
                    <a:pt x="961" y="72"/>
                  </a:cubicBezTo>
                  <a:cubicBezTo>
                    <a:pt x="327" y="303"/>
                    <a:pt x="0" y="994"/>
                    <a:pt x="231" y="1628"/>
                  </a:cubicBezTo>
                  <a:cubicBezTo>
                    <a:pt x="411" y="2123"/>
                    <a:pt x="874" y="2431"/>
                    <a:pt x="1370" y="2431"/>
                  </a:cubicBezTo>
                  <a:cubicBezTo>
                    <a:pt x="1508" y="2431"/>
                    <a:pt x="1648" y="2407"/>
                    <a:pt x="1786" y="2357"/>
                  </a:cubicBezTo>
                  <a:cubicBezTo>
                    <a:pt x="2401" y="2127"/>
                    <a:pt x="2727" y="1436"/>
                    <a:pt x="2516" y="802"/>
                  </a:cubicBezTo>
                  <a:cubicBezTo>
                    <a:pt x="2334" y="318"/>
                    <a:pt x="1867" y="0"/>
                    <a:pt x="13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8" name="Google Shape;2098;p11"/>
            <p:cNvSpPr/>
            <p:nvPr/>
          </p:nvSpPr>
          <p:spPr>
            <a:xfrm>
              <a:off x="1865112" y="1466782"/>
              <a:ext cx="38172" cy="33937"/>
            </a:xfrm>
            <a:custGeom>
              <a:avLst/>
              <a:gdLst/>
              <a:ahLst/>
              <a:cxnLst/>
              <a:rect l="l" t="t" r="r" b="b"/>
              <a:pathLst>
                <a:path w="2862" h="2544" extrusionOk="0">
                  <a:moveTo>
                    <a:pt x="1416" y="1"/>
                  </a:moveTo>
                  <a:cubicBezTo>
                    <a:pt x="1277" y="1"/>
                    <a:pt x="1136" y="24"/>
                    <a:pt x="999" y="72"/>
                  </a:cubicBezTo>
                  <a:cubicBezTo>
                    <a:pt x="346" y="322"/>
                    <a:pt x="0" y="1032"/>
                    <a:pt x="231" y="1704"/>
                  </a:cubicBezTo>
                  <a:cubicBezTo>
                    <a:pt x="413" y="2220"/>
                    <a:pt x="906" y="2544"/>
                    <a:pt x="1436" y="2544"/>
                  </a:cubicBezTo>
                  <a:cubicBezTo>
                    <a:pt x="1578" y="2544"/>
                    <a:pt x="1722" y="2521"/>
                    <a:pt x="1863" y="2472"/>
                  </a:cubicBezTo>
                  <a:cubicBezTo>
                    <a:pt x="2516" y="2223"/>
                    <a:pt x="2862" y="1512"/>
                    <a:pt x="2631" y="840"/>
                  </a:cubicBezTo>
                  <a:cubicBezTo>
                    <a:pt x="2434" y="325"/>
                    <a:pt x="1937" y="1"/>
                    <a:pt x="14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9" name="Google Shape;2099;p11"/>
            <p:cNvSpPr/>
            <p:nvPr/>
          </p:nvSpPr>
          <p:spPr>
            <a:xfrm>
              <a:off x="1816059" y="1408198"/>
              <a:ext cx="52342" cy="46466"/>
            </a:xfrm>
            <a:custGeom>
              <a:avLst/>
              <a:gdLst/>
              <a:ahLst/>
              <a:cxnLst/>
              <a:rect l="l" t="t" r="r" b="b"/>
              <a:pathLst>
                <a:path w="1844" h="1637" extrusionOk="0">
                  <a:moveTo>
                    <a:pt x="933" y="1"/>
                  </a:moveTo>
                  <a:cubicBezTo>
                    <a:pt x="840" y="1"/>
                    <a:pt x="746" y="17"/>
                    <a:pt x="653" y="51"/>
                  </a:cubicBezTo>
                  <a:cubicBezTo>
                    <a:pt x="211" y="204"/>
                    <a:pt x="0" y="665"/>
                    <a:pt x="154" y="1088"/>
                  </a:cubicBezTo>
                  <a:cubicBezTo>
                    <a:pt x="274" y="1432"/>
                    <a:pt x="581" y="1637"/>
                    <a:pt x="911" y="1637"/>
                  </a:cubicBezTo>
                  <a:cubicBezTo>
                    <a:pt x="1004" y="1637"/>
                    <a:pt x="1098" y="1620"/>
                    <a:pt x="1191" y="1587"/>
                  </a:cubicBezTo>
                  <a:cubicBezTo>
                    <a:pt x="1632" y="1433"/>
                    <a:pt x="1844" y="972"/>
                    <a:pt x="1690" y="550"/>
                  </a:cubicBezTo>
                  <a:cubicBezTo>
                    <a:pt x="1570" y="205"/>
                    <a:pt x="1263" y="1"/>
                    <a:pt x="9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0" name="Google Shape;2100;p11"/>
            <p:cNvSpPr/>
            <p:nvPr/>
          </p:nvSpPr>
          <p:spPr>
            <a:xfrm>
              <a:off x="1849300" y="1530622"/>
              <a:ext cx="88873" cy="78807"/>
            </a:xfrm>
            <a:custGeom>
              <a:avLst/>
              <a:gdLst/>
              <a:ahLst/>
              <a:cxnLst/>
              <a:rect l="l" t="t" r="r" b="b"/>
              <a:pathLst>
                <a:path w="3476" h="3082" extrusionOk="0">
                  <a:moveTo>
                    <a:pt x="1731" y="1"/>
                  </a:moveTo>
                  <a:cubicBezTo>
                    <a:pt x="1558" y="1"/>
                    <a:pt x="1382" y="30"/>
                    <a:pt x="1210" y="92"/>
                  </a:cubicBezTo>
                  <a:cubicBezTo>
                    <a:pt x="423" y="380"/>
                    <a:pt x="0" y="1263"/>
                    <a:pt x="288" y="2069"/>
                  </a:cubicBezTo>
                  <a:cubicBezTo>
                    <a:pt x="515" y="2688"/>
                    <a:pt x="1109" y="3082"/>
                    <a:pt x="1735" y="3082"/>
                  </a:cubicBezTo>
                  <a:cubicBezTo>
                    <a:pt x="1906" y="3082"/>
                    <a:pt x="2079" y="3053"/>
                    <a:pt x="2247" y="2991"/>
                  </a:cubicBezTo>
                  <a:cubicBezTo>
                    <a:pt x="3053" y="2703"/>
                    <a:pt x="3476" y="1820"/>
                    <a:pt x="3188" y="1013"/>
                  </a:cubicBezTo>
                  <a:cubicBezTo>
                    <a:pt x="2961" y="394"/>
                    <a:pt x="2367" y="1"/>
                    <a:pt x="17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1" name="Google Shape;2101;p11"/>
            <p:cNvSpPr/>
            <p:nvPr/>
          </p:nvSpPr>
          <p:spPr>
            <a:xfrm>
              <a:off x="1781164" y="1587706"/>
              <a:ext cx="52347" cy="46417"/>
            </a:xfrm>
            <a:custGeom>
              <a:avLst/>
              <a:gdLst/>
              <a:ahLst/>
              <a:cxnLst/>
              <a:rect l="l" t="t" r="r" b="b"/>
              <a:pathLst>
                <a:path w="2766" h="2453" extrusionOk="0">
                  <a:moveTo>
                    <a:pt x="1397" y="1"/>
                  </a:moveTo>
                  <a:cubicBezTo>
                    <a:pt x="1258" y="1"/>
                    <a:pt x="1117" y="25"/>
                    <a:pt x="980" y="74"/>
                  </a:cubicBezTo>
                  <a:cubicBezTo>
                    <a:pt x="346" y="305"/>
                    <a:pt x="0" y="996"/>
                    <a:pt x="231" y="1649"/>
                  </a:cubicBezTo>
                  <a:cubicBezTo>
                    <a:pt x="411" y="2145"/>
                    <a:pt x="885" y="2453"/>
                    <a:pt x="1387" y="2453"/>
                  </a:cubicBezTo>
                  <a:cubicBezTo>
                    <a:pt x="1526" y="2453"/>
                    <a:pt x="1668" y="2429"/>
                    <a:pt x="1805" y="2379"/>
                  </a:cubicBezTo>
                  <a:cubicBezTo>
                    <a:pt x="2439" y="2148"/>
                    <a:pt x="2766" y="1457"/>
                    <a:pt x="2554" y="823"/>
                  </a:cubicBezTo>
                  <a:cubicBezTo>
                    <a:pt x="2374" y="312"/>
                    <a:pt x="1899" y="1"/>
                    <a:pt x="13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2" name="Google Shape;2102;p11"/>
            <p:cNvSpPr/>
            <p:nvPr/>
          </p:nvSpPr>
          <p:spPr>
            <a:xfrm>
              <a:off x="1806216" y="1639959"/>
              <a:ext cx="110673" cy="98269"/>
            </a:xfrm>
            <a:custGeom>
              <a:avLst/>
              <a:gdLst/>
              <a:ahLst/>
              <a:cxnLst/>
              <a:rect l="l" t="t" r="r" b="b"/>
              <a:pathLst>
                <a:path w="3899" h="3462" extrusionOk="0">
                  <a:moveTo>
                    <a:pt x="1946" y="0"/>
                  </a:moveTo>
                  <a:cubicBezTo>
                    <a:pt x="1753" y="0"/>
                    <a:pt x="1556" y="33"/>
                    <a:pt x="1364" y="103"/>
                  </a:cubicBezTo>
                  <a:cubicBezTo>
                    <a:pt x="480" y="429"/>
                    <a:pt x="0" y="1408"/>
                    <a:pt x="327" y="2311"/>
                  </a:cubicBezTo>
                  <a:cubicBezTo>
                    <a:pt x="585" y="3024"/>
                    <a:pt x="1251" y="3462"/>
                    <a:pt x="1965" y="3462"/>
                  </a:cubicBezTo>
                  <a:cubicBezTo>
                    <a:pt x="2154" y="3462"/>
                    <a:pt x="2346" y="3431"/>
                    <a:pt x="2535" y="3367"/>
                  </a:cubicBezTo>
                  <a:cubicBezTo>
                    <a:pt x="3437" y="3041"/>
                    <a:pt x="3898" y="2042"/>
                    <a:pt x="3591" y="1159"/>
                  </a:cubicBezTo>
                  <a:cubicBezTo>
                    <a:pt x="3334" y="449"/>
                    <a:pt x="2661" y="0"/>
                    <a:pt x="19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3" name="Google Shape;2103;p11"/>
            <p:cNvSpPr/>
            <p:nvPr/>
          </p:nvSpPr>
          <p:spPr>
            <a:xfrm>
              <a:off x="1823692" y="1207252"/>
              <a:ext cx="28357" cy="91059"/>
            </a:xfrm>
            <a:custGeom>
              <a:avLst/>
              <a:gdLst/>
              <a:ahLst/>
              <a:cxnLst/>
              <a:rect l="l" t="t" r="r" b="b"/>
              <a:pathLst>
                <a:path w="999" h="3208" extrusionOk="0">
                  <a:moveTo>
                    <a:pt x="845" y="1"/>
                  </a:moveTo>
                  <a:lnTo>
                    <a:pt x="0" y="3169"/>
                  </a:lnTo>
                  <a:lnTo>
                    <a:pt x="134" y="3207"/>
                  </a:lnTo>
                  <a:lnTo>
                    <a:pt x="999" y="39"/>
                  </a:lnTo>
                  <a:lnTo>
                    <a:pt x="8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4" name="Google Shape;2104;p11"/>
            <p:cNvSpPr/>
            <p:nvPr/>
          </p:nvSpPr>
          <p:spPr>
            <a:xfrm>
              <a:off x="1840041" y="1199078"/>
              <a:ext cx="19642" cy="17457"/>
            </a:xfrm>
            <a:custGeom>
              <a:avLst/>
              <a:gdLst/>
              <a:ahLst/>
              <a:cxnLst/>
              <a:rect l="l" t="t" r="r" b="b"/>
              <a:pathLst>
                <a:path w="692" h="615" extrusionOk="0">
                  <a:moveTo>
                    <a:pt x="353" y="1"/>
                  </a:moveTo>
                  <a:cubicBezTo>
                    <a:pt x="319" y="1"/>
                    <a:pt x="284" y="7"/>
                    <a:pt x="250" y="20"/>
                  </a:cubicBezTo>
                  <a:cubicBezTo>
                    <a:pt x="77" y="77"/>
                    <a:pt x="0" y="250"/>
                    <a:pt x="58" y="423"/>
                  </a:cubicBezTo>
                  <a:cubicBezTo>
                    <a:pt x="102" y="542"/>
                    <a:pt x="216" y="615"/>
                    <a:pt x="337" y="615"/>
                  </a:cubicBezTo>
                  <a:cubicBezTo>
                    <a:pt x="372" y="615"/>
                    <a:pt x="407" y="609"/>
                    <a:pt x="442" y="596"/>
                  </a:cubicBezTo>
                  <a:cubicBezTo>
                    <a:pt x="615" y="538"/>
                    <a:pt x="691" y="365"/>
                    <a:pt x="634" y="212"/>
                  </a:cubicBezTo>
                  <a:cubicBezTo>
                    <a:pt x="589" y="77"/>
                    <a:pt x="474" y="1"/>
                    <a:pt x="3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5" name="Google Shape;2105;p11"/>
            <p:cNvSpPr/>
            <p:nvPr/>
          </p:nvSpPr>
          <p:spPr>
            <a:xfrm>
              <a:off x="1859656" y="1252498"/>
              <a:ext cx="68152" cy="69231"/>
            </a:xfrm>
            <a:custGeom>
              <a:avLst/>
              <a:gdLst/>
              <a:ahLst/>
              <a:cxnLst/>
              <a:rect l="l" t="t" r="r" b="b"/>
              <a:pathLst>
                <a:path w="2401" h="2439" extrusionOk="0">
                  <a:moveTo>
                    <a:pt x="2285" y="0"/>
                  </a:moveTo>
                  <a:lnTo>
                    <a:pt x="0" y="2343"/>
                  </a:lnTo>
                  <a:lnTo>
                    <a:pt x="96" y="2439"/>
                  </a:lnTo>
                  <a:lnTo>
                    <a:pt x="2401" y="96"/>
                  </a:lnTo>
                  <a:lnTo>
                    <a:pt x="2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6" name="Google Shape;2106;p11"/>
            <p:cNvSpPr/>
            <p:nvPr/>
          </p:nvSpPr>
          <p:spPr>
            <a:xfrm>
              <a:off x="1916880" y="1245203"/>
              <a:ext cx="19103" cy="17741"/>
            </a:xfrm>
            <a:custGeom>
              <a:avLst/>
              <a:gdLst/>
              <a:ahLst/>
              <a:cxnLst/>
              <a:rect l="l" t="t" r="r" b="b"/>
              <a:pathLst>
                <a:path w="673" h="625" extrusionOk="0">
                  <a:moveTo>
                    <a:pt x="318" y="0"/>
                  </a:moveTo>
                  <a:cubicBezTo>
                    <a:pt x="174" y="0"/>
                    <a:pt x="53" y="107"/>
                    <a:pt x="20" y="257"/>
                  </a:cubicBezTo>
                  <a:cubicBezTo>
                    <a:pt x="1" y="430"/>
                    <a:pt x="116" y="584"/>
                    <a:pt x="269" y="622"/>
                  </a:cubicBezTo>
                  <a:cubicBezTo>
                    <a:pt x="282" y="624"/>
                    <a:pt x="295" y="624"/>
                    <a:pt x="307" y="624"/>
                  </a:cubicBezTo>
                  <a:cubicBezTo>
                    <a:pt x="467" y="624"/>
                    <a:pt x="617" y="514"/>
                    <a:pt x="634" y="353"/>
                  </a:cubicBezTo>
                  <a:cubicBezTo>
                    <a:pt x="673" y="200"/>
                    <a:pt x="558" y="27"/>
                    <a:pt x="385" y="8"/>
                  </a:cubicBezTo>
                  <a:cubicBezTo>
                    <a:pt x="362" y="3"/>
                    <a:pt x="340" y="0"/>
                    <a:pt x="3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7" name="Google Shape;2107;p11"/>
            <p:cNvSpPr/>
            <p:nvPr/>
          </p:nvSpPr>
          <p:spPr>
            <a:xfrm>
              <a:off x="1395249" y="1287099"/>
              <a:ext cx="435000" cy="205252"/>
            </a:xfrm>
            <a:custGeom>
              <a:avLst/>
              <a:gdLst/>
              <a:ahLst/>
              <a:cxnLst/>
              <a:rect l="l" t="t" r="r" b="b"/>
              <a:pathLst>
                <a:path w="15325" h="7231" extrusionOk="0">
                  <a:moveTo>
                    <a:pt x="8315" y="0"/>
                  </a:moveTo>
                  <a:cubicBezTo>
                    <a:pt x="1419" y="0"/>
                    <a:pt x="1" y="6558"/>
                    <a:pt x="1" y="6558"/>
                  </a:cubicBezTo>
                  <a:cubicBezTo>
                    <a:pt x="1504" y="7032"/>
                    <a:pt x="2919" y="7230"/>
                    <a:pt x="4235" y="7230"/>
                  </a:cubicBezTo>
                  <a:cubicBezTo>
                    <a:pt x="11139" y="7230"/>
                    <a:pt x="15324" y="1758"/>
                    <a:pt x="15324" y="1758"/>
                  </a:cubicBezTo>
                  <a:cubicBezTo>
                    <a:pt x="12518" y="495"/>
                    <a:pt x="10210" y="0"/>
                    <a:pt x="83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8" name="Google Shape;2108;p11"/>
            <p:cNvSpPr/>
            <p:nvPr/>
          </p:nvSpPr>
          <p:spPr>
            <a:xfrm>
              <a:off x="1588211" y="1381167"/>
              <a:ext cx="69799" cy="68720"/>
            </a:xfrm>
            <a:custGeom>
              <a:avLst/>
              <a:gdLst/>
              <a:ahLst/>
              <a:cxnLst/>
              <a:rect l="l" t="t" r="r" b="b"/>
              <a:pathLst>
                <a:path w="2459" h="2421" extrusionOk="0">
                  <a:moveTo>
                    <a:pt x="1233" y="0"/>
                  </a:moveTo>
                  <a:cubicBezTo>
                    <a:pt x="577" y="0"/>
                    <a:pt x="39" y="530"/>
                    <a:pt x="20" y="1172"/>
                  </a:cubicBezTo>
                  <a:cubicBezTo>
                    <a:pt x="1" y="1844"/>
                    <a:pt x="539" y="2401"/>
                    <a:pt x="1191" y="2420"/>
                  </a:cubicBezTo>
                  <a:cubicBezTo>
                    <a:pt x="1204" y="2420"/>
                    <a:pt x="1216" y="2421"/>
                    <a:pt x="1228" y="2421"/>
                  </a:cubicBezTo>
                  <a:cubicBezTo>
                    <a:pt x="1883" y="2421"/>
                    <a:pt x="2421" y="1909"/>
                    <a:pt x="2440" y="1249"/>
                  </a:cubicBezTo>
                  <a:cubicBezTo>
                    <a:pt x="2459" y="577"/>
                    <a:pt x="1940" y="20"/>
                    <a:pt x="1268" y="1"/>
                  </a:cubicBezTo>
                  <a:cubicBezTo>
                    <a:pt x="1257" y="0"/>
                    <a:pt x="1245" y="0"/>
                    <a:pt x="12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9" name="Google Shape;2109;p11"/>
            <p:cNvSpPr/>
            <p:nvPr/>
          </p:nvSpPr>
          <p:spPr>
            <a:xfrm>
              <a:off x="1642984" y="1307752"/>
              <a:ext cx="73091" cy="72041"/>
            </a:xfrm>
            <a:custGeom>
              <a:avLst/>
              <a:gdLst/>
              <a:ahLst/>
              <a:cxnLst/>
              <a:rect l="l" t="t" r="r" b="b"/>
              <a:pathLst>
                <a:path w="2575" h="2538" extrusionOk="0">
                  <a:moveTo>
                    <a:pt x="1257" y="0"/>
                  </a:moveTo>
                  <a:cubicBezTo>
                    <a:pt x="578" y="0"/>
                    <a:pt x="39" y="544"/>
                    <a:pt x="20" y="1231"/>
                  </a:cubicBezTo>
                  <a:cubicBezTo>
                    <a:pt x="1" y="1922"/>
                    <a:pt x="539" y="2518"/>
                    <a:pt x="1249" y="2537"/>
                  </a:cubicBezTo>
                  <a:cubicBezTo>
                    <a:pt x="1261" y="2537"/>
                    <a:pt x="1272" y="2537"/>
                    <a:pt x="1284" y="2537"/>
                  </a:cubicBezTo>
                  <a:cubicBezTo>
                    <a:pt x="1960" y="2537"/>
                    <a:pt x="2536" y="1988"/>
                    <a:pt x="2555" y="1308"/>
                  </a:cubicBezTo>
                  <a:cubicBezTo>
                    <a:pt x="2574" y="597"/>
                    <a:pt x="2017" y="21"/>
                    <a:pt x="1326" y="2"/>
                  </a:cubicBezTo>
                  <a:cubicBezTo>
                    <a:pt x="1303" y="1"/>
                    <a:pt x="1280" y="0"/>
                    <a:pt x="12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0" name="Google Shape;2110;p11"/>
            <p:cNvSpPr/>
            <p:nvPr/>
          </p:nvSpPr>
          <p:spPr>
            <a:xfrm>
              <a:off x="1743636" y="1314336"/>
              <a:ext cx="47431" cy="46381"/>
            </a:xfrm>
            <a:custGeom>
              <a:avLst/>
              <a:gdLst/>
              <a:ahLst/>
              <a:cxnLst/>
              <a:rect l="l" t="t" r="r" b="b"/>
              <a:pathLst>
                <a:path w="1671" h="1634" extrusionOk="0">
                  <a:moveTo>
                    <a:pt x="830" y="0"/>
                  </a:moveTo>
                  <a:cubicBezTo>
                    <a:pt x="384" y="0"/>
                    <a:pt x="19" y="358"/>
                    <a:pt x="19" y="788"/>
                  </a:cubicBezTo>
                  <a:cubicBezTo>
                    <a:pt x="0" y="1249"/>
                    <a:pt x="346" y="1633"/>
                    <a:pt x="807" y="1633"/>
                  </a:cubicBezTo>
                  <a:cubicBezTo>
                    <a:pt x="818" y="1634"/>
                    <a:pt x="830" y="1634"/>
                    <a:pt x="841" y="1634"/>
                  </a:cubicBezTo>
                  <a:cubicBezTo>
                    <a:pt x="1286" y="1634"/>
                    <a:pt x="1633" y="1276"/>
                    <a:pt x="1652" y="846"/>
                  </a:cubicBezTo>
                  <a:cubicBezTo>
                    <a:pt x="1671" y="385"/>
                    <a:pt x="1306" y="20"/>
                    <a:pt x="864" y="1"/>
                  </a:cubicBezTo>
                  <a:cubicBezTo>
                    <a:pt x="853" y="1"/>
                    <a:pt x="841" y="0"/>
                    <a:pt x="8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1" name="Google Shape;2111;p11"/>
            <p:cNvSpPr/>
            <p:nvPr/>
          </p:nvSpPr>
          <p:spPr>
            <a:xfrm>
              <a:off x="1505096" y="1313734"/>
              <a:ext cx="88873" cy="87284"/>
            </a:xfrm>
            <a:custGeom>
              <a:avLst/>
              <a:gdLst/>
              <a:ahLst/>
              <a:cxnLst/>
              <a:rect l="l" t="t" r="r" b="b"/>
              <a:pathLst>
                <a:path w="3131" h="3075" extrusionOk="0">
                  <a:moveTo>
                    <a:pt x="1543" y="0"/>
                  </a:moveTo>
                  <a:cubicBezTo>
                    <a:pt x="712" y="0"/>
                    <a:pt x="57" y="658"/>
                    <a:pt x="19" y="1480"/>
                  </a:cubicBezTo>
                  <a:cubicBezTo>
                    <a:pt x="0" y="2344"/>
                    <a:pt x="672" y="3055"/>
                    <a:pt x="1517" y="3074"/>
                  </a:cubicBezTo>
                  <a:cubicBezTo>
                    <a:pt x="1529" y="3074"/>
                    <a:pt x="1541" y="3074"/>
                    <a:pt x="1553" y="3074"/>
                  </a:cubicBezTo>
                  <a:cubicBezTo>
                    <a:pt x="2382" y="3074"/>
                    <a:pt x="3073" y="2428"/>
                    <a:pt x="3111" y="1576"/>
                  </a:cubicBezTo>
                  <a:cubicBezTo>
                    <a:pt x="3130" y="731"/>
                    <a:pt x="2458" y="21"/>
                    <a:pt x="1613" y="2"/>
                  </a:cubicBezTo>
                  <a:cubicBezTo>
                    <a:pt x="1590" y="1"/>
                    <a:pt x="1566" y="0"/>
                    <a:pt x="1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2" name="Google Shape;2112;p11"/>
            <p:cNvSpPr/>
            <p:nvPr/>
          </p:nvSpPr>
          <p:spPr>
            <a:xfrm>
              <a:off x="1491729" y="1424171"/>
              <a:ext cx="70338" cy="69827"/>
            </a:xfrm>
            <a:custGeom>
              <a:avLst/>
              <a:gdLst/>
              <a:ahLst/>
              <a:cxnLst/>
              <a:rect l="l" t="t" r="r" b="b"/>
              <a:pathLst>
                <a:path w="2478" h="2460" extrusionOk="0">
                  <a:moveTo>
                    <a:pt x="1233" y="1"/>
                  </a:moveTo>
                  <a:cubicBezTo>
                    <a:pt x="577" y="1"/>
                    <a:pt x="39" y="531"/>
                    <a:pt x="20" y="1192"/>
                  </a:cubicBezTo>
                  <a:cubicBezTo>
                    <a:pt x="1" y="1864"/>
                    <a:pt x="519" y="2440"/>
                    <a:pt x="1211" y="2459"/>
                  </a:cubicBezTo>
                  <a:cubicBezTo>
                    <a:pt x="1222" y="2459"/>
                    <a:pt x="1234" y="2459"/>
                    <a:pt x="1245" y="2459"/>
                  </a:cubicBezTo>
                  <a:cubicBezTo>
                    <a:pt x="1902" y="2459"/>
                    <a:pt x="2440" y="1929"/>
                    <a:pt x="2459" y="1268"/>
                  </a:cubicBezTo>
                  <a:cubicBezTo>
                    <a:pt x="2478" y="596"/>
                    <a:pt x="1959" y="20"/>
                    <a:pt x="1268" y="1"/>
                  </a:cubicBezTo>
                  <a:cubicBezTo>
                    <a:pt x="1257" y="1"/>
                    <a:pt x="1245" y="1"/>
                    <a:pt x="12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3" name="Google Shape;2113;p11"/>
            <p:cNvSpPr/>
            <p:nvPr/>
          </p:nvSpPr>
          <p:spPr>
            <a:xfrm>
              <a:off x="1448127" y="1385858"/>
              <a:ext cx="38727" cy="38317"/>
            </a:xfrm>
            <a:custGeom>
              <a:avLst/>
              <a:gdLst/>
              <a:ahLst/>
              <a:cxnLst/>
              <a:rect l="l" t="t" r="r" b="b"/>
              <a:pathLst>
                <a:path w="3496" h="3459" extrusionOk="0">
                  <a:moveTo>
                    <a:pt x="1770" y="1"/>
                  </a:moveTo>
                  <a:cubicBezTo>
                    <a:pt x="826" y="1"/>
                    <a:pt x="39" y="743"/>
                    <a:pt x="20" y="1691"/>
                  </a:cubicBezTo>
                  <a:cubicBezTo>
                    <a:pt x="1" y="2632"/>
                    <a:pt x="750" y="3438"/>
                    <a:pt x="1691" y="3457"/>
                  </a:cubicBezTo>
                  <a:cubicBezTo>
                    <a:pt x="1714" y="3458"/>
                    <a:pt x="1738" y="3459"/>
                    <a:pt x="1761" y="3459"/>
                  </a:cubicBezTo>
                  <a:cubicBezTo>
                    <a:pt x="2690" y="3459"/>
                    <a:pt x="3458" y="2723"/>
                    <a:pt x="3477" y="1787"/>
                  </a:cubicBezTo>
                  <a:cubicBezTo>
                    <a:pt x="3496" y="827"/>
                    <a:pt x="2747" y="39"/>
                    <a:pt x="1806" y="1"/>
                  </a:cubicBezTo>
                  <a:cubicBezTo>
                    <a:pt x="1794" y="1"/>
                    <a:pt x="1782" y="1"/>
                    <a:pt x="17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14" name="Google Shape;2114;p11"/>
          <p:cNvGrpSpPr/>
          <p:nvPr/>
        </p:nvGrpSpPr>
        <p:grpSpPr>
          <a:xfrm>
            <a:off x="7797069" y="2889707"/>
            <a:ext cx="273760" cy="333929"/>
            <a:chOff x="7165238" y="1982873"/>
            <a:chExt cx="582716" cy="710789"/>
          </a:xfrm>
        </p:grpSpPr>
        <p:sp>
          <p:nvSpPr>
            <p:cNvPr id="2115" name="Google Shape;2115;p11"/>
            <p:cNvSpPr/>
            <p:nvPr/>
          </p:nvSpPr>
          <p:spPr>
            <a:xfrm>
              <a:off x="7165238" y="1982873"/>
              <a:ext cx="582716" cy="710789"/>
            </a:xfrm>
            <a:custGeom>
              <a:avLst/>
              <a:gdLst/>
              <a:ahLst/>
              <a:cxnLst/>
              <a:rect l="l" t="t" r="r" b="b"/>
              <a:pathLst>
                <a:path w="20529" h="25041" extrusionOk="0">
                  <a:moveTo>
                    <a:pt x="14384" y="0"/>
                  </a:moveTo>
                  <a:lnTo>
                    <a:pt x="14384" y="0"/>
                  </a:lnTo>
                  <a:cubicBezTo>
                    <a:pt x="7797" y="5742"/>
                    <a:pt x="8815" y="10830"/>
                    <a:pt x="8815" y="10830"/>
                  </a:cubicBezTo>
                  <a:cubicBezTo>
                    <a:pt x="5561" y="5853"/>
                    <a:pt x="1438" y="5644"/>
                    <a:pt x="767" y="5644"/>
                  </a:cubicBezTo>
                  <a:cubicBezTo>
                    <a:pt x="706" y="5644"/>
                    <a:pt x="673" y="5646"/>
                    <a:pt x="673" y="5646"/>
                  </a:cubicBezTo>
                  <a:cubicBezTo>
                    <a:pt x="1211" y="12674"/>
                    <a:pt x="7317" y="14172"/>
                    <a:pt x="7317" y="14172"/>
                  </a:cubicBezTo>
                  <a:cubicBezTo>
                    <a:pt x="6857" y="14086"/>
                    <a:pt x="6417" y="14048"/>
                    <a:pt x="5999" y="14048"/>
                  </a:cubicBezTo>
                  <a:cubicBezTo>
                    <a:pt x="2085" y="14048"/>
                    <a:pt x="1" y="17417"/>
                    <a:pt x="1" y="17417"/>
                  </a:cubicBezTo>
                  <a:cubicBezTo>
                    <a:pt x="961" y="17755"/>
                    <a:pt x="1835" y="17892"/>
                    <a:pt x="2620" y="17892"/>
                  </a:cubicBezTo>
                  <a:cubicBezTo>
                    <a:pt x="5658" y="17892"/>
                    <a:pt x="7372" y="15839"/>
                    <a:pt x="7673" y="15446"/>
                  </a:cubicBezTo>
                  <a:lnTo>
                    <a:pt x="7673" y="15446"/>
                  </a:lnTo>
                  <a:cubicBezTo>
                    <a:pt x="3429" y="21209"/>
                    <a:pt x="4763" y="25040"/>
                    <a:pt x="4763" y="25040"/>
                  </a:cubicBezTo>
                  <a:cubicBezTo>
                    <a:pt x="8911" y="23005"/>
                    <a:pt x="9737" y="16322"/>
                    <a:pt x="9737" y="16322"/>
                  </a:cubicBezTo>
                  <a:cubicBezTo>
                    <a:pt x="9890" y="24541"/>
                    <a:pt x="14095" y="24810"/>
                    <a:pt x="14095" y="24810"/>
                  </a:cubicBezTo>
                  <a:cubicBezTo>
                    <a:pt x="15035" y="19115"/>
                    <a:pt x="11149" y="15909"/>
                    <a:pt x="11138" y="15900"/>
                  </a:cubicBezTo>
                  <a:lnTo>
                    <a:pt x="11138" y="15900"/>
                  </a:lnTo>
                  <a:cubicBezTo>
                    <a:pt x="14226" y="18439"/>
                    <a:pt x="16398" y="19160"/>
                    <a:pt x="17870" y="19160"/>
                  </a:cubicBezTo>
                  <a:cubicBezTo>
                    <a:pt x="19804" y="19160"/>
                    <a:pt x="20528" y="17916"/>
                    <a:pt x="20528" y="17916"/>
                  </a:cubicBezTo>
                  <a:cubicBezTo>
                    <a:pt x="17283" y="15286"/>
                    <a:pt x="12080" y="14172"/>
                    <a:pt x="12079" y="14172"/>
                  </a:cubicBezTo>
                  <a:lnTo>
                    <a:pt x="12079" y="14172"/>
                  </a:lnTo>
                  <a:cubicBezTo>
                    <a:pt x="12558" y="14254"/>
                    <a:pt x="13012" y="14292"/>
                    <a:pt x="13442" y="14292"/>
                  </a:cubicBezTo>
                  <a:cubicBezTo>
                    <a:pt x="18837" y="14292"/>
                    <a:pt x="20451" y="8296"/>
                    <a:pt x="20451" y="8296"/>
                  </a:cubicBezTo>
                  <a:cubicBezTo>
                    <a:pt x="20237" y="8285"/>
                    <a:pt x="20026" y="8280"/>
                    <a:pt x="19820" y="8280"/>
                  </a:cubicBezTo>
                  <a:cubicBezTo>
                    <a:pt x="15294" y="8280"/>
                    <a:pt x="12770" y="10721"/>
                    <a:pt x="11869" y="11812"/>
                  </a:cubicBezTo>
                  <a:lnTo>
                    <a:pt x="11869" y="11812"/>
                  </a:lnTo>
                  <a:cubicBezTo>
                    <a:pt x="17415" y="4189"/>
                    <a:pt x="14384" y="1"/>
                    <a:pt x="143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6" name="Google Shape;2116;p11"/>
            <p:cNvSpPr/>
            <p:nvPr/>
          </p:nvSpPr>
          <p:spPr>
            <a:xfrm>
              <a:off x="7235576" y="2054261"/>
              <a:ext cx="451321" cy="556005"/>
            </a:xfrm>
            <a:custGeom>
              <a:avLst/>
              <a:gdLst/>
              <a:ahLst/>
              <a:cxnLst/>
              <a:rect l="l" t="t" r="r" b="b"/>
              <a:pathLst>
                <a:path w="15900" h="19588" extrusionOk="0">
                  <a:moveTo>
                    <a:pt x="10945" y="1"/>
                  </a:moveTo>
                  <a:cubicBezTo>
                    <a:pt x="8526" y="2708"/>
                    <a:pt x="6510" y="11004"/>
                    <a:pt x="6510" y="11004"/>
                  </a:cubicBezTo>
                  <a:cubicBezTo>
                    <a:pt x="5780" y="9237"/>
                    <a:pt x="1" y="4648"/>
                    <a:pt x="0" y="4648"/>
                  </a:cubicBezTo>
                  <a:lnTo>
                    <a:pt x="0" y="4648"/>
                  </a:lnTo>
                  <a:cubicBezTo>
                    <a:pt x="1171" y="7931"/>
                    <a:pt x="6145" y="11599"/>
                    <a:pt x="6145" y="11599"/>
                  </a:cubicBezTo>
                  <a:cubicBezTo>
                    <a:pt x="4186" y="12329"/>
                    <a:pt x="96" y="14153"/>
                    <a:pt x="96" y="14153"/>
                  </a:cubicBezTo>
                  <a:cubicBezTo>
                    <a:pt x="157" y="14155"/>
                    <a:pt x="218" y="14156"/>
                    <a:pt x="279" y="14156"/>
                  </a:cubicBezTo>
                  <a:cubicBezTo>
                    <a:pt x="3134" y="14156"/>
                    <a:pt x="6336" y="12003"/>
                    <a:pt x="6337" y="12002"/>
                  </a:cubicBezTo>
                  <a:lnTo>
                    <a:pt x="6337" y="12002"/>
                  </a:lnTo>
                  <a:cubicBezTo>
                    <a:pt x="5396" y="13250"/>
                    <a:pt x="3745" y="19357"/>
                    <a:pt x="3745" y="19357"/>
                  </a:cubicBezTo>
                  <a:cubicBezTo>
                    <a:pt x="5646" y="16419"/>
                    <a:pt x="7067" y="12117"/>
                    <a:pt x="7067" y="12117"/>
                  </a:cubicBezTo>
                  <a:cubicBezTo>
                    <a:pt x="7585" y="15036"/>
                    <a:pt x="10427" y="19587"/>
                    <a:pt x="10427" y="19587"/>
                  </a:cubicBezTo>
                  <a:cubicBezTo>
                    <a:pt x="10254" y="16092"/>
                    <a:pt x="7412" y="11907"/>
                    <a:pt x="7412" y="11906"/>
                  </a:cubicBezTo>
                  <a:lnTo>
                    <a:pt x="7412" y="11906"/>
                  </a:lnTo>
                  <a:cubicBezTo>
                    <a:pt x="12002" y="14307"/>
                    <a:pt x="15900" y="15286"/>
                    <a:pt x="15900" y="15286"/>
                  </a:cubicBezTo>
                  <a:cubicBezTo>
                    <a:pt x="13576" y="13538"/>
                    <a:pt x="7374" y="11311"/>
                    <a:pt x="7374" y="11311"/>
                  </a:cubicBezTo>
                  <a:cubicBezTo>
                    <a:pt x="11387" y="11100"/>
                    <a:pt x="15477" y="7336"/>
                    <a:pt x="15477" y="7336"/>
                  </a:cubicBezTo>
                  <a:lnTo>
                    <a:pt x="15477" y="7336"/>
                  </a:lnTo>
                  <a:cubicBezTo>
                    <a:pt x="13557" y="7413"/>
                    <a:pt x="7623" y="10639"/>
                    <a:pt x="7623" y="10639"/>
                  </a:cubicBezTo>
                  <a:cubicBezTo>
                    <a:pt x="9524" y="6683"/>
                    <a:pt x="10945" y="1"/>
                    <a:pt x="109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7" name="Google Shape;2117;p11"/>
            <p:cNvSpPr/>
            <p:nvPr/>
          </p:nvSpPr>
          <p:spPr>
            <a:xfrm>
              <a:off x="7396462" y="2309385"/>
              <a:ext cx="119189" cy="115243"/>
            </a:xfrm>
            <a:custGeom>
              <a:avLst/>
              <a:gdLst/>
              <a:ahLst/>
              <a:cxnLst/>
              <a:rect l="l" t="t" r="r" b="b"/>
              <a:pathLst>
                <a:path w="4199" h="4060" extrusionOk="0">
                  <a:moveTo>
                    <a:pt x="1722" y="0"/>
                  </a:moveTo>
                  <a:cubicBezTo>
                    <a:pt x="837" y="0"/>
                    <a:pt x="0" y="677"/>
                    <a:pt x="35" y="2169"/>
                  </a:cubicBezTo>
                  <a:cubicBezTo>
                    <a:pt x="35" y="2169"/>
                    <a:pt x="170" y="3744"/>
                    <a:pt x="1610" y="4032"/>
                  </a:cubicBezTo>
                  <a:cubicBezTo>
                    <a:pt x="1701" y="4050"/>
                    <a:pt x="1792" y="4059"/>
                    <a:pt x="1881" y="4059"/>
                  </a:cubicBezTo>
                  <a:cubicBezTo>
                    <a:pt x="3195" y="4059"/>
                    <a:pt x="4199" y="2157"/>
                    <a:pt x="3300" y="844"/>
                  </a:cubicBezTo>
                  <a:cubicBezTo>
                    <a:pt x="2910" y="295"/>
                    <a:pt x="2305" y="0"/>
                    <a:pt x="17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18" name="Google Shape;2118;p11"/>
          <p:cNvGrpSpPr/>
          <p:nvPr/>
        </p:nvGrpSpPr>
        <p:grpSpPr>
          <a:xfrm>
            <a:off x="7299582" y="3946770"/>
            <a:ext cx="771249" cy="760888"/>
            <a:chOff x="1320057" y="1923520"/>
            <a:chExt cx="771249" cy="760888"/>
          </a:xfrm>
        </p:grpSpPr>
        <p:sp>
          <p:nvSpPr>
            <p:cNvPr id="2119" name="Google Shape;2119;p11"/>
            <p:cNvSpPr/>
            <p:nvPr/>
          </p:nvSpPr>
          <p:spPr>
            <a:xfrm>
              <a:off x="1833476" y="2183441"/>
              <a:ext cx="4939" cy="120494"/>
            </a:xfrm>
            <a:custGeom>
              <a:avLst/>
              <a:gdLst/>
              <a:ahLst/>
              <a:cxnLst/>
              <a:rect l="l" t="t" r="r" b="b"/>
              <a:pathLst>
                <a:path w="174" h="4245" extrusionOk="0">
                  <a:moveTo>
                    <a:pt x="1" y="1"/>
                  </a:moveTo>
                  <a:lnTo>
                    <a:pt x="1" y="4244"/>
                  </a:lnTo>
                  <a:lnTo>
                    <a:pt x="174" y="4244"/>
                  </a:lnTo>
                  <a:lnTo>
                    <a:pt x="174" y="1"/>
                  </a:lnTo>
                  <a:close/>
                </a:path>
              </a:pathLst>
            </a:custGeom>
            <a:solidFill>
              <a:srgbClr val="FFD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0" name="Google Shape;2120;p11"/>
            <p:cNvSpPr/>
            <p:nvPr/>
          </p:nvSpPr>
          <p:spPr>
            <a:xfrm>
              <a:off x="1823144" y="2167631"/>
              <a:ext cx="23446" cy="23474"/>
            </a:xfrm>
            <a:custGeom>
              <a:avLst/>
              <a:gdLst/>
              <a:ahLst/>
              <a:cxnLst/>
              <a:rect l="l" t="t" r="r" b="b"/>
              <a:pathLst>
                <a:path w="826" h="827" extrusionOk="0">
                  <a:moveTo>
                    <a:pt x="423" y="1"/>
                  </a:moveTo>
                  <a:cubicBezTo>
                    <a:pt x="192" y="1"/>
                    <a:pt x="0" y="193"/>
                    <a:pt x="0" y="423"/>
                  </a:cubicBezTo>
                  <a:cubicBezTo>
                    <a:pt x="0" y="635"/>
                    <a:pt x="192" y="827"/>
                    <a:pt x="423" y="827"/>
                  </a:cubicBezTo>
                  <a:cubicBezTo>
                    <a:pt x="653" y="827"/>
                    <a:pt x="826" y="635"/>
                    <a:pt x="826" y="423"/>
                  </a:cubicBezTo>
                  <a:cubicBezTo>
                    <a:pt x="826" y="193"/>
                    <a:pt x="653" y="1"/>
                    <a:pt x="4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1" name="Google Shape;2121;p11"/>
            <p:cNvSpPr/>
            <p:nvPr/>
          </p:nvSpPr>
          <p:spPr>
            <a:xfrm>
              <a:off x="1804589" y="2183441"/>
              <a:ext cx="4939" cy="120494"/>
            </a:xfrm>
            <a:custGeom>
              <a:avLst/>
              <a:gdLst/>
              <a:ahLst/>
              <a:cxnLst/>
              <a:rect l="l" t="t" r="r" b="b"/>
              <a:pathLst>
                <a:path w="174" h="4245" extrusionOk="0">
                  <a:moveTo>
                    <a:pt x="1" y="1"/>
                  </a:moveTo>
                  <a:lnTo>
                    <a:pt x="1" y="4244"/>
                  </a:lnTo>
                  <a:lnTo>
                    <a:pt x="174" y="4244"/>
                  </a:lnTo>
                  <a:lnTo>
                    <a:pt x="174" y="1"/>
                  </a:lnTo>
                  <a:close/>
                </a:path>
              </a:pathLst>
            </a:custGeom>
            <a:solidFill>
              <a:srgbClr val="FFD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2" name="Google Shape;2122;p11"/>
            <p:cNvSpPr/>
            <p:nvPr/>
          </p:nvSpPr>
          <p:spPr>
            <a:xfrm>
              <a:off x="1794256" y="2167631"/>
              <a:ext cx="23446" cy="23474"/>
            </a:xfrm>
            <a:custGeom>
              <a:avLst/>
              <a:gdLst/>
              <a:ahLst/>
              <a:cxnLst/>
              <a:rect l="l" t="t" r="r" b="b"/>
              <a:pathLst>
                <a:path w="826" h="827" extrusionOk="0">
                  <a:moveTo>
                    <a:pt x="423" y="1"/>
                  </a:moveTo>
                  <a:cubicBezTo>
                    <a:pt x="192" y="1"/>
                    <a:pt x="0" y="193"/>
                    <a:pt x="0" y="423"/>
                  </a:cubicBezTo>
                  <a:cubicBezTo>
                    <a:pt x="0" y="635"/>
                    <a:pt x="192" y="827"/>
                    <a:pt x="423" y="827"/>
                  </a:cubicBezTo>
                  <a:cubicBezTo>
                    <a:pt x="653" y="827"/>
                    <a:pt x="826" y="635"/>
                    <a:pt x="826" y="423"/>
                  </a:cubicBezTo>
                  <a:cubicBezTo>
                    <a:pt x="826" y="193"/>
                    <a:pt x="653" y="1"/>
                    <a:pt x="4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3" name="Google Shape;2123;p11"/>
            <p:cNvSpPr/>
            <p:nvPr/>
          </p:nvSpPr>
          <p:spPr>
            <a:xfrm>
              <a:off x="1865105" y="2199251"/>
              <a:ext cx="38178" cy="117230"/>
            </a:xfrm>
            <a:custGeom>
              <a:avLst/>
              <a:gdLst/>
              <a:ahLst/>
              <a:cxnLst/>
              <a:rect l="l" t="t" r="r" b="b"/>
              <a:pathLst>
                <a:path w="1345" h="4130" extrusionOk="0">
                  <a:moveTo>
                    <a:pt x="1172" y="1"/>
                  </a:moveTo>
                  <a:lnTo>
                    <a:pt x="0" y="4091"/>
                  </a:lnTo>
                  <a:lnTo>
                    <a:pt x="173" y="4129"/>
                  </a:lnTo>
                  <a:lnTo>
                    <a:pt x="1345" y="39"/>
                  </a:lnTo>
                  <a:lnTo>
                    <a:pt x="1172" y="1"/>
                  </a:lnTo>
                  <a:close/>
                </a:path>
              </a:pathLst>
            </a:custGeom>
            <a:solidFill>
              <a:srgbClr val="FFD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4" name="Google Shape;2124;p11"/>
            <p:cNvSpPr/>
            <p:nvPr/>
          </p:nvSpPr>
          <p:spPr>
            <a:xfrm>
              <a:off x="1887984" y="2184122"/>
              <a:ext cx="26199" cy="23219"/>
            </a:xfrm>
            <a:custGeom>
              <a:avLst/>
              <a:gdLst/>
              <a:ahLst/>
              <a:cxnLst/>
              <a:rect l="l" t="t" r="r" b="b"/>
              <a:pathLst>
                <a:path w="923" h="818" extrusionOk="0">
                  <a:moveTo>
                    <a:pt x="459" y="0"/>
                  </a:moveTo>
                  <a:cubicBezTo>
                    <a:pt x="273" y="0"/>
                    <a:pt x="106" y="112"/>
                    <a:pt x="59" y="303"/>
                  </a:cubicBezTo>
                  <a:cubicBezTo>
                    <a:pt x="1" y="514"/>
                    <a:pt x="116" y="745"/>
                    <a:pt x="347" y="802"/>
                  </a:cubicBezTo>
                  <a:cubicBezTo>
                    <a:pt x="383" y="812"/>
                    <a:pt x="420" y="817"/>
                    <a:pt x="456" y="817"/>
                  </a:cubicBezTo>
                  <a:cubicBezTo>
                    <a:pt x="632" y="817"/>
                    <a:pt x="798" y="705"/>
                    <a:pt x="846" y="514"/>
                  </a:cubicBezTo>
                  <a:cubicBezTo>
                    <a:pt x="923" y="303"/>
                    <a:pt x="788" y="73"/>
                    <a:pt x="577" y="15"/>
                  </a:cubicBezTo>
                  <a:cubicBezTo>
                    <a:pt x="537" y="5"/>
                    <a:pt x="498" y="0"/>
                    <a:pt x="459" y="0"/>
                  </a:cubicBezTo>
                  <a:close/>
                </a:path>
              </a:pathLst>
            </a:custGeom>
            <a:solidFill>
              <a:srgbClr val="4D23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5" name="Google Shape;2125;p11"/>
            <p:cNvSpPr/>
            <p:nvPr/>
          </p:nvSpPr>
          <p:spPr>
            <a:xfrm>
              <a:off x="1320057" y="2000840"/>
              <a:ext cx="461682" cy="552855"/>
            </a:xfrm>
            <a:custGeom>
              <a:avLst/>
              <a:gdLst/>
              <a:ahLst/>
              <a:cxnLst/>
              <a:rect l="l" t="t" r="r" b="b"/>
              <a:pathLst>
                <a:path w="16265" h="19477" extrusionOk="0">
                  <a:moveTo>
                    <a:pt x="4919" y="1"/>
                  </a:moveTo>
                  <a:cubicBezTo>
                    <a:pt x="4444" y="1"/>
                    <a:pt x="3934" y="129"/>
                    <a:pt x="3360" y="385"/>
                  </a:cubicBezTo>
                  <a:cubicBezTo>
                    <a:pt x="0" y="1902"/>
                    <a:pt x="4666" y="11503"/>
                    <a:pt x="4666" y="11503"/>
                  </a:cubicBezTo>
                  <a:cubicBezTo>
                    <a:pt x="4666" y="11503"/>
                    <a:pt x="1440" y="14057"/>
                    <a:pt x="1440" y="16803"/>
                  </a:cubicBezTo>
                  <a:cubicBezTo>
                    <a:pt x="1440" y="18822"/>
                    <a:pt x="3018" y="19477"/>
                    <a:pt x="5008" y="19477"/>
                  </a:cubicBezTo>
                  <a:cubicBezTo>
                    <a:pt x="8224" y="19477"/>
                    <a:pt x="12518" y="17768"/>
                    <a:pt x="12981" y="17341"/>
                  </a:cubicBezTo>
                  <a:cubicBezTo>
                    <a:pt x="13730" y="16649"/>
                    <a:pt x="16264" y="11561"/>
                    <a:pt x="16264" y="11561"/>
                  </a:cubicBezTo>
                  <a:lnTo>
                    <a:pt x="16264" y="11561"/>
                  </a:lnTo>
                  <a:cubicBezTo>
                    <a:pt x="16264" y="11561"/>
                    <a:pt x="16208" y="11574"/>
                    <a:pt x="16100" y="11574"/>
                  </a:cubicBezTo>
                  <a:cubicBezTo>
                    <a:pt x="15556" y="11574"/>
                    <a:pt x="13706" y="11239"/>
                    <a:pt x="11253" y="7183"/>
                  </a:cubicBezTo>
                  <a:cubicBezTo>
                    <a:pt x="8352" y="2395"/>
                    <a:pt x="6971" y="1"/>
                    <a:pt x="49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6" name="Google Shape;2126;p11"/>
            <p:cNvSpPr/>
            <p:nvPr/>
          </p:nvSpPr>
          <p:spPr>
            <a:xfrm>
              <a:off x="1352274" y="1923520"/>
              <a:ext cx="501421" cy="450896"/>
            </a:xfrm>
            <a:custGeom>
              <a:avLst/>
              <a:gdLst/>
              <a:ahLst/>
              <a:cxnLst/>
              <a:rect l="l" t="t" r="r" b="b"/>
              <a:pathLst>
                <a:path w="17665" h="15885" extrusionOk="0">
                  <a:moveTo>
                    <a:pt x="4348" y="1"/>
                  </a:moveTo>
                  <a:cubicBezTo>
                    <a:pt x="4278" y="1"/>
                    <a:pt x="4210" y="6"/>
                    <a:pt x="4146" y="17"/>
                  </a:cubicBezTo>
                  <a:cubicBezTo>
                    <a:pt x="1410" y="490"/>
                    <a:pt x="0" y="4413"/>
                    <a:pt x="723" y="4413"/>
                  </a:cubicBezTo>
                  <a:cubicBezTo>
                    <a:pt x="853" y="4413"/>
                    <a:pt x="1051" y="4287"/>
                    <a:pt x="1323" y="3992"/>
                  </a:cubicBezTo>
                  <a:cubicBezTo>
                    <a:pt x="1953" y="3308"/>
                    <a:pt x="2655" y="2896"/>
                    <a:pt x="3398" y="2896"/>
                  </a:cubicBezTo>
                  <a:cubicBezTo>
                    <a:pt x="4761" y="2896"/>
                    <a:pt x="6263" y="4281"/>
                    <a:pt x="7717" y="7910"/>
                  </a:cubicBezTo>
                  <a:cubicBezTo>
                    <a:pt x="10740" y="15485"/>
                    <a:pt x="14102" y="15884"/>
                    <a:pt x="14777" y="15884"/>
                  </a:cubicBezTo>
                  <a:cubicBezTo>
                    <a:pt x="14857" y="15884"/>
                    <a:pt x="14899" y="15879"/>
                    <a:pt x="14899" y="15879"/>
                  </a:cubicBezTo>
                  <a:lnTo>
                    <a:pt x="17664" y="13075"/>
                  </a:lnTo>
                  <a:cubicBezTo>
                    <a:pt x="17664" y="13075"/>
                    <a:pt x="7780" y="1"/>
                    <a:pt x="43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7" name="Google Shape;2127;p11"/>
            <p:cNvSpPr/>
            <p:nvPr/>
          </p:nvSpPr>
          <p:spPr>
            <a:xfrm>
              <a:off x="1394709" y="2486508"/>
              <a:ext cx="20749" cy="20182"/>
            </a:xfrm>
            <a:custGeom>
              <a:avLst/>
              <a:gdLst/>
              <a:ahLst/>
              <a:cxnLst/>
              <a:rect l="l" t="t" r="r" b="b"/>
              <a:pathLst>
                <a:path w="731" h="711" extrusionOk="0">
                  <a:moveTo>
                    <a:pt x="366" y="0"/>
                  </a:moveTo>
                  <a:cubicBezTo>
                    <a:pt x="174" y="0"/>
                    <a:pt x="1" y="154"/>
                    <a:pt x="1" y="365"/>
                  </a:cubicBezTo>
                  <a:cubicBezTo>
                    <a:pt x="1" y="557"/>
                    <a:pt x="174" y="711"/>
                    <a:pt x="366" y="711"/>
                  </a:cubicBezTo>
                  <a:cubicBezTo>
                    <a:pt x="558" y="711"/>
                    <a:pt x="730" y="557"/>
                    <a:pt x="730" y="365"/>
                  </a:cubicBezTo>
                  <a:cubicBezTo>
                    <a:pt x="730" y="154"/>
                    <a:pt x="558" y="0"/>
                    <a:pt x="3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8" name="Google Shape;2128;p11"/>
            <p:cNvSpPr/>
            <p:nvPr/>
          </p:nvSpPr>
          <p:spPr>
            <a:xfrm>
              <a:off x="1439416" y="2493576"/>
              <a:ext cx="31082" cy="31110"/>
            </a:xfrm>
            <a:custGeom>
              <a:avLst/>
              <a:gdLst/>
              <a:ahLst/>
              <a:cxnLst/>
              <a:rect l="l" t="t" r="r" b="b"/>
              <a:pathLst>
                <a:path w="1095" h="1096" extrusionOk="0">
                  <a:moveTo>
                    <a:pt x="538" y="1"/>
                  </a:moveTo>
                  <a:cubicBezTo>
                    <a:pt x="250" y="1"/>
                    <a:pt x="0" y="250"/>
                    <a:pt x="0" y="539"/>
                  </a:cubicBezTo>
                  <a:cubicBezTo>
                    <a:pt x="0" y="846"/>
                    <a:pt x="250" y="1095"/>
                    <a:pt x="538" y="1095"/>
                  </a:cubicBezTo>
                  <a:cubicBezTo>
                    <a:pt x="845" y="1095"/>
                    <a:pt x="1095" y="846"/>
                    <a:pt x="1095" y="539"/>
                  </a:cubicBezTo>
                  <a:cubicBezTo>
                    <a:pt x="1095" y="250"/>
                    <a:pt x="845" y="1"/>
                    <a:pt x="53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9" name="Google Shape;2129;p11"/>
            <p:cNvSpPr/>
            <p:nvPr/>
          </p:nvSpPr>
          <p:spPr>
            <a:xfrm>
              <a:off x="1497179" y="2480490"/>
              <a:ext cx="44735" cy="44735"/>
            </a:xfrm>
            <a:custGeom>
              <a:avLst/>
              <a:gdLst/>
              <a:ahLst/>
              <a:cxnLst/>
              <a:rect l="l" t="t" r="r" b="b"/>
              <a:pathLst>
                <a:path w="1576" h="1576" extrusionOk="0">
                  <a:moveTo>
                    <a:pt x="788" y="1"/>
                  </a:moveTo>
                  <a:cubicBezTo>
                    <a:pt x="346" y="1"/>
                    <a:pt x="1" y="347"/>
                    <a:pt x="1" y="788"/>
                  </a:cubicBezTo>
                  <a:cubicBezTo>
                    <a:pt x="1" y="1230"/>
                    <a:pt x="346" y="1576"/>
                    <a:pt x="788" y="1576"/>
                  </a:cubicBezTo>
                  <a:cubicBezTo>
                    <a:pt x="1230" y="1576"/>
                    <a:pt x="1575" y="1230"/>
                    <a:pt x="1575" y="788"/>
                  </a:cubicBezTo>
                  <a:cubicBezTo>
                    <a:pt x="1575" y="347"/>
                    <a:pt x="1230" y="1"/>
                    <a:pt x="7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0" name="Google Shape;2130;p11"/>
            <p:cNvSpPr/>
            <p:nvPr/>
          </p:nvSpPr>
          <p:spPr>
            <a:xfrm>
              <a:off x="1576231" y="2477765"/>
              <a:ext cx="26739" cy="26199"/>
            </a:xfrm>
            <a:custGeom>
              <a:avLst/>
              <a:gdLst/>
              <a:ahLst/>
              <a:cxnLst/>
              <a:rect l="l" t="t" r="r" b="b"/>
              <a:pathLst>
                <a:path w="942" h="923" extrusionOk="0">
                  <a:moveTo>
                    <a:pt x="480" y="1"/>
                  </a:moveTo>
                  <a:cubicBezTo>
                    <a:pt x="211" y="1"/>
                    <a:pt x="0" y="212"/>
                    <a:pt x="0" y="462"/>
                  </a:cubicBezTo>
                  <a:cubicBezTo>
                    <a:pt x="0" y="731"/>
                    <a:pt x="211" y="923"/>
                    <a:pt x="480" y="923"/>
                  </a:cubicBezTo>
                  <a:cubicBezTo>
                    <a:pt x="730" y="923"/>
                    <a:pt x="941" y="731"/>
                    <a:pt x="941" y="462"/>
                  </a:cubicBezTo>
                  <a:cubicBezTo>
                    <a:pt x="941" y="212"/>
                    <a:pt x="730" y="1"/>
                    <a:pt x="4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1" name="Google Shape;2131;p11"/>
            <p:cNvSpPr/>
            <p:nvPr/>
          </p:nvSpPr>
          <p:spPr>
            <a:xfrm>
              <a:off x="1628006" y="2465787"/>
              <a:ext cx="13653" cy="13653"/>
            </a:xfrm>
            <a:custGeom>
              <a:avLst/>
              <a:gdLst/>
              <a:ahLst/>
              <a:cxnLst/>
              <a:rect l="l" t="t" r="r" b="b"/>
              <a:pathLst>
                <a:path w="481" h="481" extrusionOk="0">
                  <a:moveTo>
                    <a:pt x="231" y="1"/>
                  </a:moveTo>
                  <a:cubicBezTo>
                    <a:pt x="96" y="1"/>
                    <a:pt x="0" y="116"/>
                    <a:pt x="0" y="250"/>
                  </a:cubicBezTo>
                  <a:cubicBezTo>
                    <a:pt x="0" y="365"/>
                    <a:pt x="96" y="481"/>
                    <a:pt x="231" y="481"/>
                  </a:cubicBezTo>
                  <a:cubicBezTo>
                    <a:pt x="365" y="481"/>
                    <a:pt x="480" y="365"/>
                    <a:pt x="480" y="250"/>
                  </a:cubicBezTo>
                  <a:cubicBezTo>
                    <a:pt x="480" y="116"/>
                    <a:pt x="365" y="1"/>
                    <a:pt x="2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2" name="Google Shape;2132;p11"/>
            <p:cNvSpPr/>
            <p:nvPr/>
          </p:nvSpPr>
          <p:spPr>
            <a:xfrm>
              <a:off x="1761529" y="2068425"/>
              <a:ext cx="329777" cy="495034"/>
            </a:xfrm>
            <a:custGeom>
              <a:avLst/>
              <a:gdLst/>
              <a:ahLst/>
              <a:cxnLst/>
              <a:rect l="l" t="t" r="r" b="b"/>
              <a:pathLst>
                <a:path w="11618" h="17440" extrusionOk="0">
                  <a:moveTo>
                    <a:pt x="7875" y="1"/>
                  </a:moveTo>
                  <a:cubicBezTo>
                    <a:pt x="7868" y="1"/>
                    <a:pt x="7862" y="1"/>
                    <a:pt x="7855" y="1"/>
                  </a:cubicBezTo>
                  <a:cubicBezTo>
                    <a:pt x="6280" y="59"/>
                    <a:pt x="6203" y="2325"/>
                    <a:pt x="5858" y="6587"/>
                  </a:cubicBezTo>
                  <a:cubicBezTo>
                    <a:pt x="5560" y="10256"/>
                    <a:pt x="3898" y="10511"/>
                    <a:pt x="3440" y="10511"/>
                  </a:cubicBezTo>
                  <a:cubicBezTo>
                    <a:pt x="3366" y="10511"/>
                    <a:pt x="3323" y="10505"/>
                    <a:pt x="3323" y="10505"/>
                  </a:cubicBezTo>
                  <a:cubicBezTo>
                    <a:pt x="3323" y="10505"/>
                    <a:pt x="1" y="14249"/>
                    <a:pt x="1057" y="15440"/>
                  </a:cubicBezTo>
                  <a:cubicBezTo>
                    <a:pt x="1864" y="16350"/>
                    <a:pt x="3199" y="17439"/>
                    <a:pt x="5009" y="17439"/>
                  </a:cubicBezTo>
                  <a:cubicBezTo>
                    <a:pt x="5567" y="17439"/>
                    <a:pt x="6171" y="17335"/>
                    <a:pt x="6818" y="17091"/>
                  </a:cubicBezTo>
                  <a:cubicBezTo>
                    <a:pt x="9564" y="16073"/>
                    <a:pt x="7106" y="12502"/>
                    <a:pt x="7106" y="12502"/>
                  </a:cubicBezTo>
                  <a:cubicBezTo>
                    <a:pt x="11618" y="8735"/>
                    <a:pt x="9448" y="1"/>
                    <a:pt x="78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3" name="Google Shape;2133;p11"/>
            <p:cNvSpPr/>
            <p:nvPr/>
          </p:nvSpPr>
          <p:spPr>
            <a:xfrm>
              <a:off x="1837317" y="1976883"/>
              <a:ext cx="225121" cy="416720"/>
            </a:xfrm>
            <a:custGeom>
              <a:avLst/>
              <a:gdLst/>
              <a:ahLst/>
              <a:cxnLst/>
              <a:rect l="l" t="t" r="r" b="b"/>
              <a:pathLst>
                <a:path w="7931" h="14681" extrusionOk="0">
                  <a:moveTo>
                    <a:pt x="2650" y="0"/>
                  </a:moveTo>
                  <a:lnTo>
                    <a:pt x="653" y="6452"/>
                  </a:lnTo>
                  <a:lnTo>
                    <a:pt x="0" y="14517"/>
                  </a:lnTo>
                  <a:cubicBezTo>
                    <a:pt x="0" y="14517"/>
                    <a:pt x="440" y="14680"/>
                    <a:pt x="1030" y="14680"/>
                  </a:cubicBezTo>
                  <a:cubicBezTo>
                    <a:pt x="1996" y="14680"/>
                    <a:pt x="3367" y="14244"/>
                    <a:pt x="3879" y="11944"/>
                  </a:cubicBezTo>
                  <a:cubicBezTo>
                    <a:pt x="4705" y="8238"/>
                    <a:pt x="3130" y="3764"/>
                    <a:pt x="5530" y="3226"/>
                  </a:cubicBezTo>
                  <a:cubicBezTo>
                    <a:pt x="7931" y="2669"/>
                    <a:pt x="2650" y="0"/>
                    <a:pt x="26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4" name="Google Shape;2134;p11"/>
            <p:cNvSpPr/>
            <p:nvPr/>
          </p:nvSpPr>
          <p:spPr>
            <a:xfrm>
              <a:off x="1828574" y="2503397"/>
              <a:ext cx="19103" cy="19103"/>
            </a:xfrm>
            <a:custGeom>
              <a:avLst/>
              <a:gdLst/>
              <a:ahLst/>
              <a:cxnLst/>
              <a:rect l="l" t="t" r="r" b="b"/>
              <a:pathLst>
                <a:path w="673" h="673" extrusionOk="0">
                  <a:moveTo>
                    <a:pt x="347" y="0"/>
                  </a:moveTo>
                  <a:cubicBezTo>
                    <a:pt x="154" y="0"/>
                    <a:pt x="1" y="154"/>
                    <a:pt x="1" y="346"/>
                  </a:cubicBezTo>
                  <a:cubicBezTo>
                    <a:pt x="1" y="519"/>
                    <a:pt x="154" y="673"/>
                    <a:pt x="347" y="673"/>
                  </a:cubicBezTo>
                  <a:cubicBezTo>
                    <a:pt x="519" y="673"/>
                    <a:pt x="673" y="519"/>
                    <a:pt x="673" y="346"/>
                  </a:cubicBezTo>
                  <a:cubicBezTo>
                    <a:pt x="673" y="154"/>
                    <a:pt x="519" y="0"/>
                    <a:pt x="3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5" name="Google Shape;2135;p11"/>
            <p:cNvSpPr/>
            <p:nvPr/>
          </p:nvSpPr>
          <p:spPr>
            <a:xfrm>
              <a:off x="1862380" y="2519747"/>
              <a:ext cx="26739" cy="27278"/>
            </a:xfrm>
            <a:custGeom>
              <a:avLst/>
              <a:gdLst/>
              <a:ahLst/>
              <a:cxnLst/>
              <a:rect l="l" t="t" r="r" b="b"/>
              <a:pathLst>
                <a:path w="942" h="961" extrusionOk="0">
                  <a:moveTo>
                    <a:pt x="461" y="1"/>
                  </a:moveTo>
                  <a:cubicBezTo>
                    <a:pt x="212" y="1"/>
                    <a:pt x="0" y="212"/>
                    <a:pt x="0" y="481"/>
                  </a:cubicBezTo>
                  <a:cubicBezTo>
                    <a:pt x="0" y="749"/>
                    <a:pt x="212" y="961"/>
                    <a:pt x="461" y="961"/>
                  </a:cubicBezTo>
                  <a:cubicBezTo>
                    <a:pt x="730" y="961"/>
                    <a:pt x="941" y="749"/>
                    <a:pt x="941" y="481"/>
                  </a:cubicBezTo>
                  <a:cubicBezTo>
                    <a:pt x="941" y="212"/>
                    <a:pt x="730" y="1"/>
                    <a:pt x="4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6" name="Google Shape;2136;p11"/>
            <p:cNvSpPr/>
            <p:nvPr/>
          </p:nvSpPr>
          <p:spPr>
            <a:xfrm>
              <a:off x="1908165" y="2520286"/>
              <a:ext cx="28357" cy="28385"/>
            </a:xfrm>
            <a:custGeom>
              <a:avLst/>
              <a:gdLst/>
              <a:ahLst/>
              <a:cxnLst/>
              <a:rect l="l" t="t" r="r" b="b"/>
              <a:pathLst>
                <a:path w="999" h="1000" extrusionOk="0">
                  <a:moveTo>
                    <a:pt x="500" y="1"/>
                  </a:moveTo>
                  <a:cubicBezTo>
                    <a:pt x="231" y="1"/>
                    <a:pt x="0" y="231"/>
                    <a:pt x="0" y="500"/>
                  </a:cubicBezTo>
                  <a:cubicBezTo>
                    <a:pt x="0" y="788"/>
                    <a:pt x="231" y="999"/>
                    <a:pt x="500" y="999"/>
                  </a:cubicBezTo>
                  <a:cubicBezTo>
                    <a:pt x="788" y="999"/>
                    <a:pt x="999" y="788"/>
                    <a:pt x="999" y="500"/>
                  </a:cubicBezTo>
                  <a:cubicBezTo>
                    <a:pt x="999" y="231"/>
                    <a:pt x="788" y="1"/>
                    <a:pt x="5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7" name="Google Shape;2137;p11"/>
            <p:cNvSpPr/>
            <p:nvPr/>
          </p:nvSpPr>
          <p:spPr>
            <a:xfrm>
              <a:off x="1953411" y="2511032"/>
              <a:ext cx="14192" cy="14192"/>
            </a:xfrm>
            <a:custGeom>
              <a:avLst/>
              <a:gdLst/>
              <a:ahLst/>
              <a:cxnLst/>
              <a:rect l="l" t="t" r="r" b="b"/>
              <a:pathLst>
                <a:path w="500" h="500" extrusionOk="0">
                  <a:moveTo>
                    <a:pt x="250" y="0"/>
                  </a:moveTo>
                  <a:cubicBezTo>
                    <a:pt x="115" y="0"/>
                    <a:pt x="0" y="116"/>
                    <a:pt x="0" y="250"/>
                  </a:cubicBezTo>
                  <a:cubicBezTo>
                    <a:pt x="0" y="384"/>
                    <a:pt x="115" y="500"/>
                    <a:pt x="250" y="500"/>
                  </a:cubicBezTo>
                  <a:cubicBezTo>
                    <a:pt x="384" y="500"/>
                    <a:pt x="499" y="384"/>
                    <a:pt x="499" y="250"/>
                  </a:cubicBezTo>
                  <a:cubicBezTo>
                    <a:pt x="499" y="116"/>
                    <a:pt x="384" y="0"/>
                    <a:pt x="2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8" name="Google Shape;2138;p11"/>
            <p:cNvSpPr/>
            <p:nvPr/>
          </p:nvSpPr>
          <p:spPr>
            <a:xfrm>
              <a:off x="1572939" y="2288437"/>
              <a:ext cx="331423" cy="395971"/>
            </a:xfrm>
            <a:custGeom>
              <a:avLst/>
              <a:gdLst/>
              <a:ahLst/>
              <a:cxnLst/>
              <a:rect l="l" t="t" r="r" b="b"/>
              <a:pathLst>
                <a:path w="11676" h="13950" extrusionOk="0">
                  <a:moveTo>
                    <a:pt x="9047" y="0"/>
                  </a:moveTo>
                  <a:cubicBezTo>
                    <a:pt x="8052" y="0"/>
                    <a:pt x="6221" y="718"/>
                    <a:pt x="3784" y="4751"/>
                  </a:cubicBezTo>
                  <a:cubicBezTo>
                    <a:pt x="1" y="10991"/>
                    <a:pt x="903" y="13872"/>
                    <a:pt x="2075" y="13949"/>
                  </a:cubicBezTo>
                  <a:cubicBezTo>
                    <a:pt x="2082" y="13949"/>
                    <a:pt x="2089" y="13949"/>
                    <a:pt x="2096" y="13949"/>
                  </a:cubicBezTo>
                  <a:cubicBezTo>
                    <a:pt x="3285" y="13949"/>
                    <a:pt x="8115" y="9184"/>
                    <a:pt x="9890" y="5557"/>
                  </a:cubicBezTo>
                  <a:cubicBezTo>
                    <a:pt x="11676" y="1928"/>
                    <a:pt x="10946" y="411"/>
                    <a:pt x="9890" y="219"/>
                  </a:cubicBezTo>
                  <a:cubicBezTo>
                    <a:pt x="9890" y="219"/>
                    <a:pt x="9596" y="0"/>
                    <a:pt x="90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39" name="Google Shape;2139;p11"/>
          <p:cNvGrpSpPr/>
          <p:nvPr/>
        </p:nvGrpSpPr>
        <p:grpSpPr>
          <a:xfrm>
            <a:off x="1589857" y="715224"/>
            <a:ext cx="500130" cy="456556"/>
            <a:chOff x="7132879" y="2876092"/>
            <a:chExt cx="652145" cy="595404"/>
          </a:xfrm>
        </p:grpSpPr>
        <p:sp>
          <p:nvSpPr>
            <p:cNvPr id="2140" name="Google Shape;2140;p11"/>
            <p:cNvSpPr/>
            <p:nvPr/>
          </p:nvSpPr>
          <p:spPr>
            <a:xfrm>
              <a:off x="7132879" y="2876092"/>
              <a:ext cx="652145" cy="595404"/>
            </a:xfrm>
            <a:custGeom>
              <a:avLst/>
              <a:gdLst/>
              <a:ahLst/>
              <a:cxnLst/>
              <a:rect l="l" t="t" r="r" b="b"/>
              <a:pathLst>
                <a:path w="22975" h="20976" extrusionOk="0">
                  <a:moveTo>
                    <a:pt x="8902" y="1"/>
                  </a:moveTo>
                  <a:cubicBezTo>
                    <a:pt x="8790" y="1"/>
                    <a:pt x="8673" y="8"/>
                    <a:pt x="8553" y="24"/>
                  </a:cubicBezTo>
                  <a:cubicBezTo>
                    <a:pt x="2831" y="773"/>
                    <a:pt x="8745" y="10470"/>
                    <a:pt x="8745" y="10470"/>
                  </a:cubicBezTo>
                  <a:cubicBezTo>
                    <a:pt x="8745" y="10470"/>
                    <a:pt x="6771" y="10074"/>
                    <a:pt x="4739" y="10074"/>
                  </a:cubicBezTo>
                  <a:cubicBezTo>
                    <a:pt x="2408" y="10074"/>
                    <a:pt x="1" y="10595"/>
                    <a:pt x="411" y="12832"/>
                  </a:cubicBezTo>
                  <a:cubicBezTo>
                    <a:pt x="684" y="14325"/>
                    <a:pt x="1886" y="14806"/>
                    <a:pt x="3322" y="14806"/>
                  </a:cubicBezTo>
                  <a:cubicBezTo>
                    <a:pt x="5933" y="14806"/>
                    <a:pt x="9321" y="13216"/>
                    <a:pt x="9321" y="13216"/>
                  </a:cubicBezTo>
                  <a:lnTo>
                    <a:pt x="9321" y="13216"/>
                  </a:lnTo>
                  <a:cubicBezTo>
                    <a:pt x="9321" y="13216"/>
                    <a:pt x="2543" y="20263"/>
                    <a:pt x="7958" y="20935"/>
                  </a:cubicBezTo>
                  <a:cubicBezTo>
                    <a:pt x="8176" y="20962"/>
                    <a:pt x="8384" y="20975"/>
                    <a:pt x="8581" y="20975"/>
                  </a:cubicBezTo>
                  <a:cubicBezTo>
                    <a:pt x="13292" y="20975"/>
                    <a:pt x="12125" y="13581"/>
                    <a:pt x="12125" y="13581"/>
                  </a:cubicBezTo>
                  <a:lnTo>
                    <a:pt x="12125" y="13581"/>
                  </a:lnTo>
                  <a:cubicBezTo>
                    <a:pt x="12125" y="13581"/>
                    <a:pt x="16178" y="18870"/>
                    <a:pt x="18733" y="18870"/>
                  </a:cubicBezTo>
                  <a:cubicBezTo>
                    <a:pt x="19363" y="18870"/>
                    <a:pt x="19902" y="18549"/>
                    <a:pt x="20266" y="17748"/>
                  </a:cubicBezTo>
                  <a:cubicBezTo>
                    <a:pt x="22129" y="13677"/>
                    <a:pt x="13776" y="11449"/>
                    <a:pt x="13776" y="11449"/>
                  </a:cubicBezTo>
                  <a:cubicBezTo>
                    <a:pt x="13776" y="11449"/>
                    <a:pt x="22974" y="8838"/>
                    <a:pt x="19479" y="5631"/>
                  </a:cubicBezTo>
                  <a:cubicBezTo>
                    <a:pt x="18808" y="5016"/>
                    <a:pt x="18130" y="4768"/>
                    <a:pt x="17471" y="4768"/>
                  </a:cubicBezTo>
                  <a:cubicBezTo>
                    <a:pt x="14718" y="4768"/>
                    <a:pt x="12317" y="9107"/>
                    <a:pt x="12317" y="9107"/>
                  </a:cubicBezTo>
                  <a:cubicBezTo>
                    <a:pt x="12317" y="9107"/>
                    <a:pt x="12806" y="1"/>
                    <a:pt x="89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1" name="Google Shape;2141;p11"/>
            <p:cNvSpPr/>
            <p:nvPr/>
          </p:nvSpPr>
          <p:spPr>
            <a:xfrm>
              <a:off x="7179771" y="2937460"/>
              <a:ext cx="512576" cy="487257"/>
            </a:xfrm>
            <a:custGeom>
              <a:avLst/>
              <a:gdLst/>
              <a:ahLst/>
              <a:cxnLst/>
              <a:rect l="l" t="t" r="r" b="b"/>
              <a:pathLst>
                <a:path w="18058" h="17166" extrusionOk="0">
                  <a:moveTo>
                    <a:pt x="6929" y="1"/>
                  </a:moveTo>
                  <a:cubicBezTo>
                    <a:pt x="6863" y="1"/>
                    <a:pt x="6796" y="11"/>
                    <a:pt x="6728" y="32"/>
                  </a:cubicBezTo>
                  <a:cubicBezTo>
                    <a:pt x="4616" y="685"/>
                    <a:pt x="9109" y="9518"/>
                    <a:pt x="9109" y="9518"/>
                  </a:cubicBezTo>
                  <a:cubicBezTo>
                    <a:pt x="9109" y="9518"/>
                    <a:pt x="6816" y="9323"/>
                    <a:pt x="4577" y="9323"/>
                  </a:cubicBezTo>
                  <a:cubicBezTo>
                    <a:pt x="2259" y="9323"/>
                    <a:pt x="0" y="9532"/>
                    <a:pt x="411" y="10382"/>
                  </a:cubicBezTo>
                  <a:cubicBezTo>
                    <a:pt x="675" y="10930"/>
                    <a:pt x="1671" y="11115"/>
                    <a:pt x="2889" y="11115"/>
                  </a:cubicBezTo>
                  <a:cubicBezTo>
                    <a:pt x="5380" y="11115"/>
                    <a:pt x="8802" y="10344"/>
                    <a:pt x="8802" y="10343"/>
                  </a:cubicBezTo>
                  <a:lnTo>
                    <a:pt x="8802" y="10343"/>
                  </a:lnTo>
                  <a:cubicBezTo>
                    <a:pt x="8802" y="10344"/>
                    <a:pt x="4712" y="16949"/>
                    <a:pt x="6939" y="17160"/>
                  </a:cubicBezTo>
                  <a:cubicBezTo>
                    <a:pt x="6973" y="17163"/>
                    <a:pt x="7006" y="17165"/>
                    <a:pt x="7039" y="17165"/>
                  </a:cubicBezTo>
                  <a:cubicBezTo>
                    <a:pt x="9188" y="17165"/>
                    <a:pt x="9877" y="10439"/>
                    <a:pt x="9877" y="10439"/>
                  </a:cubicBezTo>
                  <a:cubicBezTo>
                    <a:pt x="9877" y="10439"/>
                    <a:pt x="15177" y="14654"/>
                    <a:pt x="16980" y="14654"/>
                  </a:cubicBezTo>
                  <a:cubicBezTo>
                    <a:pt x="17296" y="14654"/>
                    <a:pt x="17504" y="14525"/>
                    <a:pt x="17558" y="14222"/>
                  </a:cubicBezTo>
                  <a:cubicBezTo>
                    <a:pt x="17904" y="12206"/>
                    <a:pt x="10377" y="9518"/>
                    <a:pt x="10377" y="9518"/>
                  </a:cubicBezTo>
                  <a:cubicBezTo>
                    <a:pt x="10377" y="9518"/>
                    <a:pt x="18058" y="4736"/>
                    <a:pt x="15926" y="4103"/>
                  </a:cubicBezTo>
                  <a:cubicBezTo>
                    <a:pt x="15817" y="4070"/>
                    <a:pt x="15702" y="4054"/>
                    <a:pt x="15584" y="4054"/>
                  </a:cubicBezTo>
                  <a:cubicBezTo>
                    <a:pt x="13417" y="4054"/>
                    <a:pt x="9877" y="9268"/>
                    <a:pt x="9877" y="9268"/>
                  </a:cubicBezTo>
                  <a:cubicBezTo>
                    <a:pt x="9877" y="9268"/>
                    <a:pt x="8924" y="1"/>
                    <a:pt x="69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2" name="Google Shape;2142;p11"/>
            <p:cNvSpPr/>
            <p:nvPr/>
          </p:nvSpPr>
          <p:spPr>
            <a:xfrm>
              <a:off x="7397455" y="3147396"/>
              <a:ext cx="117202" cy="120579"/>
            </a:xfrm>
            <a:custGeom>
              <a:avLst/>
              <a:gdLst/>
              <a:ahLst/>
              <a:cxnLst/>
              <a:rect l="l" t="t" r="r" b="b"/>
              <a:pathLst>
                <a:path w="4129" h="4248" extrusionOk="0">
                  <a:moveTo>
                    <a:pt x="2073" y="1"/>
                  </a:moveTo>
                  <a:cubicBezTo>
                    <a:pt x="1095" y="1"/>
                    <a:pt x="136" y="716"/>
                    <a:pt x="19" y="1815"/>
                  </a:cubicBezTo>
                  <a:cubicBezTo>
                    <a:pt x="0" y="1911"/>
                    <a:pt x="0" y="2026"/>
                    <a:pt x="0" y="2141"/>
                  </a:cubicBezTo>
                  <a:cubicBezTo>
                    <a:pt x="0" y="3378"/>
                    <a:pt x="1124" y="4247"/>
                    <a:pt x="2158" y="4247"/>
                  </a:cubicBezTo>
                  <a:cubicBezTo>
                    <a:pt x="2746" y="4247"/>
                    <a:pt x="3304" y="3966"/>
                    <a:pt x="3610" y="3312"/>
                  </a:cubicBezTo>
                  <a:cubicBezTo>
                    <a:pt x="4129" y="2179"/>
                    <a:pt x="4052" y="1142"/>
                    <a:pt x="3418" y="547"/>
                  </a:cubicBezTo>
                  <a:cubicBezTo>
                    <a:pt x="3029" y="170"/>
                    <a:pt x="2548" y="1"/>
                    <a:pt x="20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43" name="Google Shape;2143;p11"/>
          <p:cNvGrpSpPr/>
          <p:nvPr/>
        </p:nvGrpSpPr>
        <p:grpSpPr>
          <a:xfrm>
            <a:off x="1338222" y="1974164"/>
            <a:ext cx="357886" cy="333874"/>
            <a:chOff x="7144801" y="3627187"/>
            <a:chExt cx="670198" cy="625350"/>
          </a:xfrm>
        </p:grpSpPr>
        <p:sp>
          <p:nvSpPr>
            <p:cNvPr id="2144" name="Google Shape;2144;p11"/>
            <p:cNvSpPr/>
            <p:nvPr/>
          </p:nvSpPr>
          <p:spPr>
            <a:xfrm>
              <a:off x="7144801" y="3627187"/>
              <a:ext cx="670198" cy="625350"/>
            </a:xfrm>
            <a:custGeom>
              <a:avLst/>
              <a:gdLst/>
              <a:ahLst/>
              <a:cxnLst/>
              <a:rect l="l" t="t" r="r" b="b"/>
              <a:pathLst>
                <a:path w="23611" h="22031" extrusionOk="0">
                  <a:moveTo>
                    <a:pt x="14536" y="0"/>
                  </a:moveTo>
                  <a:cubicBezTo>
                    <a:pt x="10422" y="0"/>
                    <a:pt x="9919" y="6591"/>
                    <a:pt x="9919" y="6591"/>
                  </a:cubicBezTo>
                  <a:cubicBezTo>
                    <a:pt x="9919" y="6591"/>
                    <a:pt x="8215" y="137"/>
                    <a:pt x="5484" y="137"/>
                  </a:cubicBezTo>
                  <a:cubicBezTo>
                    <a:pt x="5065" y="137"/>
                    <a:pt x="4623" y="289"/>
                    <a:pt x="4158" y="638"/>
                  </a:cubicBezTo>
                  <a:cubicBezTo>
                    <a:pt x="663" y="3288"/>
                    <a:pt x="6251" y="10066"/>
                    <a:pt x="6251" y="10066"/>
                  </a:cubicBezTo>
                  <a:cubicBezTo>
                    <a:pt x="6251" y="10066"/>
                    <a:pt x="3825" y="9134"/>
                    <a:pt x="2002" y="9134"/>
                  </a:cubicBezTo>
                  <a:cubicBezTo>
                    <a:pt x="889" y="9134"/>
                    <a:pt x="1" y="9482"/>
                    <a:pt x="30" y="10604"/>
                  </a:cubicBezTo>
                  <a:cubicBezTo>
                    <a:pt x="106" y="13561"/>
                    <a:pt x="5253" y="14214"/>
                    <a:pt x="5253" y="14214"/>
                  </a:cubicBezTo>
                  <a:cubicBezTo>
                    <a:pt x="3774" y="14464"/>
                    <a:pt x="1278" y="20013"/>
                    <a:pt x="4312" y="20628"/>
                  </a:cubicBezTo>
                  <a:cubicBezTo>
                    <a:pt x="4530" y="20673"/>
                    <a:pt x="4742" y="20694"/>
                    <a:pt x="4947" y="20694"/>
                  </a:cubicBezTo>
                  <a:cubicBezTo>
                    <a:pt x="7593" y="20694"/>
                    <a:pt x="9131" y="17172"/>
                    <a:pt x="9132" y="17171"/>
                  </a:cubicBezTo>
                  <a:lnTo>
                    <a:pt x="9132" y="17171"/>
                  </a:lnTo>
                  <a:cubicBezTo>
                    <a:pt x="9132" y="17172"/>
                    <a:pt x="8825" y="21953"/>
                    <a:pt x="11858" y="22030"/>
                  </a:cubicBezTo>
                  <a:cubicBezTo>
                    <a:pt x="11885" y="22030"/>
                    <a:pt x="11911" y="22030"/>
                    <a:pt x="11936" y="22030"/>
                  </a:cubicBezTo>
                  <a:cubicBezTo>
                    <a:pt x="14875" y="22030"/>
                    <a:pt x="13875" y="17709"/>
                    <a:pt x="13875" y="17709"/>
                  </a:cubicBezTo>
                  <a:lnTo>
                    <a:pt x="13875" y="17709"/>
                  </a:lnTo>
                  <a:cubicBezTo>
                    <a:pt x="13875" y="17709"/>
                    <a:pt x="17080" y="20285"/>
                    <a:pt x="19251" y="20285"/>
                  </a:cubicBezTo>
                  <a:cubicBezTo>
                    <a:pt x="20068" y="20285"/>
                    <a:pt x="20738" y="19921"/>
                    <a:pt x="21037" y="18919"/>
                  </a:cubicBezTo>
                  <a:cubicBezTo>
                    <a:pt x="22132" y="15270"/>
                    <a:pt x="16909" y="12774"/>
                    <a:pt x="16909" y="12774"/>
                  </a:cubicBezTo>
                  <a:cubicBezTo>
                    <a:pt x="16909" y="12774"/>
                    <a:pt x="23610" y="11929"/>
                    <a:pt x="21882" y="8454"/>
                  </a:cubicBezTo>
                  <a:cubicBezTo>
                    <a:pt x="21312" y="7295"/>
                    <a:pt x="20354" y="6909"/>
                    <a:pt x="19330" y="6909"/>
                  </a:cubicBezTo>
                  <a:cubicBezTo>
                    <a:pt x="17282" y="6909"/>
                    <a:pt x="14969" y="8454"/>
                    <a:pt x="14969" y="8454"/>
                  </a:cubicBezTo>
                  <a:cubicBezTo>
                    <a:pt x="14969" y="8454"/>
                    <a:pt x="19482" y="485"/>
                    <a:pt x="14969" y="24"/>
                  </a:cubicBezTo>
                  <a:cubicBezTo>
                    <a:pt x="14820" y="8"/>
                    <a:pt x="14676" y="0"/>
                    <a:pt x="145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5" name="Google Shape;2145;p11"/>
            <p:cNvSpPr/>
            <p:nvPr/>
          </p:nvSpPr>
          <p:spPr>
            <a:xfrm>
              <a:off x="7251528" y="3768459"/>
              <a:ext cx="439201" cy="423220"/>
            </a:xfrm>
            <a:custGeom>
              <a:avLst/>
              <a:gdLst/>
              <a:ahLst/>
              <a:cxnLst/>
              <a:rect l="l" t="t" r="r" b="b"/>
              <a:pathLst>
                <a:path w="15473" h="14910" extrusionOk="0">
                  <a:moveTo>
                    <a:pt x="8521" y="1"/>
                  </a:moveTo>
                  <a:cubicBezTo>
                    <a:pt x="6370" y="1"/>
                    <a:pt x="7081" y="6030"/>
                    <a:pt x="7081" y="6030"/>
                  </a:cubicBezTo>
                  <a:cubicBezTo>
                    <a:pt x="7081" y="6030"/>
                    <a:pt x="4240" y="763"/>
                    <a:pt x="3382" y="763"/>
                  </a:cubicBezTo>
                  <a:cubicBezTo>
                    <a:pt x="3211" y="763"/>
                    <a:pt x="3119" y="974"/>
                    <a:pt x="3144" y="1479"/>
                  </a:cubicBezTo>
                  <a:cubicBezTo>
                    <a:pt x="3279" y="4513"/>
                    <a:pt x="5832" y="6664"/>
                    <a:pt x="5832" y="6664"/>
                  </a:cubicBezTo>
                  <a:cubicBezTo>
                    <a:pt x="5832" y="6664"/>
                    <a:pt x="3352" y="6065"/>
                    <a:pt x="1667" y="6065"/>
                  </a:cubicBezTo>
                  <a:cubicBezTo>
                    <a:pt x="704" y="6065"/>
                    <a:pt x="0" y="6261"/>
                    <a:pt x="168" y="6875"/>
                  </a:cubicBezTo>
                  <a:cubicBezTo>
                    <a:pt x="648" y="8546"/>
                    <a:pt x="5352" y="8623"/>
                    <a:pt x="5352" y="8623"/>
                  </a:cubicBezTo>
                  <a:cubicBezTo>
                    <a:pt x="5352" y="8623"/>
                    <a:pt x="379" y="13135"/>
                    <a:pt x="1723" y="13596"/>
                  </a:cubicBezTo>
                  <a:cubicBezTo>
                    <a:pt x="1792" y="13621"/>
                    <a:pt x="1866" y="13632"/>
                    <a:pt x="1945" y="13632"/>
                  </a:cubicBezTo>
                  <a:cubicBezTo>
                    <a:pt x="3415" y="13632"/>
                    <a:pt x="6562" y="9622"/>
                    <a:pt x="6562" y="9621"/>
                  </a:cubicBezTo>
                  <a:lnTo>
                    <a:pt x="6562" y="9621"/>
                  </a:lnTo>
                  <a:cubicBezTo>
                    <a:pt x="6562" y="9622"/>
                    <a:pt x="6505" y="14422"/>
                    <a:pt x="8252" y="14883"/>
                  </a:cubicBezTo>
                  <a:cubicBezTo>
                    <a:pt x="8318" y="14901"/>
                    <a:pt x="8381" y="14910"/>
                    <a:pt x="8441" y="14910"/>
                  </a:cubicBezTo>
                  <a:cubicBezTo>
                    <a:pt x="9949" y="14910"/>
                    <a:pt x="9327" y="9295"/>
                    <a:pt x="9327" y="9295"/>
                  </a:cubicBezTo>
                  <a:lnTo>
                    <a:pt x="9327" y="9295"/>
                  </a:lnTo>
                  <a:cubicBezTo>
                    <a:pt x="9328" y="9295"/>
                    <a:pt x="13083" y="11815"/>
                    <a:pt x="14594" y="11815"/>
                  </a:cubicBezTo>
                  <a:cubicBezTo>
                    <a:pt x="14929" y="11815"/>
                    <a:pt x="15154" y="11691"/>
                    <a:pt x="15203" y="11388"/>
                  </a:cubicBezTo>
                  <a:cubicBezTo>
                    <a:pt x="15472" y="9698"/>
                    <a:pt x="8790" y="7202"/>
                    <a:pt x="8790" y="7202"/>
                  </a:cubicBezTo>
                  <a:cubicBezTo>
                    <a:pt x="8790" y="7202"/>
                    <a:pt x="15395" y="6606"/>
                    <a:pt x="14512" y="4571"/>
                  </a:cubicBezTo>
                  <a:cubicBezTo>
                    <a:pt x="14285" y="4040"/>
                    <a:pt x="13758" y="3845"/>
                    <a:pt x="13105" y="3845"/>
                  </a:cubicBezTo>
                  <a:cubicBezTo>
                    <a:pt x="11278" y="3845"/>
                    <a:pt x="8463" y="5378"/>
                    <a:pt x="8463" y="5378"/>
                  </a:cubicBezTo>
                  <a:cubicBezTo>
                    <a:pt x="8463" y="5378"/>
                    <a:pt x="10671" y="1"/>
                    <a:pt x="85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6" name="Google Shape;2146;p11"/>
            <p:cNvSpPr/>
            <p:nvPr/>
          </p:nvSpPr>
          <p:spPr>
            <a:xfrm>
              <a:off x="7368560" y="3882908"/>
              <a:ext cx="180302" cy="179564"/>
            </a:xfrm>
            <a:custGeom>
              <a:avLst/>
              <a:gdLst/>
              <a:ahLst/>
              <a:cxnLst/>
              <a:rect l="l" t="t" r="r" b="b"/>
              <a:pathLst>
                <a:path w="6352" h="6326" extrusionOk="0">
                  <a:moveTo>
                    <a:pt x="4026" y="1"/>
                  </a:moveTo>
                  <a:cubicBezTo>
                    <a:pt x="3499" y="1"/>
                    <a:pt x="2914" y="198"/>
                    <a:pt x="2382" y="443"/>
                  </a:cubicBezTo>
                  <a:cubicBezTo>
                    <a:pt x="1153" y="1019"/>
                    <a:pt x="250" y="2171"/>
                    <a:pt x="116" y="3554"/>
                  </a:cubicBezTo>
                  <a:cubicBezTo>
                    <a:pt x="0" y="4687"/>
                    <a:pt x="384" y="5916"/>
                    <a:pt x="2362" y="6261"/>
                  </a:cubicBezTo>
                  <a:cubicBezTo>
                    <a:pt x="2613" y="6305"/>
                    <a:pt x="2849" y="6325"/>
                    <a:pt x="3069" y="6325"/>
                  </a:cubicBezTo>
                  <a:cubicBezTo>
                    <a:pt x="6352" y="6325"/>
                    <a:pt x="6279" y="1758"/>
                    <a:pt x="5127" y="462"/>
                  </a:cubicBezTo>
                  <a:cubicBezTo>
                    <a:pt x="4836" y="128"/>
                    <a:pt x="4450" y="1"/>
                    <a:pt x="40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47" name="Google Shape;2147;p11"/>
          <p:cNvSpPr txBox="1"/>
          <p:nvPr/>
        </p:nvSpPr>
        <p:spPr>
          <a:xfrm>
            <a:off x="3126270" y="1325627"/>
            <a:ext cx="2943600" cy="8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400" b="0" i="0" u="none" strike="noStrike" cap="non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Bạn học được điều gì qua câu chuyện?</a:t>
            </a:r>
            <a:endParaRPr sz="2400" b="0" i="0" u="none" strike="noStrike" cap="none">
              <a:solidFill>
                <a:schemeClr val="dk1"/>
              </a:solidFill>
              <a:latin typeface="Quicksand Medium"/>
              <a:ea typeface="Quicksand Medium"/>
              <a:cs typeface="Quicksand Medium"/>
              <a:sym typeface="Quicksand Medium"/>
            </a:endParaRPr>
          </a:p>
        </p:txBody>
      </p:sp>
      <p:sp>
        <p:nvSpPr>
          <p:cNvPr id="2148" name="Google Shape;2148;p11"/>
          <p:cNvSpPr/>
          <p:nvPr/>
        </p:nvSpPr>
        <p:spPr>
          <a:xfrm rot="2153968">
            <a:off x="4027869" y="520011"/>
            <a:ext cx="1088263" cy="940443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endParaRPr sz="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9" name="Google Shape;2149;p11"/>
          <p:cNvSpPr/>
          <p:nvPr/>
        </p:nvSpPr>
        <p:spPr>
          <a:xfrm>
            <a:off x="2350041" y="2904906"/>
            <a:ext cx="4445420" cy="873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" sz="2800" b="0" i="0" u="none" strike="noStrike" cap="non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Không chủ quan, coi thường người khác</a:t>
            </a:r>
            <a:endParaRPr sz="2800" b="0" i="0" u="none" strike="noStrike" cap="none">
              <a:solidFill>
                <a:schemeClr val="dk1"/>
              </a:solidFill>
              <a:latin typeface="Quicksand Medium"/>
              <a:ea typeface="Quicksand Medium"/>
              <a:cs typeface="Quicksand Medium"/>
              <a:sym typeface="Quicksand Medium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4" name="Google Shape;2154;p12"/>
          <p:cNvSpPr/>
          <p:nvPr/>
        </p:nvSpPr>
        <p:spPr>
          <a:xfrm rot="126755">
            <a:off x="2220051" y="1026919"/>
            <a:ext cx="4703897" cy="33280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endParaRPr sz="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5" name="Google Shape;2155;p12"/>
          <p:cNvSpPr/>
          <p:nvPr/>
        </p:nvSpPr>
        <p:spPr>
          <a:xfrm rot="-135875">
            <a:off x="1909815" y="721845"/>
            <a:ext cx="1088272" cy="940432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endParaRPr sz="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6" name="Google Shape;2156;p12"/>
          <p:cNvSpPr/>
          <p:nvPr/>
        </p:nvSpPr>
        <p:spPr>
          <a:xfrm rot="4829593">
            <a:off x="6015304" y="875314"/>
            <a:ext cx="1088288" cy="94038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endParaRPr sz="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7" name="Google Shape;2157;p12"/>
          <p:cNvSpPr txBox="1">
            <a:spLocks noGrp="1"/>
          </p:cNvSpPr>
          <p:nvPr>
            <p:ph type="title"/>
          </p:nvPr>
        </p:nvSpPr>
        <p:spPr>
          <a:xfrm>
            <a:off x="2526999" y="2178193"/>
            <a:ext cx="3968100" cy="6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" sz="7800">
                <a:solidFill>
                  <a:srgbClr val="0000FF"/>
                </a:solidFill>
              </a:rPr>
              <a:t>Viết</a:t>
            </a:r>
            <a:endParaRPr sz="7800">
              <a:solidFill>
                <a:srgbClr val="0000FF"/>
              </a:solidFill>
            </a:endParaRPr>
          </a:p>
        </p:txBody>
      </p:sp>
      <p:sp>
        <p:nvSpPr>
          <p:cNvPr id="2158" name="Google Shape;2158;p12"/>
          <p:cNvSpPr txBox="1">
            <a:spLocks noGrp="1"/>
          </p:cNvSpPr>
          <p:nvPr>
            <p:ph type="title" idx="2"/>
          </p:nvPr>
        </p:nvSpPr>
        <p:spPr>
          <a:xfrm>
            <a:off x="3994750" y="1253225"/>
            <a:ext cx="1032600" cy="6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</a:pPr>
            <a:r>
              <a:rPr lang="en">
                <a:solidFill>
                  <a:srgbClr val="FF0000"/>
                </a:solidFill>
              </a:rPr>
              <a:t>2</a:t>
            </a:r>
            <a:endParaRPr>
              <a:solidFill>
                <a:srgbClr val="FF0000"/>
              </a:solidFill>
            </a:endParaRPr>
          </a:p>
        </p:txBody>
      </p:sp>
      <p:grpSp>
        <p:nvGrpSpPr>
          <p:cNvPr id="2159" name="Google Shape;2159;p12"/>
          <p:cNvGrpSpPr/>
          <p:nvPr/>
        </p:nvGrpSpPr>
        <p:grpSpPr>
          <a:xfrm>
            <a:off x="8569288" y="4423863"/>
            <a:ext cx="194021" cy="191487"/>
            <a:chOff x="6232000" y="1435050"/>
            <a:chExt cx="488225" cy="481850"/>
          </a:xfrm>
        </p:grpSpPr>
        <p:sp>
          <p:nvSpPr>
            <p:cNvPr id="2160" name="Google Shape;2160;p12"/>
            <p:cNvSpPr/>
            <p:nvPr/>
          </p:nvSpPr>
          <p:spPr>
            <a:xfrm>
              <a:off x="6578000" y="1463375"/>
              <a:ext cx="83150" cy="78250"/>
            </a:xfrm>
            <a:custGeom>
              <a:avLst/>
              <a:gdLst/>
              <a:ahLst/>
              <a:cxnLst/>
              <a:rect l="l" t="t" r="r" b="b"/>
              <a:pathLst>
                <a:path w="3326" h="3130" extrusionOk="0">
                  <a:moveTo>
                    <a:pt x="482" y="1"/>
                  </a:moveTo>
                  <a:cubicBezTo>
                    <a:pt x="280" y="1"/>
                    <a:pt x="95" y="114"/>
                    <a:pt x="1" y="293"/>
                  </a:cubicBezTo>
                  <a:lnTo>
                    <a:pt x="3322" y="3130"/>
                  </a:lnTo>
                  <a:lnTo>
                    <a:pt x="3322" y="564"/>
                  </a:lnTo>
                  <a:cubicBezTo>
                    <a:pt x="3325" y="253"/>
                    <a:pt x="3072" y="1"/>
                    <a:pt x="2761" y="1"/>
                  </a:cubicBezTo>
                  <a:cubicBezTo>
                    <a:pt x="2760" y="1"/>
                    <a:pt x="2758" y="1"/>
                    <a:pt x="2756" y="1"/>
                  </a:cubicBezTo>
                  <a:lnTo>
                    <a:pt x="497" y="1"/>
                  </a:lnTo>
                  <a:cubicBezTo>
                    <a:pt x="492" y="1"/>
                    <a:pt x="487" y="1"/>
                    <a:pt x="482" y="1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1" name="Google Shape;2161;p12"/>
            <p:cNvSpPr/>
            <p:nvPr/>
          </p:nvSpPr>
          <p:spPr>
            <a:xfrm>
              <a:off x="6421725" y="1773850"/>
              <a:ext cx="112950" cy="143050"/>
            </a:xfrm>
            <a:custGeom>
              <a:avLst/>
              <a:gdLst/>
              <a:ahLst/>
              <a:cxnLst/>
              <a:rect l="l" t="t" r="r" b="b"/>
              <a:pathLst>
                <a:path w="4518" h="5722" extrusionOk="0">
                  <a:moveTo>
                    <a:pt x="2822" y="1130"/>
                  </a:moveTo>
                  <a:cubicBezTo>
                    <a:pt x="3325" y="1130"/>
                    <a:pt x="3578" y="1738"/>
                    <a:pt x="3222" y="2093"/>
                  </a:cubicBezTo>
                  <a:cubicBezTo>
                    <a:pt x="3106" y="2209"/>
                    <a:pt x="2964" y="2260"/>
                    <a:pt x="2825" y="2260"/>
                  </a:cubicBezTo>
                  <a:cubicBezTo>
                    <a:pt x="2535" y="2260"/>
                    <a:pt x="2259" y="2036"/>
                    <a:pt x="2259" y="1696"/>
                  </a:cubicBezTo>
                  <a:cubicBezTo>
                    <a:pt x="2259" y="1383"/>
                    <a:pt x="2509" y="1130"/>
                    <a:pt x="2822" y="1130"/>
                  </a:cubicBezTo>
                  <a:close/>
                  <a:moveTo>
                    <a:pt x="0" y="1"/>
                  </a:moveTo>
                  <a:lnTo>
                    <a:pt x="0" y="5722"/>
                  </a:lnTo>
                  <a:lnTo>
                    <a:pt x="4517" y="5722"/>
                  </a:lnTo>
                  <a:lnTo>
                    <a:pt x="4517" y="1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2" name="Google Shape;2162;p12"/>
            <p:cNvSpPr/>
            <p:nvPr/>
          </p:nvSpPr>
          <p:spPr>
            <a:xfrm>
              <a:off x="6448975" y="1632700"/>
              <a:ext cx="56475" cy="56475"/>
            </a:xfrm>
            <a:custGeom>
              <a:avLst/>
              <a:gdLst/>
              <a:ahLst/>
              <a:cxnLst/>
              <a:rect l="l" t="t" r="r" b="b"/>
              <a:pathLst>
                <a:path w="2259" h="2259" extrusionOk="0">
                  <a:moveTo>
                    <a:pt x="0" y="0"/>
                  </a:moveTo>
                  <a:lnTo>
                    <a:pt x="0" y="2259"/>
                  </a:lnTo>
                  <a:lnTo>
                    <a:pt x="2259" y="2259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3" name="Google Shape;2163;p12"/>
            <p:cNvSpPr/>
            <p:nvPr/>
          </p:nvSpPr>
          <p:spPr>
            <a:xfrm>
              <a:off x="6232000" y="1435050"/>
              <a:ext cx="488225" cy="237825"/>
            </a:xfrm>
            <a:custGeom>
              <a:avLst/>
              <a:gdLst/>
              <a:ahLst/>
              <a:cxnLst/>
              <a:rect l="l" t="t" r="r" b="b"/>
              <a:pathLst>
                <a:path w="19529" h="9513" extrusionOk="0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4" name="Google Shape;2164;p12"/>
            <p:cNvSpPr/>
            <p:nvPr/>
          </p:nvSpPr>
          <p:spPr>
            <a:xfrm>
              <a:off x="6291025" y="1537700"/>
              <a:ext cx="369800" cy="379200"/>
            </a:xfrm>
            <a:custGeom>
              <a:avLst/>
              <a:gdLst/>
              <a:ahLst/>
              <a:cxnLst/>
              <a:rect l="l" t="t" r="r" b="b"/>
              <a:pathLst>
                <a:path w="14792" h="15168" extrusionOk="0">
                  <a:moveTo>
                    <a:pt x="9143" y="2671"/>
                  </a:moveTo>
                  <a:cubicBezTo>
                    <a:pt x="9453" y="2671"/>
                    <a:pt x="9706" y="2924"/>
                    <a:pt x="9706" y="3237"/>
                  </a:cubicBezTo>
                  <a:lnTo>
                    <a:pt x="9706" y="6625"/>
                  </a:lnTo>
                  <a:cubicBezTo>
                    <a:pt x="9706" y="6935"/>
                    <a:pt x="9453" y="7188"/>
                    <a:pt x="9143" y="7188"/>
                  </a:cubicBezTo>
                  <a:lnTo>
                    <a:pt x="5755" y="7188"/>
                  </a:lnTo>
                  <a:cubicBezTo>
                    <a:pt x="5442" y="7188"/>
                    <a:pt x="5189" y="6935"/>
                    <a:pt x="5189" y="6625"/>
                  </a:cubicBezTo>
                  <a:lnTo>
                    <a:pt x="5189" y="3237"/>
                  </a:lnTo>
                  <a:cubicBezTo>
                    <a:pt x="5189" y="2924"/>
                    <a:pt x="5442" y="2671"/>
                    <a:pt x="5755" y="2671"/>
                  </a:cubicBezTo>
                  <a:close/>
                  <a:moveTo>
                    <a:pt x="7448" y="0"/>
                  </a:moveTo>
                  <a:lnTo>
                    <a:pt x="4" y="6291"/>
                  </a:lnTo>
                  <a:lnTo>
                    <a:pt x="4" y="14605"/>
                  </a:lnTo>
                  <a:cubicBezTo>
                    <a:pt x="1" y="14913"/>
                    <a:pt x="254" y="15168"/>
                    <a:pt x="564" y="15168"/>
                  </a:cubicBezTo>
                  <a:cubicBezTo>
                    <a:pt x="566" y="15168"/>
                    <a:pt x="568" y="15168"/>
                    <a:pt x="570" y="15168"/>
                  </a:cubicBezTo>
                  <a:lnTo>
                    <a:pt x="4060" y="15168"/>
                  </a:lnTo>
                  <a:lnTo>
                    <a:pt x="4060" y="8883"/>
                  </a:lnTo>
                  <a:cubicBezTo>
                    <a:pt x="4060" y="8570"/>
                    <a:pt x="4313" y="8317"/>
                    <a:pt x="4626" y="8317"/>
                  </a:cubicBezTo>
                  <a:lnTo>
                    <a:pt x="10272" y="8317"/>
                  </a:lnTo>
                  <a:cubicBezTo>
                    <a:pt x="10582" y="8317"/>
                    <a:pt x="10835" y="8570"/>
                    <a:pt x="10835" y="8883"/>
                  </a:cubicBezTo>
                  <a:lnTo>
                    <a:pt x="10835" y="15168"/>
                  </a:lnTo>
                  <a:lnTo>
                    <a:pt x="14223" y="15168"/>
                  </a:lnTo>
                  <a:cubicBezTo>
                    <a:pt x="14225" y="15168"/>
                    <a:pt x="14227" y="15168"/>
                    <a:pt x="14228" y="15168"/>
                  </a:cubicBezTo>
                  <a:cubicBezTo>
                    <a:pt x="14539" y="15168"/>
                    <a:pt x="14792" y="14913"/>
                    <a:pt x="14789" y="14605"/>
                  </a:cubicBezTo>
                  <a:lnTo>
                    <a:pt x="14789" y="6291"/>
                  </a:lnTo>
                  <a:lnTo>
                    <a:pt x="7448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65" name="Google Shape;2165;p12">
            <a:hlinkClick r:id="rId3" action="ppaction://hlinksldjump"/>
          </p:cNvPr>
          <p:cNvSpPr txBox="1"/>
          <p:nvPr/>
        </p:nvSpPr>
        <p:spPr>
          <a:xfrm>
            <a:off x="8416250" y="607452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01</a:t>
            </a:r>
            <a:endParaRPr sz="1500" b="1" i="0" u="none" strike="noStrike" cap="non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166" name="Google Shape;2166;p12">
            <a:hlinkClick r:id="rId4" action="ppaction://hlinksldjump"/>
          </p:cNvPr>
          <p:cNvSpPr txBox="1"/>
          <p:nvPr/>
        </p:nvSpPr>
        <p:spPr>
          <a:xfrm>
            <a:off x="8416250" y="117177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02</a:t>
            </a:r>
            <a:endParaRPr sz="1500" b="1" i="0" u="none" strike="noStrike" cap="non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167" name="Google Shape;2167;p12">
            <a:hlinkClick r:id="rId3" action="ppaction://hlinksldjump"/>
          </p:cNvPr>
          <p:cNvSpPr txBox="1"/>
          <p:nvPr/>
        </p:nvSpPr>
        <p:spPr>
          <a:xfrm>
            <a:off x="8416250" y="1709824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03</a:t>
            </a:r>
            <a:endParaRPr sz="1500" b="1" i="0" u="none" strike="noStrike" cap="non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168" name="Google Shape;2168;p12"/>
          <p:cNvSpPr txBox="1"/>
          <p:nvPr/>
        </p:nvSpPr>
        <p:spPr>
          <a:xfrm>
            <a:off x="8416250" y="2263998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04</a:t>
            </a:r>
            <a:endParaRPr sz="1500" b="1" i="0" u="none" strike="noStrike" cap="non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169" name="Google Shape;2169;p12">
            <a:hlinkClick r:id="rId5" action="ppaction://hlinksldjump"/>
          </p:cNvPr>
          <p:cNvSpPr txBox="1"/>
          <p:nvPr/>
        </p:nvSpPr>
        <p:spPr>
          <a:xfrm>
            <a:off x="8416250" y="283429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05</a:t>
            </a:r>
            <a:endParaRPr sz="1500" b="1" i="0" u="none" strike="noStrike" cap="non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170" name="Google Shape;2170;p12"/>
          <p:cNvSpPr txBox="1"/>
          <p:nvPr/>
        </p:nvSpPr>
        <p:spPr>
          <a:xfrm>
            <a:off x="8416250" y="3396535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06</a:t>
            </a:r>
            <a:endParaRPr sz="1500" b="1" i="0" u="none" strike="noStrike" cap="non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171" name="Google Shape;2171;p12">
            <a:hlinkClick r:id="rId6" action="ppaction://hlinksldjump"/>
          </p:cNvPr>
          <p:cNvSpPr/>
          <p:nvPr/>
        </p:nvSpPr>
        <p:spPr>
          <a:xfrm>
            <a:off x="8473075" y="4372025"/>
            <a:ext cx="443400" cy="295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2" name="Google Shape;2172;p12">
            <a:hlinkClick r:id="rId7" action="ppaction://hlinksldjump"/>
          </p:cNvPr>
          <p:cNvSpPr/>
          <p:nvPr/>
        </p:nvSpPr>
        <p:spPr>
          <a:xfrm rot="-2700000">
            <a:off x="94578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3" name="Google Shape;2173;p12">
            <a:hlinkClick r:id="rId8" action="ppaction://hlinksldjump"/>
          </p:cNvPr>
          <p:cNvSpPr/>
          <p:nvPr/>
        </p:nvSpPr>
        <p:spPr>
          <a:xfrm rot="8100000">
            <a:off x="802723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4" name="Google Shape;2174;p12"/>
          <p:cNvSpPr txBox="1"/>
          <p:nvPr/>
        </p:nvSpPr>
        <p:spPr>
          <a:xfrm>
            <a:off x="2842625" y="3327275"/>
            <a:ext cx="3638400" cy="6927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n" sz="3300" b="1" i="0" u="none" strike="noStrike" cap="none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Sen nở thắm hồ.</a:t>
            </a:r>
            <a:endParaRPr sz="3300" b="1" i="0" u="none" strike="noStrike" cap="none">
              <a:solidFill>
                <a:srgbClr val="000000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D87276C-6A3B-4CFA-8806-E9FA332EB4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12"/>
          <a:stretch/>
        </p:blipFill>
        <p:spPr>
          <a:xfrm>
            <a:off x="0" y="0"/>
            <a:ext cx="9201150" cy="5151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8923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4" name="Google Shape;2184;p14"/>
          <p:cNvSpPr/>
          <p:nvPr/>
        </p:nvSpPr>
        <p:spPr>
          <a:xfrm rot="126755">
            <a:off x="2130001" y="1026919"/>
            <a:ext cx="4703897" cy="33280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endParaRPr sz="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5" name="Google Shape;2185;p14"/>
          <p:cNvSpPr/>
          <p:nvPr/>
        </p:nvSpPr>
        <p:spPr>
          <a:xfrm rot="-135875">
            <a:off x="1909815" y="721845"/>
            <a:ext cx="1088272" cy="940432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endParaRPr sz="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6" name="Google Shape;2186;p14"/>
          <p:cNvSpPr/>
          <p:nvPr/>
        </p:nvSpPr>
        <p:spPr>
          <a:xfrm rot="4829593">
            <a:off x="6015304" y="875314"/>
            <a:ext cx="1088288" cy="94038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endParaRPr sz="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7" name="Google Shape;2187;p14"/>
          <p:cNvSpPr txBox="1">
            <a:spLocks noGrp="1"/>
          </p:cNvSpPr>
          <p:nvPr>
            <p:ph type="title"/>
          </p:nvPr>
        </p:nvSpPr>
        <p:spPr>
          <a:xfrm>
            <a:off x="2574074" y="2613793"/>
            <a:ext cx="3968100" cy="6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" sz="7100">
                <a:solidFill>
                  <a:srgbClr val="0000FF"/>
                </a:solidFill>
              </a:rPr>
              <a:t>Kể chuyện</a:t>
            </a:r>
            <a:endParaRPr sz="7100">
              <a:solidFill>
                <a:srgbClr val="0000FF"/>
              </a:solidFill>
            </a:endParaRPr>
          </a:p>
        </p:txBody>
      </p:sp>
      <p:sp>
        <p:nvSpPr>
          <p:cNvPr id="2188" name="Google Shape;2188;p14"/>
          <p:cNvSpPr txBox="1">
            <a:spLocks noGrp="1"/>
          </p:cNvSpPr>
          <p:nvPr>
            <p:ph type="title" idx="2"/>
          </p:nvPr>
        </p:nvSpPr>
        <p:spPr>
          <a:xfrm>
            <a:off x="4186346" y="1220674"/>
            <a:ext cx="1032600" cy="6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</a:pPr>
            <a:r>
              <a:rPr lang="en" sz="4500">
                <a:solidFill>
                  <a:srgbClr val="FF0000"/>
                </a:solidFill>
              </a:rPr>
              <a:t>3</a:t>
            </a:r>
            <a:endParaRPr sz="4500">
              <a:solidFill>
                <a:srgbClr val="FF0000"/>
              </a:solidFill>
            </a:endParaRPr>
          </a:p>
        </p:txBody>
      </p:sp>
      <p:grpSp>
        <p:nvGrpSpPr>
          <p:cNvPr id="2189" name="Google Shape;2189;p14"/>
          <p:cNvGrpSpPr/>
          <p:nvPr/>
        </p:nvGrpSpPr>
        <p:grpSpPr>
          <a:xfrm>
            <a:off x="8569288" y="4423863"/>
            <a:ext cx="194021" cy="191487"/>
            <a:chOff x="6232000" y="1435050"/>
            <a:chExt cx="488225" cy="481850"/>
          </a:xfrm>
        </p:grpSpPr>
        <p:sp>
          <p:nvSpPr>
            <p:cNvPr id="2190" name="Google Shape;2190;p14"/>
            <p:cNvSpPr/>
            <p:nvPr/>
          </p:nvSpPr>
          <p:spPr>
            <a:xfrm>
              <a:off x="6578000" y="1463375"/>
              <a:ext cx="83150" cy="78250"/>
            </a:xfrm>
            <a:custGeom>
              <a:avLst/>
              <a:gdLst/>
              <a:ahLst/>
              <a:cxnLst/>
              <a:rect l="l" t="t" r="r" b="b"/>
              <a:pathLst>
                <a:path w="3326" h="3130" extrusionOk="0">
                  <a:moveTo>
                    <a:pt x="482" y="1"/>
                  </a:moveTo>
                  <a:cubicBezTo>
                    <a:pt x="280" y="1"/>
                    <a:pt x="95" y="114"/>
                    <a:pt x="1" y="293"/>
                  </a:cubicBezTo>
                  <a:lnTo>
                    <a:pt x="3322" y="3130"/>
                  </a:lnTo>
                  <a:lnTo>
                    <a:pt x="3322" y="564"/>
                  </a:lnTo>
                  <a:cubicBezTo>
                    <a:pt x="3325" y="253"/>
                    <a:pt x="3072" y="1"/>
                    <a:pt x="2761" y="1"/>
                  </a:cubicBezTo>
                  <a:cubicBezTo>
                    <a:pt x="2760" y="1"/>
                    <a:pt x="2758" y="1"/>
                    <a:pt x="2756" y="1"/>
                  </a:cubicBezTo>
                  <a:lnTo>
                    <a:pt x="497" y="1"/>
                  </a:lnTo>
                  <a:cubicBezTo>
                    <a:pt x="492" y="1"/>
                    <a:pt x="487" y="1"/>
                    <a:pt x="482" y="1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1" name="Google Shape;2191;p14"/>
            <p:cNvSpPr/>
            <p:nvPr/>
          </p:nvSpPr>
          <p:spPr>
            <a:xfrm>
              <a:off x="6421725" y="1773850"/>
              <a:ext cx="112950" cy="143050"/>
            </a:xfrm>
            <a:custGeom>
              <a:avLst/>
              <a:gdLst/>
              <a:ahLst/>
              <a:cxnLst/>
              <a:rect l="l" t="t" r="r" b="b"/>
              <a:pathLst>
                <a:path w="4518" h="5722" extrusionOk="0">
                  <a:moveTo>
                    <a:pt x="2822" y="1130"/>
                  </a:moveTo>
                  <a:cubicBezTo>
                    <a:pt x="3325" y="1130"/>
                    <a:pt x="3578" y="1738"/>
                    <a:pt x="3222" y="2093"/>
                  </a:cubicBezTo>
                  <a:cubicBezTo>
                    <a:pt x="3106" y="2209"/>
                    <a:pt x="2964" y="2260"/>
                    <a:pt x="2825" y="2260"/>
                  </a:cubicBezTo>
                  <a:cubicBezTo>
                    <a:pt x="2535" y="2260"/>
                    <a:pt x="2259" y="2036"/>
                    <a:pt x="2259" y="1696"/>
                  </a:cubicBezTo>
                  <a:cubicBezTo>
                    <a:pt x="2259" y="1383"/>
                    <a:pt x="2509" y="1130"/>
                    <a:pt x="2822" y="1130"/>
                  </a:cubicBezTo>
                  <a:close/>
                  <a:moveTo>
                    <a:pt x="0" y="1"/>
                  </a:moveTo>
                  <a:lnTo>
                    <a:pt x="0" y="5722"/>
                  </a:lnTo>
                  <a:lnTo>
                    <a:pt x="4517" y="5722"/>
                  </a:lnTo>
                  <a:lnTo>
                    <a:pt x="4517" y="1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2" name="Google Shape;2192;p14"/>
            <p:cNvSpPr/>
            <p:nvPr/>
          </p:nvSpPr>
          <p:spPr>
            <a:xfrm>
              <a:off x="6448975" y="1632700"/>
              <a:ext cx="56475" cy="56475"/>
            </a:xfrm>
            <a:custGeom>
              <a:avLst/>
              <a:gdLst/>
              <a:ahLst/>
              <a:cxnLst/>
              <a:rect l="l" t="t" r="r" b="b"/>
              <a:pathLst>
                <a:path w="2259" h="2259" extrusionOk="0">
                  <a:moveTo>
                    <a:pt x="0" y="0"/>
                  </a:moveTo>
                  <a:lnTo>
                    <a:pt x="0" y="2259"/>
                  </a:lnTo>
                  <a:lnTo>
                    <a:pt x="2259" y="2259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3" name="Google Shape;2193;p14"/>
            <p:cNvSpPr/>
            <p:nvPr/>
          </p:nvSpPr>
          <p:spPr>
            <a:xfrm>
              <a:off x="6232000" y="1435050"/>
              <a:ext cx="488225" cy="237825"/>
            </a:xfrm>
            <a:custGeom>
              <a:avLst/>
              <a:gdLst/>
              <a:ahLst/>
              <a:cxnLst/>
              <a:rect l="l" t="t" r="r" b="b"/>
              <a:pathLst>
                <a:path w="19529" h="9513" extrusionOk="0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4" name="Google Shape;2194;p14"/>
            <p:cNvSpPr/>
            <p:nvPr/>
          </p:nvSpPr>
          <p:spPr>
            <a:xfrm>
              <a:off x="6291025" y="1537700"/>
              <a:ext cx="369800" cy="379200"/>
            </a:xfrm>
            <a:custGeom>
              <a:avLst/>
              <a:gdLst/>
              <a:ahLst/>
              <a:cxnLst/>
              <a:rect l="l" t="t" r="r" b="b"/>
              <a:pathLst>
                <a:path w="14792" h="15168" extrusionOk="0">
                  <a:moveTo>
                    <a:pt x="9143" y="2671"/>
                  </a:moveTo>
                  <a:cubicBezTo>
                    <a:pt x="9453" y="2671"/>
                    <a:pt x="9706" y="2924"/>
                    <a:pt x="9706" y="3237"/>
                  </a:cubicBezTo>
                  <a:lnTo>
                    <a:pt x="9706" y="6625"/>
                  </a:lnTo>
                  <a:cubicBezTo>
                    <a:pt x="9706" y="6935"/>
                    <a:pt x="9453" y="7188"/>
                    <a:pt x="9143" y="7188"/>
                  </a:cubicBezTo>
                  <a:lnTo>
                    <a:pt x="5755" y="7188"/>
                  </a:lnTo>
                  <a:cubicBezTo>
                    <a:pt x="5442" y="7188"/>
                    <a:pt x="5189" y="6935"/>
                    <a:pt x="5189" y="6625"/>
                  </a:cubicBezTo>
                  <a:lnTo>
                    <a:pt x="5189" y="3237"/>
                  </a:lnTo>
                  <a:cubicBezTo>
                    <a:pt x="5189" y="2924"/>
                    <a:pt x="5442" y="2671"/>
                    <a:pt x="5755" y="2671"/>
                  </a:cubicBezTo>
                  <a:close/>
                  <a:moveTo>
                    <a:pt x="7448" y="0"/>
                  </a:moveTo>
                  <a:lnTo>
                    <a:pt x="4" y="6291"/>
                  </a:lnTo>
                  <a:lnTo>
                    <a:pt x="4" y="14605"/>
                  </a:lnTo>
                  <a:cubicBezTo>
                    <a:pt x="1" y="14913"/>
                    <a:pt x="254" y="15168"/>
                    <a:pt x="564" y="15168"/>
                  </a:cubicBezTo>
                  <a:cubicBezTo>
                    <a:pt x="566" y="15168"/>
                    <a:pt x="568" y="15168"/>
                    <a:pt x="570" y="15168"/>
                  </a:cubicBezTo>
                  <a:lnTo>
                    <a:pt x="4060" y="15168"/>
                  </a:lnTo>
                  <a:lnTo>
                    <a:pt x="4060" y="8883"/>
                  </a:lnTo>
                  <a:cubicBezTo>
                    <a:pt x="4060" y="8570"/>
                    <a:pt x="4313" y="8317"/>
                    <a:pt x="4626" y="8317"/>
                  </a:cubicBezTo>
                  <a:lnTo>
                    <a:pt x="10272" y="8317"/>
                  </a:lnTo>
                  <a:cubicBezTo>
                    <a:pt x="10582" y="8317"/>
                    <a:pt x="10835" y="8570"/>
                    <a:pt x="10835" y="8883"/>
                  </a:cubicBezTo>
                  <a:lnTo>
                    <a:pt x="10835" y="15168"/>
                  </a:lnTo>
                  <a:lnTo>
                    <a:pt x="14223" y="15168"/>
                  </a:lnTo>
                  <a:cubicBezTo>
                    <a:pt x="14225" y="15168"/>
                    <a:pt x="14227" y="15168"/>
                    <a:pt x="14228" y="15168"/>
                  </a:cubicBezTo>
                  <a:cubicBezTo>
                    <a:pt x="14539" y="15168"/>
                    <a:pt x="14792" y="14913"/>
                    <a:pt x="14789" y="14605"/>
                  </a:cubicBezTo>
                  <a:lnTo>
                    <a:pt x="14789" y="6291"/>
                  </a:lnTo>
                  <a:lnTo>
                    <a:pt x="7448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95" name="Google Shape;2195;p14">
            <a:hlinkClick r:id="rId3" action="ppaction://hlinksldjump"/>
          </p:cNvPr>
          <p:cNvSpPr txBox="1"/>
          <p:nvPr/>
        </p:nvSpPr>
        <p:spPr>
          <a:xfrm>
            <a:off x="8416250" y="607452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01</a:t>
            </a:r>
            <a:endParaRPr sz="1500" b="1" i="0" u="none" strike="noStrike" cap="non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196" name="Google Shape;2196;p14">
            <a:hlinkClick r:id="rId4" action="ppaction://hlinksldjump"/>
          </p:cNvPr>
          <p:cNvSpPr txBox="1"/>
          <p:nvPr/>
        </p:nvSpPr>
        <p:spPr>
          <a:xfrm>
            <a:off x="8416250" y="117177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02</a:t>
            </a:r>
            <a:endParaRPr sz="1500" b="1" i="0" u="none" strike="noStrike" cap="non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197" name="Google Shape;2197;p14">
            <a:hlinkClick r:id="rId5" action="ppaction://hlinksldjump"/>
          </p:cNvPr>
          <p:cNvSpPr txBox="1"/>
          <p:nvPr/>
        </p:nvSpPr>
        <p:spPr>
          <a:xfrm>
            <a:off x="8416250" y="1709824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03</a:t>
            </a:r>
            <a:endParaRPr sz="1500" b="1" i="0" u="none" strike="noStrike" cap="non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198" name="Google Shape;2198;p14"/>
          <p:cNvSpPr txBox="1"/>
          <p:nvPr/>
        </p:nvSpPr>
        <p:spPr>
          <a:xfrm>
            <a:off x="8416250" y="2263998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04</a:t>
            </a:r>
            <a:endParaRPr sz="1500" b="1" i="0" u="none" strike="noStrike" cap="non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199" name="Google Shape;2199;p14">
            <a:hlinkClick r:id="rId3" action="ppaction://hlinksldjump"/>
          </p:cNvPr>
          <p:cNvSpPr txBox="1"/>
          <p:nvPr/>
        </p:nvSpPr>
        <p:spPr>
          <a:xfrm>
            <a:off x="8416250" y="283429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05</a:t>
            </a:r>
            <a:endParaRPr sz="1500" b="1" i="0" u="none" strike="noStrike" cap="non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200" name="Google Shape;2200;p14"/>
          <p:cNvSpPr txBox="1"/>
          <p:nvPr/>
        </p:nvSpPr>
        <p:spPr>
          <a:xfrm>
            <a:off x="8416250" y="3396535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06</a:t>
            </a:r>
            <a:endParaRPr sz="1500" b="1" i="0" u="none" strike="noStrike" cap="non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201" name="Google Shape;2201;p14">
            <a:hlinkClick r:id="rId6" action="ppaction://hlinksldjump"/>
          </p:cNvPr>
          <p:cNvSpPr/>
          <p:nvPr/>
        </p:nvSpPr>
        <p:spPr>
          <a:xfrm>
            <a:off x="8473075" y="4372025"/>
            <a:ext cx="443400" cy="295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2" name="Google Shape;2202;p14"/>
          <p:cNvSpPr/>
          <p:nvPr/>
        </p:nvSpPr>
        <p:spPr>
          <a:xfrm rot="-2700000">
            <a:off x="94578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3" name="Google Shape;2203;p14">
            <a:hlinkClick r:id="rId7" action="ppaction://hlinksldjump"/>
          </p:cNvPr>
          <p:cNvSpPr/>
          <p:nvPr/>
        </p:nvSpPr>
        <p:spPr>
          <a:xfrm rot="8100000">
            <a:off x="802723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randomBar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8" name="Google Shape;2208;p15"/>
          <p:cNvSpPr txBox="1">
            <a:spLocks noGrp="1"/>
          </p:cNvSpPr>
          <p:nvPr>
            <p:ph type="title" idx="4294967295"/>
          </p:nvPr>
        </p:nvSpPr>
        <p:spPr>
          <a:xfrm>
            <a:off x="713255" y="-40096"/>
            <a:ext cx="7705725" cy="573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3200">
                <a:solidFill>
                  <a:schemeClr val="dk1"/>
                </a:solidFill>
              </a:rPr>
              <a:t>Gà nâu và vịt xám</a:t>
            </a:r>
            <a:endParaRPr sz="3200">
              <a:solidFill>
                <a:schemeClr val="dk1"/>
              </a:solidFill>
            </a:endParaRPr>
          </a:p>
        </p:txBody>
      </p:sp>
      <p:sp>
        <p:nvSpPr>
          <p:cNvPr id="2209" name="Google Shape;2209;p15"/>
          <p:cNvSpPr txBox="1">
            <a:spLocks noGrp="1"/>
          </p:cNvSpPr>
          <p:nvPr>
            <p:ph type="title" idx="4294967295"/>
          </p:nvPr>
        </p:nvSpPr>
        <p:spPr>
          <a:xfrm>
            <a:off x="8513763" y="3925888"/>
            <a:ext cx="630237" cy="420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06</a:t>
            </a:r>
            <a:endParaRPr/>
          </a:p>
        </p:txBody>
      </p:sp>
      <p:sp>
        <p:nvSpPr>
          <p:cNvPr id="2210" name="Google Shape;2210;p15"/>
          <p:cNvSpPr txBox="1">
            <a:spLocks noGrp="1"/>
          </p:cNvSpPr>
          <p:nvPr>
            <p:ph type="title" idx="4294967295"/>
          </p:nvPr>
        </p:nvSpPr>
        <p:spPr>
          <a:xfrm>
            <a:off x="8513763" y="1544638"/>
            <a:ext cx="630237" cy="420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2211" name="Google Shape;2211;p15"/>
          <p:cNvSpPr txBox="1">
            <a:spLocks noGrp="1"/>
          </p:cNvSpPr>
          <p:nvPr>
            <p:ph type="title" idx="4294967295"/>
          </p:nvPr>
        </p:nvSpPr>
        <p:spPr>
          <a:xfrm>
            <a:off x="8513763" y="2755900"/>
            <a:ext cx="630237" cy="420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05</a:t>
            </a:r>
            <a:endParaRPr/>
          </a:p>
        </p:txBody>
      </p:sp>
      <p:pic>
        <p:nvPicPr>
          <p:cNvPr id="2212" name="Google Shape;2212;p15" descr="https://i.vdoc.vn/data/image/2020/09/08/giai-bai-tap-tieng-viet-lop-1-sach-ket-noi-trang-82-bai-35-on-tap-va-ke-chuyen-2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72136" y="482555"/>
            <a:ext cx="3108922" cy="20891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3" name="Google Shape;2213;p15" descr="https://i.vdoc.vn/data/image/2020/09/08/giai-bai-tap-tieng-viet-lop-1-sach-ket-noi-trang-82-bai-35-on-tap-va-ke-chuyen-3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37372" y="515941"/>
            <a:ext cx="2987470" cy="202242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4" name="Google Shape;2214;p15" descr="https://i.vdoc.vn/data/image/2020/09/08/giai-bai-tap-tieng-viet-lop-1-sach-ket-noi-trang-82-bai-35-on-tap-va-ke-chuyen-4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424381" y="2755900"/>
            <a:ext cx="3211413" cy="21988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5" name="Google Shape;2215;p15" descr="https://i.vdoc.vn/data/image/2020/09/08/giai-bai-tap-tieng-viet-lop-1-sach-ket-noi-trang-82-bai-35-on-tap-va-ke-chuyen-5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813656" y="2755900"/>
            <a:ext cx="2987470" cy="21031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5" name="Google Shape;2225;p17"/>
          <p:cNvSpPr txBox="1">
            <a:spLocks noGrp="1"/>
          </p:cNvSpPr>
          <p:nvPr>
            <p:ph type="title"/>
          </p:nvPr>
        </p:nvSpPr>
        <p:spPr>
          <a:xfrm>
            <a:off x="5088563" y="948341"/>
            <a:ext cx="3024162" cy="1114672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Hằng ngày, gà nâu và vịt xám làm gì?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226" name="Google Shape;2226;p17"/>
          <p:cNvSpPr/>
          <p:nvPr/>
        </p:nvSpPr>
        <p:spPr>
          <a:xfrm>
            <a:off x="5178550" y="2399775"/>
            <a:ext cx="328200" cy="86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7" name="Google Shape;2227;p17"/>
          <p:cNvSpPr/>
          <p:nvPr/>
        </p:nvSpPr>
        <p:spPr>
          <a:xfrm>
            <a:off x="5596738" y="2399775"/>
            <a:ext cx="328200" cy="86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8" name="Google Shape;2228;p17"/>
          <p:cNvSpPr/>
          <p:nvPr/>
        </p:nvSpPr>
        <p:spPr>
          <a:xfrm>
            <a:off x="6014925" y="2399775"/>
            <a:ext cx="328200" cy="86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9" name="Google Shape;2229;p17"/>
          <p:cNvSpPr/>
          <p:nvPr/>
        </p:nvSpPr>
        <p:spPr>
          <a:xfrm>
            <a:off x="6433113" y="2399775"/>
            <a:ext cx="328200" cy="86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0" name="Google Shape;2230;p17"/>
          <p:cNvSpPr/>
          <p:nvPr/>
        </p:nvSpPr>
        <p:spPr>
          <a:xfrm>
            <a:off x="6851300" y="2399775"/>
            <a:ext cx="328200" cy="86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1" name="Google Shape;2231;p17"/>
          <p:cNvSpPr/>
          <p:nvPr/>
        </p:nvSpPr>
        <p:spPr>
          <a:xfrm>
            <a:off x="7269488" y="2399775"/>
            <a:ext cx="328200" cy="86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2" name="Google Shape;2232;p17"/>
          <p:cNvSpPr/>
          <p:nvPr/>
        </p:nvSpPr>
        <p:spPr>
          <a:xfrm>
            <a:off x="7687675" y="2399775"/>
            <a:ext cx="328200" cy="86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3" name="Google Shape;2233;p17"/>
          <p:cNvSpPr/>
          <p:nvPr/>
        </p:nvSpPr>
        <p:spPr>
          <a:xfrm>
            <a:off x="4792283" y="367759"/>
            <a:ext cx="352416" cy="333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1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4" name="Google Shape;2234;p17"/>
          <p:cNvSpPr/>
          <p:nvPr/>
        </p:nvSpPr>
        <p:spPr>
          <a:xfrm>
            <a:off x="2976413" y="364633"/>
            <a:ext cx="352416" cy="333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endParaRPr sz="1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5" name="Google Shape;2235;p17"/>
          <p:cNvSpPr/>
          <p:nvPr/>
        </p:nvSpPr>
        <p:spPr>
          <a:xfrm>
            <a:off x="3581703" y="364633"/>
            <a:ext cx="352416" cy="333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Â</a:t>
            </a:r>
            <a:endParaRPr sz="1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6" name="Google Shape;2236;p17"/>
          <p:cNvSpPr/>
          <p:nvPr/>
        </p:nvSpPr>
        <p:spPr>
          <a:xfrm>
            <a:off x="4186993" y="364633"/>
            <a:ext cx="352416" cy="333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</a:t>
            </a:r>
            <a:endParaRPr sz="1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37" name="Google Shape;2237;p17"/>
          <p:cNvGrpSpPr/>
          <p:nvPr/>
        </p:nvGrpSpPr>
        <p:grpSpPr>
          <a:xfrm>
            <a:off x="8569288" y="4423863"/>
            <a:ext cx="194021" cy="191487"/>
            <a:chOff x="6232000" y="1435050"/>
            <a:chExt cx="488225" cy="481850"/>
          </a:xfrm>
        </p:grpSpPr>
        <p:sp>
          <p:nvSpPr>
            <p:cNvPr id="2238" name="Google Shape;2238;p17"/>
            <p:cNvSpPr/>
            <p:nvPr/>
          </p:nvSpPr>
          <p:spPr>
            <a:xfrm>
              <a:off x="6578000" y="1463375"/>
              <a:ext cx="83150" cy="78250"/>
            </a:xfrm>
            <a:custGeom>
              <a:avLst/>
              <a:gdLst/>
              <a:ahLst/>
              <a:cxnLst/>
              <a:rect l="l" t="t" r="r" b="b"/>
              <a:pathLst>
                <a:path w="3326" h="3130" extrusionOk="0">
                  <a:moveTo>
                    <a:pt x="482" y="1"/>
                  </a:moveTo>
                  <a:cubicBezTo>
                    <a:pt x="280" y="1"/>
                    <a:pt x="95" y="114"/>
                    <a:pt x="1" y="293"/>
                  </a:cubicBezTo>
                  <a:lnTo>
                    <a:pt x="3322" y="3130"/>
                  </a:lnTo>
                  <a:lnTo>
                    <a:pt x="3322" y="564"/>
                  </a:lnTo>
                  <a:cubicBezTo>
                    <a:pt x="3325" y="253"/>
                    <a:pt x="3072" y="1"/>
                    <a:pt x="2761" y="1"/>
                  </a:cubicBezTo>
                  <a:cubicBezTo>
                    <a:pt x="2760" y="1"/>
                    <a:pt x="2758" y="1"/>
                    <a:pt x="2756" y="1"/>
                  </a:cubicBezTo>
                  <a:lnTo>
                    <a:pt x="497" y="1"/>
                  </a:lnTo>
                  <a:cubicBezTo>
                    <a:pt x="492" y="1"/>
                    <a:pt x="487" y="1"/>
                    <a:pt x="482" y="1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9" name="Google Shape;2239;p17"/>
            <p:cNvSpPr/>
            <p:nvPr/>
          </p:nvSpPr>
          <p:spPr>
            <a:xfrm>
              <a:off x="6421725" y="1773850"/>
              <a:ext cx="112950" cy="143050"/>
            </a:xfrm>
            <a:custGeom>
              <a:avLst/>
              <a:gdLst/>
              <a:ahLst/>
              <a:cxnLst/>
              <a:rect l="l" t="t" r="r" b="b"/>
              <a:pathLst>
                <a:path w="4518" h="5722" extrusionOk="0">
                  <a:moveTo>
                    <a:pt x="2822" y="1130"/>
                  </a:moveTo>
                  <a:cubicBezTo>
                    <a:pt x="3325" y="1130"/>
                    <a:pt x="3578" y="1738"/>
                    <a:pt x="3222" y="2093"/>
                  </a:cubicBezTo>
                  <a:cubicBezTo>
                    <a:pt x="3106" y="2209"/>
                    <a:pt x="2964" y="2260"/>
                    <a:pt x="2825" y="2260"/>
                  </a:cubicBezTo>
                  <a:cubicBezTo>
                    <a:pt x="2535" y="2260"/>
                    <a:pt x="2259" y="2036"/>
                    <a:pt x="2259" y="1696"/>
                  </a:cubicBezTo>
                  <a:cubicBezTo>
                    <a:pt x="2259" y="1383"/>
                    <a:pt x="2509" y="1130"/>
                    <a:pt x="2822" y="1130"/>
                  </a:cubicBezTo>
                  <a:close/>
                  <a:moveTo>
                    <a:pt x="0" y="1"/>
                  </a:moveTo>
                  <a:lnTo>
                    <a:pt x="0" y="5722"/>
                  </a:lnTo>
                  <a:lnTo>
                    <a:pt x="4517" y="5722"/>
                  </a:lnTo>
                  <a:lnTo>
                    <a:pt x="4517" y="1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0" name="Google Shape;2240;p17"/>
            <p:cNvSpPr/>
            <p:nvPr/>
          </p:nvSpPr>
          <p:spPr>
            <a:xfrm>
              <a:off x="6448975" y="1632700"/>
              <a:ext cx="56475" cy="56475"/>
            </a:xfrm>
            <a:custGeom>
              <a:avLst/>
              <a:gdLst/>
              <a:ahLst/>
              <a:cxnLst/>
              <a:rect l="l" t="t" r="r" b="b"/>
              <a:pathLst>
                <a:path w="2259" h="2259" extrusionOk="0">
                  <a:moveTo>
                    <a:pt x="0" y="0"/>
                  </a:moveTo>
                  <a:lnTo>
                    <a:pt x="0" y="2259"/>
                  </a:lnTo>
                  <a:lnTo>
                    <a:pt x="2259" y="2259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1" name="Google Shape;2241;p17"/>
            <p:cNvSpPr/>
            <p:nvPr/>
          </p:nvSpPr>
          <p:spPr>
            <a:xfrm>
              <a:off x="6232000" y="1435050"/>
              <a:ext cx="488225" cy="237825"/>
            </a:xfrm>
            <a:custGeom>
              <a:avLst/>
              <a:gdLst/>
              <a:ahLst/>
              <a:cxnLst/>
              <a:rect l="l" t="t" r="r" b="b"/>
              <a:pathLst>
                <a:path w="19529" h="9513" extrusionOk="0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2" name="Google Shape;2242;p17"/>
            <p:cNvSpPr/>
            <p:nvPr/>
          </p:nvSpPr>
          <p:spPr>
            <a:xfrm>
              <a:off x="6291025" y="1537700"/>
              <a:ext cx="369800" cy="379200"/>
            </a:xfrm>
            <a:custGeom>
              <a:avLst/>
              <a:gdLst/>
              <a:ahLst/>
              <a:cxnLst/>
              <a:rect l="l" t="t" r="r" b="b"/>
              <a:pathLst>
                <a:path w="14792" h="15168" extrusionOk="0">
                  <a:moveTo>
                    <a:pt x="9143" y="2671"/>
                  </a:moveTo>
                  <a:cubicBezTo>
                    <a:pt x="9453" y="2671"/>
                    <a:pt x="9706" y="2924"/>
                    <a:pt x="9706" y="3237"/>
                  </a:cubicBezTo>
                  <a:lnTo>
                    <a:pt x="9706" y="6625"/>
                  </a:lnTo>
                  <a:cubicBezTo>
                    <a:pt x="9706" y="6935"/>
                    <a:pt x="9453" y="7188"/>
                    <a:pt x="9143" y="7188"/>
                  </a:cubicBezTo>
                  <a:lnTo>
                    <a:pt x="5755" y="7188"/>
                  </a:lnTo>
                  <a:cubicBezTo>
                    <a:pt x="5442" y="7188"/>
                    <a:pt x="5189" y="6935"/>
                    <a:pt x="5189" y="6625"/>
                  </a:cubicBezTo>
                  <a:lnTo>
                    <a:pt x="5189" y="3237"/>
                  </a:lnTo>
                  <a:cubicBezTo>
                    <a:pt x="5189" y="2924"/>
                    <a:pt x="5442" y="2671"/>
                    <a:pt x="5755" y="2671"/>
                  </a:cubicBezTo>
                  <a:close/>
                  <a:moveTo>
                    <a:pt x="7448" y="0"/>
                  </a:moveTo>
                  <a:lnTo>
                    <a:pt x="4" y="6291"/>
                  </a:lnTo>
                  <a:lnTo>
                    <a:pt x="4" y="14605"/>
                  </a:lnTo>
                  <a:cubicBezTo>
                    <a:pt x="1" y="14913"/>
                    <a:pt x="254" y="15168"/>
                    <a:pt x="564" y="15168"/>
                  </a:cubicBezTo>
                  <a:cubicBezTo>
                    <a:pt x="566" y="15168"/>
                    <a:pt x="568" y="15168"/>
                    <a:pt x="570" y="15168"/>
                  </a:cubicBezTo>
                  <a:lnTo>
                    <a:pt x="4060" y="15168"/>
                  </a:lnTo>
                  <a:lnTo>
                    <a:pt x="4060" y="8883"/>
                  </a:lnTo>
                  <a:cubicBezTo>
                    <a:pt x="4060" y="8570"/>
                    <a:pt x="4313" y="8317"/>
                    <a:pt x="4626" y="8317"/>
                  </a:cubicBezTo>
                  <a:lnTo>
                    <a:pt x="10272" y="8317"/>
                  </a:lnTo>
                  <a:cubicBezTo>
                    <a:pt x="10582" y="8317"/>
                    <a:pt x="10835" y="8570"/>
                    <a:pt x="10835" y="8883"/>
                  </a:cubicBezTo>
                  <a:lnTo>
                    <a:pt x="10835" y="15168"/>
                  </a:lnTo>
                  <a:lnTo>
                    <a:pt x="14223" y="15168"/>
                  </a:lnTo>
                  <a:cubicBezTo>
                    <a:pt x="14225" y="15168"/>
                    <a:pt x="14227" y="15168"/>
                    <a:pt x="14228" y="15168"/>
                  </a:cubicBezTo>
                  <a:cubicBezTo>
                    <a:pt x="14539" y="15168"/>
                    <a:pt x="14792" y="14913"/>
                    <a:pt x="14789" y="14605"/>
                  </a:cubicBezTo>
                  <a:lnTo>
                    <a:pt x="14789" y="6291"/>
                  </a:lnTo>
                  <a:lnTo>
                    <a:pt x="7448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43" name="Google Shape;2243;p17">
            <a:hlinkClick r:id="rId3" action="ppaction://hlinksldjump"/>
          </p:cNvPr>
          <p:cNvSpPr txBox="1"/>
          <p:nvPr/>
        </p:nvSpPr>
        <p:spPr>
          <a:xfrm>
            <a:off x="8416250" y="607452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01</a:t>
            </a:r>
            <a:endParaRPr sz="1500" b="1" i="0" u="none" strike="noStrike" cap="non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244" name="Google Shape;2244;p17">
            <a:hlinkClick r:id="rId4" action="ppaction://hlinksldjump"/>
          </p:cNvPr>
          <p:cNvSpPr txBox="1"/>
          <p:nvPr/>
        </p:nvSpPr>
        <p:spPr>
          <a:xfrm>
            <a:off x="8416250" y="117177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02</a:t>
            </a:r>
            <a:endParaRPr sz="1500" b="1" i="0" u="none" strike="noStrike" cap="non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245" name="Google Shape;2245;p17">
            <a:hlinkClick r:id="rId5" action="ppaction://hlinksldjump"/>
          </p:cNvPr>
          <p:cNvSpPr txBox="1"/>
          <p:nvPr/>
        </p:nvSpPr>
        <p:spPr>
          <a:xfrm>
            <a:off x="8416250" y="1709824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03</a:t>
            </a:r>
            <a:endParaRPr sz="1500" b="1" i="0" u="none" strike="noStrike" cap="non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246" name="Google Shape;2246;p17"/>
          <p:cNvSpPr txBox="1"/>
          <p:nvPr/>
        </p:nvSpPr>
        <p:spPr>
          <a:xfrm>
            <a:off x="8416250" y="2263998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04</a:t>
            </a:r>
            <a:endParaRPr sz="1500" b="1" i="0" u="none" strike="noStrike" cap="non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247" name="Google Shape;2247;p17">
            <a:hlinkClick r:id="rId6" action="ppaction://hlinksldjump"/>
          </p:cNvPr>
          <p:cNvSpPr txBox="1"/>
          <p:nvPr/>
        </p:nvSpPr>
        <p:spPr>
          <a:xfrm>
            <a:off x="8416250" y="283429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05</a:t>
            </a:r>
            <a:endParaRPr sz="1500" b="1" i="0" u="none" strike="noStrike" cap="non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248" name="Google Shape;2248;p17"/>
          <p:cNvSpPr txBox="1"/>
          <p:nvPr/>
        </p:nvSpPr>
        <p:spPr>
          <a:xfrm>
            <a:off x="8416250" y="3396535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06</a:t>
            </a:r>
            <a:endParaRPr sz="1500" b="1" i="0" u="none" strike="noStrike" cap="non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249" name="Google Shape;2249;p17">
            <a:hlinkClick r:id="rId7" action="ppaction://hlinksldjump"/>
          </p:cNvPr>
          <p:cNvSpPr/>
          <p:nvPr/>
        </p:nvSpPr>
        <p:spPr>
          <a:xfrm>
            <a:off x="8473075" y="4372025"/>
            <a:ext cx="443400" cy="295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0" name="Google Shape;2250;p17"/>
          <p:cNvSpPr/>
          <p:nvPr/>
        </p:nvSpPr>
        <p:spPr>
          <a:xfrm rot="-2700000">
            <a:off x="94578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1" name="Google Shape;2251;p17"/>
          <p:cNvSpPr/>
          <p:nvPr/>
        </p:nvSpPr>
        <p:spPr>
          <a:xfrm rot="8100000">
            <a:off x="802723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52" name="Google Shape;2252;p17" descr="Giải Bài tập Tiếng Việt lớp 1 trang 82 Bài 35: Ôn tập và kể chuyện"/>
          <p:cNvPicPr preferRelativeResize="0"/>
          <p:nvPr/>
        </p:nvPicPr>
        <p:blipFill rotWithShape="1">
          <a:blip r:embed="rId8">
            <a:alphaModFix/>
          </a:blip>
          <a:srcRect l="2570"/>
          <a:stretch/>
        </p:blipFill>
        <p:spPr>
          <a:xfrm>
            <a:off x="645523" y="1152314"/>
            <a:ext cx="4253402" cy="3372538"/>
          </a:xfrm>
          <a:prstGeom prst="rect">
            <a:avLst/>
          </a:prstGeom>
          <a:noFill/>
          <a:ln>
            <a:noFill/>
          </a:ln>
        </p:spPr>
      </p:pic>
      <p:sp>
        <p:nvSpPr>
          <p:cNvPr id="2253" name="Google Shape;2253;p17"/>
          <p:cNvSpPr/>
          <p:nvPr/>
        </p:nvSpPr>
        <p:spPr>
          <a:xfrm>
            <a:off x="5088563" y="2901459"/>
            <a:ext cx="3024162" cy="1569660"/>
          </a:xfrm>
          <a:prstGeom prst="rect">
            <a:avLst/>
          </a:prstGeom>
          <a:solidFill>
            <a:schemeClr val="accent1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Hằng ngày, gà nâu và vịt xám ríu rít vượt sông cạn để kiếm ăn</a:t>
            </a: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8" name="Google Shape;2258;p18"/>
          <p:cNvSpPr/>
          <p:nvPr/>
        </p:nvSpPr>
        <p:spPr>
          <a:xfrm>
            <a:off x="4744109" y="1425321"/>
            <a:ext cx="2753100" cy="27531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59" name="Google Shape;2259;p18"/>
          <p:cNvGrpSpPr/>
          <p:nvPr/>
        </p:nvGrpSpPr>
        <p:grpSpPr>
          <a:xfrm>
            <a:off x="4447895" y="1103914"/>
            <a:ext cx="3315932" cy="1197706"/>
            <a:chOff x="1248039" y="988974"/>
            <a:chExt cx="3563985" cy="1287302"/>
          </a:xfrm>
        </p:grpSpPr>
        <p:sp>
          <p:nvSpPr>
            <p:cNvPr id="2260" name="Google Shape;2260;p18"/>
            <p:cNvSpPr/>
            <p:nvPr/>
          </p:nvSpPr>
          <p:spPr>
            <a:xfrm rot="-426035">
              <a:off x="1301990" y="1162407"/>
              <a:ext cx="1088284" cy="940434"/>
            </a:xfrm>
            <a:custGeom>
              <a:avLst/>
              <a:gdLst/>
              <a:ahLst/>
              <a:cxnLst/>
              <a:rect l="l" t="t" r="r" b="b"/>
              <a:pathLst>
                <a:path w="25370" h="21060" extrusionOk="0">
                  <a:moveTo>
                    <a:pt x="20833" y="1"/>
                  </a:moveTo>
                  <a:lnTo>
                    <a:pt x="1" y="14443"/>
                  </a:lnTo>
                  <a:cubicBezTo>
                    <a:pt x="1" y="14443"/>
                    <a:pt x="1097" y="14443"/>
                    <a:pt x="1513" y="14972"/>
                  </a:cubicBezTo>
                  <a:cubicBezTo>
                    <a:pt x="1891" y="15540"/>
                    <a:pt x="1551" y="16371"/>
                    <a:pt x="1551" y="16371"/>
                  </a:cubicBezTo>
                  <a:cubicBezTo>
                    <a:pt x="1551" y="16371"/>
                    <a:pt x="2647" y="16371"/>
                    <a:pt x="3063" y="16938"/>
                  </a:cubicBezTo>
                  <a:cubicBezTo>
                    <a:pt x="3479" y="17543"/>
                    <a:pt x="3139" y="18867"/>
                    <a:pt x="3139" y="18867"/>
                  </a:cubicBezTo>
                  <a:cubicBezTo>
                    <a:pt x="3139" y="18867"/>
                    <a:pt x="4349" y="19018"/>
                    <a:pt x="4613" y="19396"/>
                  </a:cubicBezTo>
                  <a:cubicBezTo>
                    <a:pt x="4878" y="19774"/>
                    <a:pt x="4727" y="21060"/>
                    <a:pt x="4727" y="21060"/>
                  </a:cubicBezTo>
                  <a:lnTo>
                    <a:pt x="25370" y="6768"/>
                  </a:lnTo>
                  <a:cubicBezTo>
                    <a:pt x="23442" y="6579"/>
                    <a:pt x="23782" y="4575"/>
                    <a:pt x="23782" y="4575"/>
                  </a:cubicBezTo>
                  <a:cubicBezTo>
                    <a:pt x="23782" y="4575"/>
                    <a:pt x="22912" y="4235"/>
                    <a:pt x="22459" y="3819"/>
                  </a:cubicBezTo>
                  <a:cubicBezTo>
                    <a:pt x="22043" y="3403"/>
                    <a:pt x="22345" y="2156"/>
                    <a:pt x="22345" y="2156"/>
                  </a:cubicBezTo>
                  <a:cubicBezTo>
                    <a:pt x="22345" y="2156"/>
                    <a:pt x="21173" y="2118"/>
                    <a:pt x="20795" y="1626"/>
                  </a:cubicBezTo>
                  <a:cubicBezTo>
                    <a:pt x="20455" y="1135"/>
                    <a:pt x="20833" y="1"/>
                    <a:pt x="2083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endParaRPr sz="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1" name="Google Shape;2261;p18"/>
            <p:cNvSpPr/>
            <p:nvPr/>
          </p:nvSpPr>
          <p:spPr>
            <a:xfrm rot="4539555">
              <a:off x="3677555" y="1162426"/>
              <a:ext cx="1088288" cy="940397"/>
            </a:xfrm>
            <a:custGeom>
              <a:avLst/>
              <a:gdLst/>
              <a:ahLst/>
              <a:cxnLst/>
              <a:rect l="l" t="t" r="r" b="b"/>
              <a:pathLst>
                <a:path w="25370" h="21060" extrusionOk="0">
                  <a:moveTo>
                    <a:pt x="20833" y="1"/>
                  </a:moveTo>
                  <a:lnTo>
                    <a:pt x="1" y="14443"/>
                  </a:lnTo>
                  <a:cubicBezTo>
                    <a:pt x="1" y="14443"/>
                    <a:pt x="1097" y="14443"/>
                    <a:pt x="1513" y="14972"/>
                  </a:cubicBezTo>
                  <a:cubicBezTo>
                    <a:pt x="1891" y="15540"/>
                    <a:pt x="1551" y="16371"/>
                    <a:pt x="1551" y="16371"/>
                  </a:cubicBezTo>
                  <a:cubicBezTo>
                    <a:pt x="1551" y="16371"/>
                    <a:pt x="2647" y="16371"/>
                    <a:pt x="3063" y="16938"/>
                  </a:cubicBezTo>
                  <a:cubicBezTo>
                    <a:pt x="3479" y="17543"/>
                    <a:pt x="3139" y="18867"/>
                    <a:pt x="3139" y="18867"/>
                  </a:cubicBezTo>
                  <a:cubicBezTo>
                    <a:pt x="3139" y="18867"/>
                    <a:pt x="4349" y="19018"/>
                    <a:pt x="4613" y="19396"/>
                  </a:cubicBezTo>
                  <a:cubicBezTo>
                    <a:pt x="4878" y="19774"/>
                    <a:pt x="4727" y="21060"/>
                    <a:pt x="4727" y="21060"/>
                  </a:cubicBezTo>
                  <a:lnTo>
                    <a:pt x="25370" y="6768"/>
                  </a:lnTo>
                  <a:cubicBezTo>
                    <a:pt x="23442" y="6579"/>
                    <a:pt x="23782" y="4575"/>
                    <a:pt x="23782" y="4575"/>
                  </a:cubicBezTo>
                  <a:cubicBezTo>
                    <a:pt x="23782" y="4575"/>
                    <a:pt x="22912" y="4235"/>
                    <a:pt x="22459" y="3819"/>
                  </a:cubicBezTo>
                  <a:cubicBezTo>
                    <a:pt x="22043" y="3403"/>
                    <a:pt x="22345" y="2156"/>
                    <a:pt x="22345" y="2156"/>
                  </a:cubicBezTo>
                  <a:cubicBezTo>
                    <a:pt x="22345" y="2156"/>
                    <a:pt x="21173" y="2118"/>
                    <a:pt x="20795" y="1626"/>
                  </a:cubicBezTo>
                  <a:cubicBezTo>
                    <a:pt x="20455" y="1135"/>
                    <a:pt x="20833" y="1"/>
                    <a:pt x="208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endParaRPr sz="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62" name="Google Shape;2262;p18"/>
          <p:cNvSpPr/>
          <p:nvPr/>
        </p:nvSpPr>
        <p:spPr>
          <a:xfrm>
            <a:off x="1365365" y="2399775"/>
            <a:ext cx="328200" cy="861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3" name="Google Shape;2263;p18"/>
          <p:cNvSpPr/>
          <p:nvPr/>
        </p:nvSpPr>
        <p:spPr>
          <a:xfrm>
            <a:off x="1783553" y="2399775"/>
            <a:ext cx="328200" cy="861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4" name="Google Shape;2264;p18"/>
          <p:cNvSpPr/>
          <p:nvPr/>
        </p:nvSpPr>
        <p:spPr>
          <a:xfrm>
            <a:off x="2201740" y="2399775"/>
            <a:ext cx="328200" cy="861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5" name="Google Shape;2265;p18"/>
          <p:cNvSpPr/>
          <p:nvPr/>
        </p:nvSpPr>
        <p:spPr>
          <a:xfrm>
            <a:off x="2619928" y="2399775"/>
            <a:ext cx="328200" cy="861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6" name="Google Shape;2266;p18"/>
          <p:cNvSpPr/>
          <p:nvPr/>
        </p:nvSpPr>
        <p:spPr>
          <a:xfrm>
            <a:off x="3038115" y="2399775"/>
            <a:ext cx="328200" cy="861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7" name="Google Shape;2267;p18"/>
          <p:cNvSpPr/>
          <p:nvPr/>
        </p:nvSpPr>
        <p:spPr>
          <a:xfrm>
            <a:off x="3456303" y="2399775"/>
            <a:ext cx="328200" cy="861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68" name="Google Shape;2268;p18"/>
          <p:cNvGrpSpPr/>
          <p:nvPr/>
        </p:nvGrpSpPr>
        <p:grpSpPr>
          <a:xfrm>
            <a:off x="8569288" y="4423863"/>
            <a:ext cx="194021" cy="191487"/>
            <a:chOff x="6232000" y="1435050"/>
            <a:chExt cx="488225" cy="481850"/>
          </a:xfrm>
        </p:grpSpPr>
        <p:sp>
          <p:nvSpPr>
            <p:cNvPr id="2269" name="Google Shape;2269;p18"/>
            <p:cNvSpPr/>
            <p:nvPr/>
          </p:nvSpPr>
          <p:spPr>
            <a:xfrm>
              <a:off x="6578000" y="1463375"/>
              <a:ext cx="83150" cy="78250"/>
            </a:xfrm>
            <a:custGeom>
              <a:avLst/>
              <a:gdLst/>
              <a:ahLst/>
              <a:cxnLst/>
              <a:rect l="l" t="t" r="r" b="b"/>
              <a:pathLst>
                <a:path w="3326" h="3130" extrusionOk="0">
                  <a:moveTo>
                    <a:pt x="482" y="1"/>
                  </a:moveTo>
                  <a:cubicBezTo>
                    <a:pt x="280" y="1"/>
                    <a:pt x="95" y="114"/>
                    <a:pt x="1" y="293"/>
                  </a:cubicBezTo>
                  <a:lnTo>
                    <a:pt x="3322" y="3130"/>
                  </a:lnTo>
                  <a:lnTo>
                    <a:pt x="3322" y="564"/>
                  </a:lnTo>
                  <a:cubicBezTo>
                    <a:pt x="3325" y="253"/>
                    <a:pt x="3072" y="1"/>
                    <a:pt x="2761" y="1"/>
                  </a:cubicBezTo>
                  <a:cubicBezTo>
                    <a:pt x="2760" y="1"/>
                    <a:pt x="2758" y="1"/>
                    <a:pt x="2756" y="1"/>
                  </a:cubicBezTo>
                  <a:lnTo>
                    <a:pt x="497" y="1"/>
                  </a:lnTo>
                  <a:cubicBezTo>
                    <a:pt x="492" y="1"/>
                    <a:pt x="487" y="1"/>
                    <a:pt x="482" y="1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0" name="Google Shape;2270;p18"/>
            <p:cNvSpPr/>
            <p:nvPr/>
          </p:nvSpPr>
          <p:spPr>
            <a:xfrm>
              <a:off x="6421725" y="1773850"/>
              <a:ext cx="112950" cy="143050"/>
            </a:xfrm>
            <a:custGeom>
              <a:avLst/>
              <a:gdLst/>
              <a:ahLst/>
              <a:cxnLst/>
              <a:rect l="l" t="t" r="r" b="b"/>
              <a:pathLst>
                <a:path w="4518" h="5722" extrusionOk="0">
                  <a:moveTo>
                    <a:pt x="2822" y="1130"/>
                  </a:moveTo>
                  <a:cubicBezTo>
                    <a:pt x="3325" y="1130"/>
                    <a:pt x="3578" y="1738"/>
                    <a:pt x="3222" y="2093"/>
                  </a:cubicBezTo>
                  <a:cubicBezTo>
                    <a:pt x="3106" y="2209"/>
                    <a:pt x="2964" y="2260"/>
                    <a:pt x="2825" y="2260"/>
                  </a:cubicBezTo>
                  <a:cubicBezTo>
                    <a:pt x="2535" y="2260"/>
                    <a:pt x="2259" y="2036"/>
                    <a:pt x="2259" y="1696"/>
                  </a:cubicBezTo>
                  <a:cubicBezTo>
                    <a:pt x="2259" y="1383"/>
                    <a:pt x="2509" y="1130"/>
                    <a:pt x="2822" y="1130"/>
                  </a:cubicBezTo>
                  <a:close/>
                  <a:moveTo>
                    <a:pt x="0" y="1"/>
                  </a:moveTo>
                  <a:lnTo>
                    <a:pt x="0" y="5722"/>
                  </a:lnTo>
                  <a:lnTo>
                    <a:pt x="4517" y="5722"/>
                  </a:lnTo>
                  <a:lnTo>
                    <a:pt x="4517" y="1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1" name="Google Shape;2271;p18"/>
            <p:cNvSpPr/>
            <p:nvPr/>
          </p:nvSpPr>
          <p:spPr>
            <a:xfrm>
              <a:off x="6448975" y="1632700"/>
              <a:ext cx="56475" cy="56475"/>
            </a:xfrm>
            <a:custGeom>
              <a:avLst/>
              <a:gdLst/>
              <a:ahLst/>
              <a:cxnLst/>
              <a:rect l="l" t="t" r="r" b="b"/>
              <a:pathLst>
                <a:path w="2259" h="2259" extrusionOk="0">
                  <a:moveTo>
                    <a:pt x="0" y="0"/>
                  </a:moveTo>
                  <a:lnTo>
                    <a:pt x="0" y="2259"/>
                  </a:lnTo>
                  <a:lnTo>
                    <a:pt x="2259" y="2259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2" name="Google Shape;2272;p18"/>
            <p:cNvSpPr/>
            <p:nvPr/>
          </p:nvSpPr>
          <p:spPr>
            <a:xfrm>
              <a:off x="6232000" y="1435050"/>
              <a:ext cx="488225" cy="237825"/>
            </a:xfrm>
            <a:custGeom>
              <a:avLst/>
              <a:gdLst/>
              <a:ahLst/>
              <a:cxnLst/>
              <a:rect l="l" t="t" r="r" b="b"/>
              <a:pathLst>
                <a:path w="19529" h="9513" extrusionOk="0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3" name="Google Shape;2273;p18"/>
            <p:cNvSpPr/>
            <p:nvPr/>
          </p:nvSpPr>
          <p:spPr>
            <a:xfrm>
              <a:off x="6291025" y="1537700"/>
              <a:ext cx="369800" cy="379200"/>
            </a:xfrm>
            <a:custGeom>
              <a:avLst/>
              <a:gdLst/>
              <a:ahLst/>
              <a:cxnLst/>
              <a:rect l="l" t="t" r="r" b="b"/>
              <a:pathLst>
                <a:path w="14792" h="15168" extrusionOk="0">
                  <a:moveTo>
                    <a:pt x="9143" y="2671"/>
                  </a:moveTo>
                  <a:cubicBezTo>
                    <a:pt x="9453" y="2671"/>
                    <a:pt x="9706" y="2924"/>
                    <a:pt x="9706" y="3237"/>
                  </a:cubicBezTo>
                  <a:lnTo>
                    <a:pt x="9706" y="6625"/>
                  </a:lnTo>
                  <a:cubicBezTo>
                    <a:pt x="9706" y="6935"/>
                    <a:pt x="9453" y="7188"/>
                    <a:pt x="9143" y="7188"/>
                  </a:cubicBezTo>
                  <a:lnTo>
                    <a:pt x="5755" y="7188"/>
                  </a:lnTo>
                  <a:cubicBezTo>
                    <a:pt x="5442" y="7188"/>
                    <a:pt x="5189" y="6935"/>
                    <a:pt x="5189" y="6625"/>
                  </a:cubicBezTo>
                  <a:lnTo>
                    <a:pt x="5189" y="3237"/>
                  </a:lnTo>
                  <a:cubicBezTo>
                    <a:pt x="5189" y="2924"/>
                    <a:pt x="5442" y="2671"/>
                    <a:pt x="5755" y="2671"/>
                  </a:cubicBezTo>
                  <a:close/>
                  <a:moveTo>
                    <a:pt x="7448" y="0"/>
                  </a:moveTo>
                  <a:lnTo>
                    <a:pt x="4" y="6291"/>
                  </a:lnTo>
                  <a:lnTo>
                    <a:pt x="4" y="14605"/>
                  </a:lnTo>
                  <a:cubicBezTo>
                    <a:pt x="1" y="14913"/>
                    <a:pt x="254" y="15168"/>
                    <a:pt x="564" y="15168"/>
                  </a:cubicBezTo>
                  <a:cubicBezTo>
                    <a:pt x="566" y="15168"/>
                    <a:pt x="568" y="15168"/>
                    <a:pt x="570" y="15168"/>
                  </a:cubicBezTo>
                  <a:lnTo>
                    <a:pt x="4060" y="15168"/>
                  </a:lnTo>
                  <a:lnTo>
                    <a:pt x="4060" y="8883"/>
                  </a:lnTo>
                  <a:cubicBezTo>
                    <a:pt x="4060" y="8570"/>
                    <a:pt x="4313" y="8317"/>
                    <a:pt x="4626" y="8317"/>
                  </a:cubicBezTo>
                  <a:lnTo>
                    <a:pt x="10272" y="8317"/>
                  </a:lnTo>
                  <a:cubicBezTo>
                    <a:pt x="10582" y="8317"/>
                    <a:pt x="10835" y="8570"/>
                    <a:pt x="10835" y="8883"/>
                  </a:cubicBezTo>
                  <a:lnTo>
                    <a:pt x="10835" y="15168"/>
                  </a:lnTo>
                  <a:lnTo>
                    <a:pt x="14223" y="15168"/>
                  </a:lnTo>
                  <a:cubicBezTo>
                    <a:pt x="14225" y="15168"/>
                    <a:pt x="14227" y="15168"/>
                    <a:pt x="14228" y="15168"/>
                  </a:cubicBezTo>
                  <a:cubicBezTo>
                    <a:pt x="14539" y="15168"/>
                    <a:pt x="14792" y="14913"/>
                    <a:pt x="14789" y="14605"/>
                  </a:cubicBezTo>
                  <a:lnTo>
                    <a:pt x="14789" y="6291"/>
                  </a:lnTo>
                  <a:lnTo>
                    <a:pt x="7448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74" name="Google Shape;2274;p18">
            <a:hlinkClick r:id="rId3" action="ppaction://hlinksldjump"/>
          </p:cNvPr>
          <p:cNvSpPr txBox="1"/>
          <p:nvPr/>
        </p:nvSpPr>
        <p:spPr>
          <a:xfrm>
            <a:off x="8416250" y="607452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01</a:t>
            </a:r>
            <a:endParaRPr sz="1500" b="1" i="0" u="none" strike="noStrike" cap="non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275" name="Google Shape;2275;p18">
            <a:hlinkClick r:id="rId4" action="ppaction://hlinksldjump"/>
          </p:cNvPr>
          <p:cNvSpPr txBox="1"/>
          <p:nvPr/>
        </p:nvSpPr>
        <p:spPr>
          <a:xfrm>
            <a:off x="8416250" y="117177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02</a:t>
            </a:r>
            <a:endParaRPr sz="1500" b="1" i="0" u="none" strike="noStrike" cap="non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276" name="Google Shape;2276;p18">
            <a:hlinkClick r:id="rId5" action="ppaction://hlinksldjump"/>
          </p:cNvPr>
          <p:cNvSpPr txBox="1"/>
          <p:nvPr/>
        </p:nvSpPr>
        <p:spPr>
          <a:xfrm>
            <a:off x="8416250" y="1709824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03</a:t>
            </a:r>
            <a:endParaRPr sz="1500" b="1" i="0" u="none" strike="noStrike" cap="non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277" name="Google Shape;2277;p18"/>
          <p:cNvSpPr txBox="1"/>
          <p:nvPr/>
        </p:nvSpPr>
        <p:spPr>
          <a:xfrm>
            <a:off x="8416250" y="2263998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04</a:t>
            </a:r>
            <a:endParaRPr sz="1500" b="1" i="0" u="none" strike="noStrike" cap="non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278" name="Google Shape;2278;p18">
            <a:hlinkClick r:id="rId6" action="ppaction://hlinksldjump"/>
          </p:cNvPr>
          <p:cNvSpPr txBox="1"/>
          <p:nvPr/>
        </p:nvSpPr>
        <p:spPr>
          <a:xfrm>
            <a:off x="8416250" y="283429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05</a:t>
            </a:r>
            <a:endParaRPr sz="1500" b="1" i="0" u="none" strike="noStrike" cap="non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279" name="Google Shape;2279;p18"/>
          <p:cNvSpPr txBox="1"/>
          <p:nvPr/>
        </p:nvSpPr>
        <p:spPr>
          <a:xfrm>
            <a:off x="8416250" y="3396535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06</a:t>
            </a:r>
            <a:endParaRPr sz="1500" b="1" i="0" u="none" strike="noStrike" cap="non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280" name="Google Shape;2280;p18">
            <a:hlinkClick r:id="rId7" action="ppaction://hlinksldjump"/>
          </p:cNvPr>
          <p:cNvSpPr/>
          <p:nvPr/>
        </p:nvSpPr>
        <p:spPr>
          <a:xfrm>
            <a:off x="8473075" y="4372025"/>
            <a:ext cx="443400" cy="295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1" name="Google Shape;2281;p18"/>
          <p:cNvSpPr/>
          <p:nvPr/>
        </p:nvSpPr>
        <p:spPr>
          <a:xfrm rot="-2700000">
            <a:off x="94578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2" name="Google Shape;2282;p18"/>
          <p:cNvSpPr/>
          <p:nvPr/>
        </p:nvSpPr>
        <p:spPr>
          <a:xfrm rot="8100000">
            <a:off x="802723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3" name="Google Shape;2283;p18"/>
          <p:cNvSpPr txBox="1"/>
          <p:nvPr/>
        </p:nvSpPr>
        <p:spPr>
          <a:xfrm>
            <a:off x="822797" y="1037867"/>
            <a:ext cx="3742754" cy="1114672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</a:pPr>
            <a:r>
              <a:rPr lang="en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Chuyện gì xảy ra khiến gà nâu không thể sang sông?</a:t>
            </a:r>
            <a:endParaRPr sz="2800" b="1" i="0" u="none" strike="noStrike" cap="non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284" name="Google Shape;2284;p18"/>
          <p:cNvSpPr/>
          <p:nvPr/>
        </p:nvSpPr>
        <p:spPr>
          <a:xfrm>
            <a:off x="4792283" y="367759"/>
            <a:ext cx="352416" cy="333900"/>
          </a:xfrm>
          <a:prstGeom prst="rect">
            <a:avLst/>
          </a:prstGeom>
          <a:solidFill>
            <a:srgbClr val="BCDEE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1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5" name="Google Shape;2285;p18"/>
          <p:cNvSpPr/>
          <p:nvPr/>
        </p:nvSpPr>
        <p:spPr>
          <a:xfrm>
            <a:off x="2976413" y="364633"/>
            <a:ext cx="352416" cy="333900"/>
          </a:xfrm>
          <a:prstGeom prst="rect">
            <a:avLst/>
          </a:prstGeom>
          <a:solidFill>
            <a:srgbClr val="BCDEE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endParaRPr sz="1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6" name="Google Shape;2286;p18"/>
          <p:cNvSpPr/>
          <p:nvPr/>
        </p:nvSpPr>
        <p:spPr>
          <a:xfrm>
            <a:off x="3581703" y="364633"/>
            <a:ext cx="352416" cy="333900"/>
          </a:xfrm>
          <a:prstGeom prst="rect">
            <a:avLst/>
          </a:prstGeom>
          <a:solidFill>
            <a:srgbClr val="BCDEE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Â</a:t>
            </a:r>
            <a:endParaRPr sz="1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7" name="Google Shape;2287;p18"/>
          <p:cNvSpPr/>
          <p:nvPr/>
        </p:nvSpPr>
        <p:spPr>
          <a:xfrm>
            <a:off x="4186993" y="364633"/>
            <a:ext cx="352416" cy="333900"/>
          </a:xfrm>
          <a:prstGeom prst="rect">
            <a:avLst/>
          </a:prstGeom>
          <a:solidFill>
            <a:srgbClr val="BCDEE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</a:t>
            </a:r>
            <a:endParaRPr sz="1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8" name="Google Shape;2288;p18"/>
          <p:cNvSpPr/>
          <p:nvPr/>
        </p:nvSpPr>
        <p:spPr>
          <a:xfrm>
            <a:off x="1031275" y="2963320"/>
            <a:ext cx="3257910" cy="1200329"/>
          </a:xfrm>
          <a:prstGeom prst="rect">
            <a:avLst/>
          </a:prstGeom>
          <a:solidFill>
            <a:srgbClr val="C3C3C3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Một năm, nước lớn khiến gà nâu không thể sang sông.</a:t>
            </a: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89" name="Google Shape;2289;p18" descr="https://i.vdoc.vn/data/image/2020/09/08/giai-bai-tap-tieng-viet-lop-1-sach-ket-noi-trang-82-bai-35-on-tap-va-ke-chuyen-3.jp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744109" y="1407021"/>
            <a:ext cx="3672141" cy="2990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4" name="Google Shape;2294;p19"/>
          <p:cNvSpPr txBox="1">
            <a:spLocks noGrp="1"/>
          </p:cNvSpPr>
          <p:nvPr>
            <p:ph type="title"/>
          </p:nvPr>
        </p:nvSpPr>
        <p:spPr>
          <a:xfrm>
            <a:off x="5393197" y="777562"/>
            <a:ext cx="2509125" cy="815576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Vịt đã làm gì để giúp gà?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295" name="Google Shape;2295;p19"/>
          <p:cNvSpPr/>
          <p:nvPr/>
        </p:nvSpPr>
        <p:spPr>
          <a:xfrm>
            <a:off x="5178550" y="1857504"/>
            <a:ext cx="328200" cy="861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6" name="Google Shape;2296;p19"/>
          <p:cNvSpPr/>
          <p:nvPr/>
        </p:nvSpPr>
        <p:spPr>
          <a:xfrm>
            <a:off x="5596738" y="1857504"/>
            <a:ext cx="328200" cy="861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7" name="Google Shape;2297;p19"/>
          <p:cNvSpPr/>
          <p:nvPr/>
        </p:nvSpPr>
        <p:spPr>
          <a:xfrm>
            <a:off x="6014925" y="1857504"/>
            <a:ext cx="328200" cy="861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8" name="Google Shape;2298;p19"/>
          <p:cNvSpPr/>
          <p:nvPr/>
        </p:nvSpPr>
        <p:spPr>
          <a:xfrm>
            <a:off x="6433113" y="1857504"/>
            <a:ext cx="328200" cy="861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9" name="Google Shape;2299;p19"/>
          <p:cNvSpPr/>
          <p:nvPr/>
        </p:nvSpPr>
        <p:spPr>
          <a:xfrm>
            <a:off x="6851300" y="1857504"/>
            <a:ext cx="328200" cy="861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0" name="Google Shape;2300;p19"/>
          <p:cNvSpPr/>
          <p:nvPr/>
        </p:nvSpPr>
        <p:spPr>
          <a:xfrm>
            <a:off x="7269488" y="1857504"/>
            <a:ext cx="328200" cy="861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1" name="Google Shape;2301;p19"/>
          <p:cNvSpPr/>
          <p:nvPr/>
        </p:nvSpPr>
        <p:spPr>
          <a:xfrm>
            <a:off x="7687675" y="1857504"/>
            <a:ext cx="328200" cy="861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2" name="Google Shape;2302;p19"/>
          <p:cNvSpPr/>
          <p:nvPr/>
        </p:nvSpPr>
        <p:spPr>
          <a:xfrm>
            <a:off x="4792283" y="367759"/>
            <a:ext cx="352416" cy="333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1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3" name="Google Shape;2303;p19"/>
          <p:cNvSpPr/>
          <p:nvPr/>
        </p:nvSpPr>
        <p:spPr>
          <a:xfrm>
            <a:off x="2976413" y="364633"/>
            <a:ext cx="352416" cy="333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endParaRPr sz="1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4" name="Google Shape;2304;p19"/>
          <p:cNvSpPr/>
          <p:nvPr/>
        </p:nvSpPr>
        <p:spPr>
          <a:xfrm>
            <a:off x="3581703" y="364633"/>
            <a:ext cx="352416" cy="333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Â</a:t>
            </a:r>
            <a:endParaRPr sz="1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5" name="Google Shape;2305;p19"/>
          <p:cNvSpPr/>
          <p:nvPr/>
        </p:nvSpPr>
        <p:spPr>
          <a:xfrm>
            <a:off x="4186993" y="364633"/>
            <a:ext cx="352416" cy="333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</a:t>
            </a:r>
            <a:endParaRPr sz="1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06" name="Google Shape;2306;p19"/>
          <p:cNvGrpSpPr/>
          <p:nvPr/>
        </p:nvGrpSpPr>
        <p:grpSpPr>
          <a:xfrm>
            <a:off x="8569288" y="4423863"/>
            <a:ext cx="194021" cy="191487"/>
            <a:chOff x="6232000" y="1435050"/>
            <a:chExt cx="488225" cy="481850"/>
          </a:xfrm>
        </p:grpSpPr>
        <p:sp>
          <p:nvSpPr>
            <p:cNvPr id="2307" name="Google Shape;2307;p19"/>
            <p:cNvSpPr/>
            <p:nvPr/>
          </p:nvSpPr>
          <p:spPr>
            <a:xfrm>
              <a:off x="6578000" y="1463375"/>
              <a:ext cx="83150" cy="78250"/>
            </a:xfrm>
            <a:custGeom>
              <a:avLst/>
              <a:gdLst/>
              <a:ahLst/>
              <a:cxnLst/>
              <a:rect l="l" t="t" r="r" b="b"/>
              <a:pathLst>
                <a:path w="3326" h="3130" extrusionOk="0">
                  <a:moveTo>
                    <a:pt x="482" y="1"/>
                  </a:moveTo>
                  <a:cubicBezTo>
                    <a:pt x="280" y="1"/>
                    <a:pt x="95" y="114"/>
                    <a:pt x="1" y="293"/>
                  </a:cubicBezTo>
                  <a:lnTo>
                    <a:pt x="3322" y="3130"/>
                  </a:lnTo>
                  <a:lnTo>
                    <a:pt x="3322" y="564"/>
                  </a:lnTo>
                  <a:cubicBezTo>
                    <a:pt x="3325" y="253"/>
                    <a:pt x="3072" y="1"/>
                    <a:pt x="2761" y="1"/>
                  </a:cubicBezTo>
                  <a:cubicBezTo>
                    <a:pt x="2760" y="1"/>
                    <a:pt x="2758" y="1"/>
                    <a:pt x="2756" y="1"/>
                  </a:cubicBezTo>
                  <a:lnTo>
                    <a:pt x="497" y="1"/>
                  </a:lnTo>
                  <a:cubicBezTo>
                    <a:pt x="492" y="1"/>
                    <a:pt x="487" y="1"/>
                    <a:pt x="482" y="1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8" name="Google Shape;2308;p19"/>
            <p:cNvSpPr/>
            <p:nvPr/>
          </p:nvSpPr>
          <p:spPr>
            <a:xfrm>
              <a:off x="6421725" y="1773850"/>
              <a:ext cx="112950" cy="143050"/>
            </a:xfrm>
            <a:custGeom>
              <a:avLst/>
              <a:gdLst/>
              <a:ahLst/>
              <a:cxnLst/>
              <a:rect l="l" t="t" r="r" b="b"/>
              <a:pathLst>
                <a:path w="4518" h="5722" extrusionOk="0">
                  <a:moveTo>
                    <a:pt x="2822" y="1130"/>
                  </a:moveTo>
                  <a:cubicBezTo>
                    <a:pt x="3325" y="1130"/>
                    <a:pt x="3578" y="1738"/>
                    <a:pt x="3222" y="2093"/>
                  </a:cubicBezTo>
                  <a:cubicBezTo>
                    <a:pt x="3106" y="2209"/>
                    <a:pt x="2964" y="2260"/>
                    <a:pt x="2825" y="2260"/>
                  </a:cubicBezTo>
                  <a:cubicBezTo>
                    <a:pt x="2535" y="2260"/>
                    <a:pt x="2259" y="2036"/>
                    <a:pt x="2259" y="1696"/>
                  </a:cubicBezTo>
                  <a:cubicBezTo>
                    <a:pt x="2259" y="1383"/>
                    <a:pt x="2509" y="1130"/>
                    <a:pt x="2822" y="1130"/>
                  </a:cubicBezTo>
                  <a:close/>
                  <a:moveTo>
                    <a:pt x="0" y="1"/>
                  </a:moveTo>
                  <a:lnTo>
                    <a:pt x="0" y="5722"/>
                  </a:lnTo>
                  <a:lnTo>
                    <a:pt x="4517" y="5722"/>
                  </a:lnTo>
                  <a:lnTo>
                    <a:pt x="4517" y="1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9" name="Google Shape;2309;p19"/>
            <p:cNvSpPr/>
            <p:nvPr/>
          </p:nvSpPr>
          <p:spPr>
            <a:xfrm>
              <a:off x="6448975" y="1632700"/>
              <a:ext cx="56475" cy="56475"/>
            </a:xfrm>
            <a:custGeom>
              <a:avLst/>
              <a:gdLst/>
              <a:ahLst/>
              <a:cxnLst/>
              <a:rect l="l" t="t" r="r" b="b"/>
              <a:pathLst>
                <a:path w="2259" h="2259" extrusionOk="0">
                  <a:moveTo>
                    <a:pt x="0" y="0"/>
                  </a:moveTo>
                  <a:lnTo>
                    <a:pt x="0" y="2259"/>
                  </a:lnTo>
                  <a:lnTo>
                    <a:pt x="2259" y="2259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0" name="Google Shape;2310;p19"/>
            <p:cNvSpPr/>
            <p:nvPr/>
          </p:nvSpPr>
          <p:spPr>
            <a:xfrm>
              <a:off x="6232000" y="1435050"/>
              <a:ext cx="488225" cy="237825"/>
            </a:xfrm>
            <a:custGeom>
              <a:avLst/>
              <a:gdLst/>
              <a:ahLst/>
              <a:cxnLst/>
              <a:rect l="l" t="t" r="r" b="b"/>
              <a:pathLst>
                <a:path w="19529" h="9513" extrusionOk="0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1" name="Google Shape;2311;p19"/>
            <p:cNvSpPr/>
            <p:nvPr/>
          </p:nvSpPr>
          <p:spPr>
            <a:xfrm>
              <a:off x="6291025" y="1537700"/>
              <a:ext cx="369800" cy="379200"/>
            </a:xfrm>
            <a:custGeom>
              <a:avLst/>
              <a:gdLst/>
              <a:ahLst/>
              <a:cxnLst/>
              <a:rect l="l" t="t" r="r" b="b"/>
              <a:pathLst>
                <a:path w="14792" h="15168" extrusionOk="0">
                  <a:moveTo>
                    <a:pt x="9143" y="2671"/>
                  </a:moveTo>
                  <a:cubicBezTo>
                    <a:pt x="9453" y="2671"/>
                    <a:pt x="9706" y="2924"/>
                    <a:pt x="9706" y="3237"/>
                  </a:cubicBezTo>
                  <a:lnTo>
                    <a:pt x="9706" y="6625"/>
                  </a:lnTo>
                  <a:cubicBezTo>
                    <a:pt x="9706" y="6935"/>
                    <a:pt x="9453" y="7188"/>
                    <a:pt x="9143" y="7188"/>
                  </a:cubicBezTo>
                  <a:lnTo>
                    <a:pt x="5755" y="7188"/>
                  </a:lnTo>
                  <a:cubicBezTo>
                    <a:pt x="5442" y="7188"/>
                    <a:pt x="5189" y="6935"/>
                    <a:pt x="5189" y="6625"/>
                  </a:cubicBezTo>
                  <a:lnTo>
                    <a:pt x="5189" y="3237"/>
                  </a:lnTo>
                  <a:cubicBezTo>
                    <a:pt x="5189" y="2924"/>
                    <a:pt x="5442" y="2671"/>
                    <a:pt x="5755" y="2671"/>
                  </a:cubicBezTo>
                  <a:close/>
                  <a:moveTo>
                    <a:pt x="7448" y="0"/>
                  </a:moveTo>
                  <a:lnTo>
                    <a:pt x="4" y="6291"/>
                  </a:lnTo>
                  <a:lnTo>
                    <a:pt x="4" y="14605"/>
                  </a:lnTo>
                  <a:cubicBezTo>
                    <a:pt x="1" y="14913"/>
                    <a:pt x="254" y="15168"/>
                    <a:pt x="564" y="15168"/>
                  </a:cubicBezTo>
                  <a:cubicBezTo>
                    <a:pt x="566" y="15168"/>
                    <a:pt x="568" y="15168"/>
                    <a:pt x="570" y="15168"/>
                  </a:cubicBezTo>
                  <a:lnTo>
                    <a:pt x="4060" y="15168"/>
                  </a:lnTo>
                  <a:lnTo>
                    <a:pt x="4060" y="8883"/>
                  </a:lnTo>
                  <a:cubicBezTo>
                    <a:pt x="4060" y="8570"/>
                    <a:pt x="4313" y="8317"/>
                    <a:pt x="4626" y="8317"/>
                  </a:cubicBezTo>
                  <a:lnTo>
                    <a:pt x="10272" y="8317"/>
                  </a:lnTo>
                  <a:cubicBezTo>
                    <a:pt x="10582" y="8317"/>
                    <a:pt x="10835" y="8570"/>
                    <a:pt x="10835" y="8883"/>
                  </a:cubicBezTo>
                  <a:lnTo>
                    <a:pt x="10835" y="15168"/>
                  </a:lnTo>
                  <a:lnTo>
                    <a:pt x="14223" y="15168"/>
                  </a:lnTo>
                  <a:cubicBezTo>
                    <a:pt x="14225" y="15168"/>
                    <a:pt x="14227" y="15168"/>
                    <a:pt x="14228" y="15168"/>
                  </a:cubicBezTo>
                  <a:cubicBezTo>
                    <a:pt x="14539" y="15168"/>
                    <a:pt x="14792" y="14913"/>
                    <a:pt x="14789" y="14605"/>
                  </a:cubicBezTo>
                  <a:lnTo>
                    <a:pt x="14789" y="6291"/>
                  </a:lnTo>
                  <a:lnTo>
                    <a:pt x="7448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12" name="Google Shape;2312;p19">
            <a:hlinkClick r:id="rId3" action="ppaction://hlinksldjump"/>
          </p:cNvPr>
          <p:cNvSpPr txBox="1"/>
          <p:nvPr/>
        </p:nvSpPr>
        <p:spPr>
          <a:xfrm>
            <a:off x="8416250" y="607452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01</a:t>
            </a:r>
            <a:endParaRPr sz="1500" b="1" i="0" u="none" strike="noStrike" cap="non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313" name="Google Shape;2313;p19">
            <a:hlinkClick r:id="rId4" action="ppaction://hlinksldjump"/>
          </p:cNvPr>
          <p:cNvSpPr txBox="1"/>
          <p:nvPr/>
        </p:nvSpPr>
        <p:spPr>
          <a:xfrm>
            <a:off x="8416250" y="117177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02</a:t>
            </a:r>
            <a:endParaRPr sz="1500" b="1" i="0" u="none" strike="noStrike" cap="non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314" name="Google Shape;2314;p19">
            <a:hlinkClick r:id="rId5" action="ppaction://hlinksldjump"/>
          </p:cNvPr>
          <p:cNvSpPr txBox="1"/>
          <p:nvPr/>
        </p:nvSpPr>
        <p:spPr>
          <a:xfrm>
            <a:off x="8416250" y="1709824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03</a:t>
            </a:r>
            <a:endParaRPr sz="1500" b="1" i="0" u="none" strike="noStrike" cap="non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315" name="Google Shape;2315;p19"/>
          <p:cNvSpPr txBox="1"/>
          <p:nvPr/>
        </p:nvSpPr>
        <p:spPr>
          <a:xfrm>
            <a:off x="8416250" y="2263998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04</a:t>
            </a:r>
            <a:endParaRPr sz="1500" b="1" i="0" u="none" strike="noStrike" cap="non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316" name="Google Shape;2316;p19">
            <a:hlinkClick r:id="rId6" action="ppaction://hlinksldjump"/>
          </p:cNvPr>
          <p:cNvSpPr txBox="1"/>
          <p:nvPr/>
        </p:nvSpPr>
        <p:spPr>
          <a:xfrm>
            <a:off x="8416250" y="283429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05</a:t>
            </a:r>
            <a:endParaRPr sz="1500" b="1" i="0" u="none" strike="noStrike" cap="non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317" name="Google Shape;2317;p19"/>
          <p:cNvSpPr txBox="1"/>
          <p:nvPr/>
        </p:nvSpPr>
        <p:spPr>
          <a:xfrm>
            <a:off x="8416250" y="3396535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06</a:t>
            </a:r>
            <a:endParaRPr sz="1500" b="1" i="0" u="none" strike="noStrike" cap="non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318" name="Google Shape;2318;p19">
            <a:hlinkClick r:id="rId7" action="ppaction://hlinksldjump"/>
          </p:cNvPr>
          <p:cNvSpPr/>
          <p:nvPr/>
        </p:nvSpPr>
        <p:spPr>
          <a:xfrm>
            <a:off x="8473075" y="4372025"/>
            <a:ext cx="443400" cy="295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9" name="Google Shape;2319;p19"/>
          <p:cNvSpPr/>
          <p:nvPr/>
        </p:nvSpPr>
        <p:spPr>
          <a:xfrm rot="-2700000">
            <a:off x="94578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0" name="Google Shape;2320;p19"/>
          <p:cNvSpPr/>
          <p:nvPr/>
        </p:nvSpPr>
        <p:spPr>
          <a:xfrm rot="8100000">
            <a:off x="802723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1" name="Google Shape;2321;p19"/>
          <p:cNvSpPr/>
          <p:nvPr/>
        </p:nvSpPr>
        <p:spPr>
          <a:xfrm>
            <a:off x="4970357" y="2311461"/>
            <a:ext cx="3384146" cy="212365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Để giúp gà, vịt hằng ngày lầm lũi đi tìm thức ăn mang về phần bạn. Rồi sau này, vịt hằng ngày cõng </a:t>
            </a:r>
            <a:r>
              <a:rPr lang="en" sz="2200" b="1">
                <a:solidFill>
                  <a:schemeClr val="dk1"/>
                </a:solidFill>
              </a:rPr>
              <a:t>gà</a:t>
            </a:r>
            <a:r>
              <a:rPr lang="en" sz="2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qua sông để tự kiếm ăn.</a:t>
            </a:r>
            <a:endParaRPr sz="22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22" name="Google Shape;2322;p19" descr="https://i.vdoc.vn/data/image/2020/09/08/giai-bai-tap-tieng-viet-lop-1-sach-ket-noi-trang-82-bai-35-on-tap-va-ke-chuyen-4.jp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66876" y="1171777"/>
            <a:ext cx="4225407" cy="31360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7" name="Google Shape;2327;p20"/>
          <p:cNvSpPr/>
          <p:nvPr/>
        </p:nvSpPr>
        <p:spPr>
          <a:xfrm>
            <a:off x="4744109" y="1425321"/>
            <a:ext cx="2753100" cy="27531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28" name="Google Shape;2328;p20"/>
          <p:cNvGrpSpPr/>
          <p:nvPr/>
        </p:nvGrpSpPr>
        <p:grpSpPr>
          <a:xfrm>
            <a:off x="4447895" y="1103914"/>
            <a:ext cx="3315932" cy="1197706"/>
            <a:chOff x="1248039" y="988974"/>
            <a:chExt cx="3563985" cy="1287302"/>
          </a:xfrm>
        </p:grpSpPr>
        <p:sp>
          <p:nvSpPr>
            <p:cNvPr id="2329" name="Google Shape;2329;p20"/>
            <p:cNvSpPr/>
            <p:nvPr/>
          </p:nvSpPr>
          <p:spPr>
            <a:xfrm rot="-426035">
              <a:off x="1301990" y="1162407"/>
              <a:ext cx="1088284" cy="940434"/>
            </a:xfrm>
            <a:custGeom>
              <a:avLst/>
              <a:gdLst/>
              <a:ahLst/>
              <a:cxnLst/>
              <a:rect l="l" t="t" r="r" b="b"/>
              <a:pathLst>
                <a:path w="25370" h="21060" extrusionOk="0">
                  <a:moveTo>
                    <a:pt x="20833" y="1"/>
                  </a:moveTo>
                  <a:lnTo>
                    <a:pt x="1" y="14443"/>
                  </a:lnTo>
                  <a:cubicBezTo>
                    <a:pt x="1" y="14443"/>
                    <a:pt x="1097" y="14443"/>
                    <a:pt x="1513" y="14972"/>
                  </a:cubicBezTo>
                  <a:cubicBezTo>
                    <a:pt x="1891" y="15540"/>
                    <a:pt x="1551" y="16371"/>
                    <a:pt x="1551" y="16371"/>
                  </a:cubicBezTo>
                  <a:cubicBezTo>
                    <a:pt x="1551" y="16371"/>
                    <a:pt x="2647" y="16371"/>
                    <a:pt x="3063" y="16938"/>
                  </a:cubicBezTo>
                  <a:cubicBezTo>
                    <a:pt x="3479" y="17543"/>
                    <a:pt x="3139" y="18867"/>
                    <a:pt x="3139" y="18867"/>
                  </a:cubicBezTo>
                  <a:cubicBezTo>
                    <a:pt x="3139" y="18867"/>
                    <a:pt x="4349" y="19018"/>
                    <a:pt x="4613" y="19396"/>
                  </a:cubicBezTo>
                  <a:cubicBezTo>
                    <a:pt x="4878" y="19774"/>
                    <a:pt x="4727" y="21060"/>
                    <a:pt x="4727" y="21060"/>
                  </a:cubicBezTo>
                  <a:lnTo>
                    <a:pt x="25370" y="6768"/>
                  </a:lnTo>
                  <a:cubicBezTo>
                    <a:pt x="23442" y="6579"/>
                    <a:pt x="23782" y="4575"/>
                    <a:pt x="23782" y="4575"/>
                  </a:cubicBezTo>
                  <a:cubicBezTo>
                    <a:pt x="23782" y="4575"/>
                    <a:pt x="22912" y="4235"/>
                    <a:pt x="22459" y="3819"/>
                  </a:cubicBezTo>
                  <a:cubicBezTo>
                    <a:pt x="22043" y="3403"/>
                    <a:pt x="22345" y="2156"/>
                    <a:pt x="22345" y="2156"/>
                  </a:cubicBezTo>
                  <a:cubicBezTo>
                    <a:pt x="22345" y="2156"/>
                    <a:pt x="21173" y="2118"/>
                    <a:pt x="20795" y="1626"/>
                  </a:cubicBezTo>
                  <a:cubicBezTo>
                    <a:pt x="20455" y="1135"/>
                    <a:pt x="20833" y="1"/>
                    <a:pt x="2083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endParaRPr sz="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0" name="Google Shape;2330;p20"/>
            <p:cNvSpPr/>
            <p:nvPr/>
          </p:nvSpPr>
          <p:spPr>
            <a:xfrm rot="4539555">
              <a:off x="3677555" y="1162426"/>
              <a:ext cx="1088288" cy="940397"/>
            </a:xfrm>
            <a:custGeom>
              <a:avLst/>
              <a:gdLst/>
              <a:ahLst/>
              <a:cxnLst/>
              <a:rect l="l" t="t" r="r" b="b"/>
              <a:pathLst>
                <a:path w="25370" h="21060" extrusionOk="0">
                  <a:moveTo>
                    <a:pt x="20833" y="1"/>
                  </a:moveTo>
                  <a:lnTo>
                    <a:pt x="1" y="14443"/>
                  </a:lnTo>
                  <a:cubicBezTo>
                    <a:pt x="1" y="14443"/>
                    <a:pt x="1097" y="14443"/>
                    <a:pt x="1513" y="14972"/>
                  </a:cubicBezTo>
                  <a:cubicBezTo>
                    <a:pt x="1891" y="15540"/>
                    <a:pt x="1551" y="16371"/>
                    <a:pt x="1551" y="16371"/>
                  </a:cubicBezTo>
                  <a:cubicBezTo>
                    <a:pt x="1551" y="16371"/>
                    <a:pt x="2647" y="16371"/>
                    <a:pt x="3063" y="16938"/>
                  </a:cubicBezTo>
                  <a:cubicBezTo>
                    <a:pt x="3479" y="17543"/>
                    <a:pt x="3139" y="18867"/>
                    <a:pt x="3139" y="18867"/>
                  </a:cubicBezTo>
                  <a:cubicBezTo>
                    <a:pt x="3139" y="18867"/>
                    <a:pt x="4349" y="19018"/>
                    <a:pt x="4613" y="19396"/>
                  </a:cubicBezTo>
                  <a:cubicBezTo>
                    <a:pt x="4878" y="19774"/>
                    <a:pt x="4727" y="21060"/>
                    <a:pt x="4727" y="21060"/>
                  </a:cubicBezTo>
                  <a:lnTo>
                    <a:pt x="25370" y="6768"/>
                  </a:lnTo>
                  <a:cubicBezTo>
                    <a:pt x="23442" y="6579"/>
                    <a:pt x="23782" y="4575"/>
                    <a:pt x="23782" y="4575"/>
                  </a:cubicBezTo>
                  <a:cubicBezTo>
                    <a:pt x="23782" y="4575"/>
                    <a:pt x="22912" y="4235"/>
                    <a:pt x="22459" y="3819"/>
                  </a:cubicBezTo>
                  <a:cubicBezTo>
                    <a:pt x="22043" y="3403"/>
                    <a:pt x="22345" y="2156"/>
                    <a:pt x="22345" y="2156"/>
                  </a:cubicBezTo>
                  <a:cubicBezTo>
                    <a:pt x="22345" y="2156"/>
                    <a:pt x="21173" y="2118"/>
                    <a:pt x="20795" y="1626"/>
                  </a:cubicBezTo>
                  <a:cubicBezTo>
                    <a:pt x="20455" y="1135"/>
                    <a:pt x="20833" y="1"/>
                    <a:pt x="208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endParaRPr sz="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31" name="Google Shape;2331;p20"/>
          <p:cNvSpPr/>
          <p:nvPr/>
        </p:nvSpPr>
        <p:spPr>
          <a:xfrm>
            <a:off x="1441521" y="2954625"/>
            <a:ext cx="328200" cy="861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2" name="Google Shape;2332;p20"/>
          <p:cNvSpPr/>
          <p:nvPr/>
        </p:nvSpPr>
        <p:spPr>
          <a:xfrm>
            <a:off x="1859709" y="2954625"/>
            <a:ext cx="328200" cy="861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3" name="Google Shape;2333;p20"/>
          <p:cNvSpPr/>
          <p:nvPr/>
        </p:nvSpPr>
        <p:spPr>
          <a:xfrm>
            <a:off x="2277896" y="2954625"/>
            <a:ext cx="328200" cy="861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4" name="Google Shape;2334;p20"/>
          <p:cNvSpPr/>
          <p:nvPr/>
        </p:nvSpPr>
        <p:spPr>
          <a:xfrm>
            <a:off x="2696084" y="2954625"/>
            <a:ext cx="328200" cy="861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5" name="Google Shape;2335;p20"/>
          <p:cNvSpPr/>
          <p:nvPr/>
        </p:nvSpPr>
        <p:spPr>
          <a:xfrm>
            <a:off x="3114271" y="2954625"/>
            <a:ext cx="328200" cy="861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6" name="Google Shape;2336;p20"/>
          <p:cNvSpPr/>
          <p:nvPr/>
        </p:nvSpPr>
        <p:spPr>
          <a:xfrm>
            <a:off x="3532459" y="2954625"/>
            <a:ext cx="328200" cy="861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37" name="Google Shape;2337;p20"/>
          <p:cNvGrpSpPr/>
          <p:nvPr/>
        </p:nvGrpSpPr>
        <p:grpSpPr>
          <a:xfrm>
            <a:off x="8569288" y="4423863"/>
            <a:ext cx="194021" cy="191487"/>
            <a:chOff x="6232000" y="1435050"/>
            <a:chExt cx="488225" cy="481850"/>
          </a:xfrm>
        </p:grpSpPr>
        <p:sp>
          <p:nvSpPr>
            <p:cNvPr id="2338" name="Google Shape;2338;p20"/>
            <p:cNvSpPr/>
            <p:nvPr/>
          </p:nvSpPr>
          <p:spPr>
            <a:xfrm>
              <a:off x="6578000" y="1463375"/>
              <a:ext cx="83150" cy="78250"/>
            </a:xfrm>
            <a:custGeom>
              <a:avLst/>
              <a:gdLst/>
              <a:ahLst/>
              <a:cxnLst/>
              <a:rect l="l" t="t" r="r" b="b"/>
              <a:pathLst>
                <a:path w="3326" h="3130" extrusionOk="0">
                  <a:moveTo>
                    <a:pt x="482" y="1"/>
                  </a:moveTo>
                  <a:cubicBezTo>
                    <a:pt x="280" y="1"/>
                    <a:pt x="95" y="114"/>
                    <a:pt x="1" y="293"/>
                  </a:cubicBezTo>
                  <a:lnTo>
                    <a:pt x="3322" y="3130"/>
                  </a:lnTo>
                  <a:lnTo>
                    <a:pt x="3322" y="564"/>
                  </a:lnTo>
                  <a:cubicBezTo>
                    <a:pt x="3325" y="253"/>
                    <a:pt x="3072" y="1"/>
                    <a:pt x="2761" y="1"/>
                  </a:cubicBezTo>
                  <a:cubicBezTo>
                    <a:pt x="2760" y="1"/>
                    <a:pt x="2758" y="1"/>
                    <a:pt x="2756" y="1"/>
                  </a:cubicBezTo>
                  <a:lnTo>
                    <a:pt x="497" y="1"/>
                  </a:lnTo>
                  <a:cubicBezTo>
                    <a:pt x="492" y="1"/>
                    <a:pt x="487" y="1"/>
                    <a:pt x="482" y="1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9" name="Google Shape;2339;p20"/>
            <p:cNvSpPr/>
            <p:nvPr/>
          </p:nvSpPr>
          <p:spPr>
            <a:xfrm>
              <a:off x="6421725" y="1773850"/>
              <a:ext cx="112950" cy="143050"/>
            </a:xfrm>
            <a:custGeom>
              <a:avLst/>
              <a:gdLst/>
              <a:ahLst/>
              <a:cxnLst/>
              <a:rect l="l" t="t" r="r" b="b"/>
              <a:pathLst>
                <a:path w="4518" h="5722" extrusionOk="0">
                  <a:moveTo>
                    <a:pt x="2822" y="1130"/>
                  </a:moveTo>
                  <a:cubicBezTo>
                    <a:pt x="3325" y="1130"/>
                    <a:pt x="3578" y="1738"/>
                    <a:pt x="3222" y="2093"/>
                  </a:cubicBezTo>
                  <a:cubicBezTo>
                    <a:pt x="3106" y="2209"/>
                    <a:pt x="2964" y="2260"/>
                    <a:pt x="2825" y="2260"/>
                  </a:cubicBezTo>
                  <a:cubicBezTo>
                    <a:pt x="2535" y="2260"/>
                    <a:pt x="2259" y="2036"/>
                    <a:pt x="2259" y="1696"/>
                  </a:cubicBezTo>
                  <a:cubicBezTo>
                    <a:pt x="2259" y="1383"/>
                    <a:pt x="2509" y="1130"/>
                    <a:pt x="2822" y="1130"/>
                  </a:cubicBezTo>
                  <a:close/>
                  <a:moveTo>
                    <a:pt x="0" y="1"/>
                  </a:moveTo>
                  <a:lnTo>
                    <a:pt x="0" y="5722"/>
                  </a:lnTo>
                  <a:lnTo>
                    <a:pt x="4517" y="5722"/>
                  </a:lnTo>
                  <a:lnTo>
                    <a:pt x="4517" y="1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0" name="Google Shape;2340;p20"/>
            <p:cNvSpPr/>
            <p:nvPr/>
          </p:nvSpPr>
          <p:spPr>
            <a:xfrm>
              <a:off x="6448975" y="1632700"/>
              <a:ext cx="56475" cy="56475"/>
            </a:xfrm>
            <a:custGeom>
              <a:avLst/>
              <a:gdLst/>
              <a:ahLst/>
              <a:cxnLst/>
              <a:rect l="l" t="t" r="r" b="b"/>
              <a:pathLst>
                <a:path w="2259" h="2259" extrusionOk="0">
                  <a:moveTo>
                    <a:pt x="0" y="0"/>
                  </a:moveTo>
                  <a:lnTo>
                    <a:pt x="0" y="2259"/>
                  </a:lnTo>
                  <a:lnTo>
                    <a:pt x="2259" y="2259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1" name="Google Shape;2341;p20"/>
            <p:cNvSpPr/>
            <p:nvPr/>
          </p:nvSpPr>
          <p:spPr>
            <a:xfrm>
              <a:off x="6232000" y="1435050"/>
              <a:ext cx="488225" cy="237825"/>
            </a:xfrm>
            <a:custGeom>
              <a:avLst/>
              <a:gdLst/>
              <a:ahLst/>
              <a:cxnLst/>
              <a:rect l="l" t="t" r="r" b="b"/>
              <a:pathLst>
                <a:path w="19529" h="9513" extrusionOk="0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2" name="Google Shape;2342;p20"/>
            <p:cNvSpPr/>
            <p:nvPr/>
          </p:nvSpPr>
          <p:spPr>
            <a:xfrm>
              <a:off x="6291025" y="1537700"/>
              <a:ext cx="369800" cy="379200"/>
            </a:xfrm>
            <a:custGeom>
              <a:avLst/>
              <a:gdLst/>
              <a:ahLst/>
              <a:cxnLst/>
              <a:rect l="l" t="t" r="r" b="b"/>
              <a:pathLst>
                <a:path w="14792" h="15168" extrusionOk="0">
                  <a:moveTo>
                    <a:pt x="9143" y="2671"/>
                  </a:moveTo>
                  <a:cubicBezTo>
                    <a:pt x="9453" y="2671"/>
                    <a:pt x="9706" y="2924"/>
                    <a:pt x="9706" y="3237"/>
                  </a:cubicBezTo>
                  <a:lnTo>
                    <a:pt x="9706" y="6625"/>
                  </a:lnTo>
                  <a:cubicBezTo>
                    <a:pt x="9706" y="6935"/>
                    <a:pt x="9453" y="7188"/>
                    <a:pt x="9143" y="7188"/>
                  </a:cubicBezTo>
                  <a:lnTo>
                    <a:pt x="5755" y="7188"/>
                  </a:lnTo>
                  <a:cubicBezTo>
                    <a:pt x="5442" y="7188"/>
                    <a:pt x="5189" y="6935"/>
                    <a:pt x="5189" y="6625"/>
                  </a:cubicBezTo>
                  <a:lnTo>
                    <a:pt x="5189" y="3237"/>
                  </a:lnTo>
                  <a:cubicBezTo>
                    <a:pt x="5189" y="2924"/>
                    <a:pt x="5442" y="2671"/>
                    <a:pt x="5755" y="2671"/>
                  </a:cubicBezTo>
                  <a:close/>
                  <a:moveTo>
                    <a:pt x="7448" y="0"/>
                  </a:moveTo>
                  <a:lnTo>
                    <a:pt x="4" y="6291"/>
                  </a:lnTo>
                  <a:lnTo>
                    <a:pt x="4" y="14605"/>
                  </a:lnTo>
                  <a:cubicBezTo>
                    <a:pt x="1" y="14913"/>
                    <a:pt x="254" y="15168"/>
                    <a:pt x="564" y="15168"/>
                  </a:cubicBezTo>
                  <a:cubicBezTo>
                    <a:pt x="566" y="15168"/>
                    <a:pt x="568" y="15168"/>
                    <a:pt x="570" y="15168"/>
                  </a:cubicBezTo>
                  <a:lnTo>
                    <a:pt x="4060" y="15168"/>
                  </a:lnTo>
                  <a:lnTo>
                    <a:pt x="4060" y="8883"/>
                  </a:lnTo>
                  <a:cubicBezTo>
                    <a:pt x="4060" y="8570"/>
                    <a:pt x="4313" y="8317"/>
                    <a:pt x="4626" y="8317"/>
                  </a:cubicBezTo>
                  <a:lnTo>
                    <a:pt x="10272" y="8317"/>
                  </a:lnTo>
                  <a:cubicBezTo>
                    <a:pt x="10582" y="8317"/>
                    <a:pt x="10835" y="8570"/>
                    <a:pt x="10835" y="8883"/>
                  </a:cubicBezTo>
                  <a:lnTo>
                    <a:pt x="10835" y="15168"/>
                  </a:lnTo>
                  <a:lnTo>
                    <a:pt x="14223" y="15168"/>
                  </a:lnTo>
                  <a:cubicBezTo>
                    <a:pt x="14225" y="15168"/>
                    <a:pt x="14227" y="15168"/>
                    <a:pt x="14228" y="15168"/>
                  </a:cubicBezTo>
                  <a:cubicBezTo>
                    <a:pt x="14539" y="15168"/>
                    <a:pt x="14792" y="14913"/>
                    <a:pt x="14789" y="14605"/>
                  </a:cubicBezTo>
                  <a:lnTo>
                    <a:pt x="14789" y="6291"/>
                  </a:lnTo>
                  <a:lnTo>
                    <a:pt x="7448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43" name="Google Shape;2343;p20">
            <a:hlinkClick r:id="rId3" action="ppaction://hlinksldjump"/>
          </p:cNvPr>
          <p:cNvSpPr txBox="1"/>
          <p:nvPr/>
        </p:nvSpPr>
        <p:spPr>
          <a:xfrm>
            <a:off x="8416250" y="607452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01</a:t>
            </a:r>
            <a:endParaRPr sz="1500" b="1" i="0" u="none" strike="noStrike" cap="non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344" name="Google Shape;2344;p20">
            <a:hlinkClick r:id="rId4" action="ppaction://hlinksldjump"/>
          </p:cNvPr>
          <p:cNvSpPr txBox="1"/>
          <p:nvPr/>
        </p:nvSpPr>
        <p:spPr>
          <a:xfrm>
            <a:off x="8416250" y="117177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02</a:t>
            </a:r>
            <a:endParaRPr sz="1500" b="1" i="0" u="none" strike="noStrike" cap="non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345" name="Google Shape;2345;p20">
            <a:hlinkClick r:id="rId5" action="ppaction://hlinksldjump"/>
          </p:cNvPr>
          <p:cNvSpPr txBox="1"/>
          <p:nvPr/>
        </p:nvSpPr>
        <p:spPr>
          <a:xfrm>
            <a:off x="8416250" y="1709824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03</a:t>
            </a:r>
            <a:endParaRPr sz="1500" b="1" i="0" u="none" strike="noStrike" cap="non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346" name="Google Shape;2346;p20"/>
          <p:cNvSpPr txBox="1"/>
          <p:nvPr/>
        </p:nvSpPr>
        <p:spPr>
          <a:xfrm>
            <a:off x="8416250" y="2263998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04</a:t>
            </a:r>
            <a:endParaRPr sz="1500" b="1" i="0" u="none" strike="noStrike" cap="non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347" name="Google Shape;2347;p20">
            <a:hlinkClick r:id="rId6" action="ppaction://hlinksldjump"/>
          </p:cNvPr>
          <p:cNvSpPr txBox="1"/>
          <p:nvPr/>
        </p:nvSpPr>
        <p:spPr>
          <a:xfrm>
            <a:off x="8416250" y="283429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05</a:t>
            </a:r>
            <a:endParaRPr sz="1500" b="1" i="0" u="none" strike="noStrike" cap="non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348" name="Google Shape;2348;p20"/>
          <p:cNvSpPr txBox="1"/>
          <p:nvPr/>
        </p:nvSpPr>
        <p:spPr>
          <a:xfrm>
            <a:off x="8416250" y="3396535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06</a:t>
            </a:r>
            <a:endParaRPr sz="1500" b="1" i="0" u="none" strike="noStrike" cap="non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349" name="Google Shape;2349;p20">
            <a:hlinkClick r:id="rId7" action="ppaction://hlinksldjump"/>
          </p:cNvPr>
          <p:cNvSpPr/>
          <p:nvPr/>
        </p:nvSpPr>
        <p:spPr>
          <a:xfrm>
            <a:off x="8473075" y="4372025"/>
            <a:ext cx="443400" cy="295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0" name="Google Shape;2350;p20"/>
          <p:cNvSpPr/>
          <p:nvPr/>
        </p:nvSpPr>
        <p:spPr>
          <a:xfrm rot="-2700000">
            <a:off x="94578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1" name="Google Shape;2351;p20"/>
          <p:cNvSpPr/>
          <p:nvPr/>
        </p:nvSpPr>
        <p:spPr>
          <a:xfrm rot="8100000">
            <a:off x="802723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2" name="Google Shape;2352;p20"/>
          <p:cNvSpPr txBox="1"/>
          <p:nvPr/>
        </p:nvSpPr>
        <p:spPr>
          <a:xfrm>
            <a:off x="1169329" y="1316276"/>
            <a:ext cx="3124997" cy="1114672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</a:pPr>
            <a:r>
              <a:rPr lang="en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Thương vịt vất vả, gà làm gì để giúp vịt?</a:t>
            </a:r>
            <a:endParaRPr sz="2800" b="1" i="0" u="none" strike="noStrike" cap="non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353" name="Google Shape;2353;p20"/>
          <p:cNvSpPr/>
          <p:nvPr/>
        </p:nvSpPr>
        <p:spPr>
          <a:xfrm>
            <a:off x="4792283" y="367759"/>
            <a:ext cx="352416" cy="333900"/>
          </a:xfrm>
          <a:prstGeom prst="rect">
            <a:avLst/>
          </a:prstGeom>
          <a:solidFill>
            <a:srgbClr val="BCDEE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1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4" name="Google Shape;2354;p20"/>
          <p:cNvSpPr/>
          <p:nvPr/>
        </p:nvSpPr>
        <p:spPr>
          <a:xfrm>
            <a:off x="2976413" y="364633"/>
            <a:ext cx="352416" cy="333900"/>
          </a:xfrm>
          <a:prstGeom prst="rect">
            <a:avLst/>
          </a:prstGeom>
          <a:solidFill>
            <a:srgbClr val="BCDEE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endParaRPr sz="1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5" name="Google Shape;2355;p20"/>
          <p:cNvSpPr/>
          <p:nvPr/>
        </p:nvSpPr>
        <p:spPr>
          <a:xfrm>
            <a:off x="3581703" y="364633"/>
            <a:ext cx="352416" cy="333900"/>
          </a:xfrm>
          <a:prstGeom prst="rect">
            <a:avLst/>
          </a:prstGeom>
          <a:solidFill>
            <a:srgbClr val="BCDEE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Â</a:t>
            </a:r>
            <a:endParaRPr sz="1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6" name="Google Shape;2356;p20"/>
          <p:cNvSpPr/>
          <p:nvPr/>
        </p:nvSpPr>
        <p:spPr>
          <a:xfrm>
            <a:off x="4186993" y="364633"/>
            <a:ext cx="352416" cy="333900"/>
          </a:xfrm>
          <a:prstGeom prst="rect">
            <a:avLst/>
          </a:prstGeom>
          <a:solidFill>
            <a:srgbClr val="BCDEE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</a:t>
            </a:r>
            <a:endParaRPr sz="1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7" name="Google Shape;2357;p20"/>
          <p:cNvSpPr/>
          <p:nvPr/>
        </p:nvSpPr>
        <p:spPr>
          <a:xfrm>
            <a:off x="1067129" y="3518170"/>
            <a:ext cx="3257910" cy="830997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Thương vịt vất vả, gà ấp trứng giúp vịt.</a:t>
            </a: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58" name="Google Shape;2358;p20" descr="https://i.vdoc.vn/data/image/2020/09/08/giai-bai-tap-tieng-viet-lop-1-sach-ket-noi-trang-82-bai-35-on-tap-va-ke-chuyen-5.jp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666232" y="1342175"/>
            <a:ext cx="3567393" cy="30069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6" name="Google Shape;1596;p1"/>
          <p:cNvSpPr/>
          <p:nvPr/>
        </p:nvSpPr>
        <p:spPr>
          <a:xfrm rot="126755">
            <a:off x="2129976" y="1071719"/>
            <a:ext cx="4703897" cy="33280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endParaRPr sz="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7" name="Google Shape;1597;p1"/>
          <p:cNvSpPr/>
          <p:nvPr/>
        </p:nvSpPr>
        <p:spPr>
          <a:xfrm rot="-135875">
            <a:off x="1909815" y="721845"/>
            <a:ext cx="1088272" cy="940432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endParaRPr sz="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8" name="Google Shape;1598;p1"/>
          <p:cNvSpPr/>
          <p:nvPr/>
        </p:nvSpPr>
        <p:spPr>
          <a:xfrm rot="4829593">
            <a:off x="6015304" y="875314"/>
            <a:ext cx="1088288" cy="94038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endParaRPr sz="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9" name="Google Shape;1599;p1"/>
          <p:cNvSpPr txBox="1">
            <a:spLocks noGrp="1"/>
          </p:cNvSpPr>
          <p:nvPr>
            <p:ph type="title"/>
          </p:nvPr>
        </p:nvSpPr>
        <p:spPr>
          <a:xfrm>
            <a:off x="2542674" y="2467093"/>
            <a:ext cx="3968100" cy="6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" sz="7300">
                <a:solidFill>
                  <a:srgbClr val="0000FF"/>
                </a:solidFill>
              </a:rPr>
              <a:t>KHỞI ĐỘNG</a:t>
            </a:r>
            <a:endParaRPr sz="7300">
              <a:solidFill>
                <a:srgbClr val="0000FF"/>
              </a:solidFill>
            </a:endParaRPr>
          </a:p>
        </p:txBody>
      </p:sp>
      <p:grpSp>
        <p:nvGrpSpPr>
          <p:cNvPr id="1600" name="Google Shape;1600;p1"/>
          <p:cNvGrpSpPr/>
          <p:nvPr/>
        </p:nvGrpSpPr>
        <p:grpSpPr>
          <a:xfrm>
            <a:off x="8569288" y="4423863"/>
            <a:ext cx="194021" cy="191487"/>
            <a:chOff x="6232000" y="1435050"/>
            <a:chExt cx="488225" cy="481850"/>
          </a:xfrm>
        </p:grpSpPr>
        <p:sp>
          <p:nvSpPr>
            <p:cNvPr id="1601" name="Google Shape;1601;p1"/>
            <p:cNvSpPr/>
            <p:nvPr/>
          </p:nvSpPr>
          <p:spPr>
            <a:xfrm>
              <a:off x="6578000" y="1463375"/>
              <a:ext cx="83150" cy="78250"/>
            </a:xfrm>
            <a:custGeom>
              <a:avLst/>
              <a:gdLst/>
              <a:ahLst/>
              <a:cxnLst/>
              <a:rect l="l" t="t" r="r" b="b"/>
              <a:pathLst>
                <a:path w="3326" h="3130" extrusionOk="0">
                  <a:moveTo>
                    <a:pt x="482" y="1"/>
                  </a:moveTo>
                  <a:cubicBezTo>
                    <a:pt x="280" y="1"/>
                    <a:pt x="95" y="114"/>
                    <a:pt x="1" y="293"/>
                  </a:cubicBezTo>
                  <a:lnTo>
                    <a:pt x="3322" y="3130"/>
                  </a:lnTo>
                  <a:lnTo>
                    <a:pt x="3322" y="564"/>
                  </a:lnTo>
                  <a:cubicBezTo>
                    <a:pt x="3325" y="253"/>
                    <a:pt x="3072" y="1"/>
                    <a:pt x="2761" y="1"/>
                  </a:cubicBezTo>
                  <a:cubicBezTo>
                    <a:pt x="2760" y="1"/>
                    <a:pt x="2758" y="1"/>
                    <a:pt x="2756" y="1"/>
                  </a:cubicBezTo>
                  <a:lnTo>
                    <a:pt x="497" y="1"/>
                  </a:lnTo>
                  <a:cubicBezTo>
                    <a:pt x="492" y="1"/>
                    <a:pt x="487" y="1"/>
                    <a:pt x="482" y="1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2" name="Google Shape;1602;p1"/>
            <p:cNvSpPr/>
            <p:nvPr/>
          </p:nvSpPr>
          <p:spPr>
            <a:xfrm>
              <a:off x="6421725" y="1773850"/>
              <a:ext cx="112950" cy="143050"/>
            </a:xfrm>
            <a:custGeom>
              <a:avLst/>
              <a:gdLst/>
              <a:ahLst/>
              <a:cxnLst/>
              <a:rect l="l" t="t" r="r" b="b"/>
              <a:pathLst>
                <a:path w="4518" h="5722" extrusionOk="0">
                  <a:moveTo>
                    <a:pt x="2822" y="1130"/>
                  </a:moveTo>
                  <a:cubicBezTo>
                    <a:pt x="3325" y="1130"/>
                    <a:pt x="3578" y="1738"/>
                    <a:pt x="3222" y="2093"/>
                  </a:cubicBezTo>
                  <a:cubicBezTo>
                    <a:pt x="3106" y="2209"/>
                    <a:pt x="2964" y="2260"/>
                    <a:pt x="2825" y="2260"/>
                  </a:cubicBezTo>
                  <a:cubicBezTo>
                    <a:pt x="2535" y="2260"/>
                    <a:pt x="2259" y="2036"/>
                    <a:pt x="2259" y="1696"/>
                  </a:cubicBezTo>
                  <a:cubicBezTo>
                    <a:pt x="2259" y="1383"/>
                    <a:pt x="2509" y="1130"/>
                    <a:pt x="2822" y="1130"/>
                  </a:cubicBezTo>
                  <a:close/>
                  <a:moveTo>
                    <a:pt x="0" y="1"/>
                  </a:moveTo>
                  <a:lnTo>
                    <a:pt x="0" y="5722"/>
                  </a:lnTo>
                  <a:lnTo>
                    <a:pt x="4517" y="5722"/>
                  </a:lnTo>
                  <a:lnTo>
                    <a:pt x="4517" y="1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3" name="Google Shape;1603;p1"/>
            <p:cNvSpPr/>
            <p:nvPr/>
          </p:nvSpPr>
          <p:spPr>
            <a:xfrm>
              <a:off x="6448975" y="1632700"/>
              <a:ext cx="56475" cy="56475"/>
            </a:xfrm>
            <a:custGeom>
              <a:avLst/>
              <a:gdLst/>
              <a:ahLst/>
              <a:cxnLst/>
              <a:rect l="l" t="t" r="r" b="b"/>
              <a:pathLst>
                <a:path w="2259" h="2259" extrusionOk="0">
                  <a:moveTo>
                    <a:pt x="0" y="0"/>
                  </a:moveTo>
                  <a:lnTo>
                    <a:pt x="0" y="2259"/>
                  </a:lnTo>
                  <a:lnTo>
                    <a:pt x="2259" y="2259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4" name="Google Shape;1604;p1"/>
            <p:cNvSpPr/>
            <p:nvPr/>
          </p:nvSpPr>
          <p:spPr>
            <a:xfrm>
              <a:off x="6232000" y="1435050"/>
              <a:ext cx="488225" cy="237825"/>
            </a:xfrm>
            <a:custGeom>
              <a:avLst/>
              <a:gdLst/>
              <a:ahLst/>
              <a:cxnLst/>
              <a:rect l="l" t="t" r="r" b="b"/>
              <a:pathLst>
                <a:path w="19529" h="9513" extrusionOk="0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5" name="Google Shape;1605;p1"/>
            <p:cNvSpPr/>
            <p:nvPr/>
          </p:nvSpPr>
          <p:spPr>
            <a:xfrm>
              <a:off x="6291025" y="1537700"/>
              <a:ext cx="369800" cy="379200"/>
            </a:xfrm>
            <a:custGeom>
              <a:avLst/>
              <a:gdLst/>
              <a:ahLst/>
              <a:cxnLst/>
              <a:rect l="l" t="t" r="r" b="b"/>
              <a:pathLst>
                <a:path w="14792" h="15168" extrusionOk="0">
                  <a:moveTo>
                    <a:pt x="9143" y="2671"/>
                  </a:moveTo>
                  <a:cubicBezTo>
                    <a:pt x="9453" y="2671"/>
                    <a:pt x="9706" y="2924"/>
                    <a:pt x="9706" y="3237"/>
                  </a:cubicBezTo>
                  <a:lnTo>
                    <a:pt x="9706" y="6625"/>
                  </a:lnTo>
                  <a:cubicBezTo>
                    <a:pt x="9706" y="6935"/>
                    <a:pt x="9453" y="7188"/>
                    <a:pt x="9143" y="7188"/>
                  </a:cubicBezTo>
                  <a:lnTo>
                    <a:pt x="5755" y="7188"/>
                  </a:lnTo>
                  <a:cubicBezTo>
                    <a:pt x="5442" y="7188"/>
                    <a:pt x="5189" y="6935"/>
                    <a:pt x="5189" y="6625"/>
                  </a:cubicBezTo>
                  <a:lnTo>
                    <a:pt x="5189" y="3237"/>
                  </a:lnTo>
                  <a:cubicBezTo>
                    <a:pt x="5189" y="2924"/>
                    <a:pt x="5442" y="2671"/>
                    <a:pt x="5755" y="2671"/>
                  </a:cubicBezTo>
                  <a:close/>
                  <a:moveTo>
                    <a:pt x="7448" y="0"/>
                  </a:moveTo>
                  <a:lnTo>
                    <a:pt x="4" y="6291"/>
                  </a:lnTo>
                  <a:lnTo>
                    <a:pt x="4" y="14605"/>
                  </a:lnTo>
                  <a:cubicBezTo>
                    <a:pt x="1" y="14913"/>
                    <a:pt x="254" y="15168"/>
                    <a:pt x="564" y="15168"/>
                  </a:cubicBezTo>
                  <a:cubicBezTo>
                    <a:pt x="566" y="15168"/>
                    <a:pt x="568" y="15168"/>
                    <a:pt x="570" y="15168"/>
                  </a:cubicBezTo>
                  <a:lnTo>
                    <a:pt x="4060" y="15168"/>
                  </a:lnTo>
                  <a:lnTo>
                    <a:pt x="4060" y="8883"/>
                  </a:lnTo>
                  <a:cubicBezTo>
                    <a:pt x="4060" y="8570"/>
                    <a:pt x="4313" y="8317"/>
                    <a:pt x="4626" y="8317"/>
                  </a:cubicBezTo>
                  <a:lnTo>
                    <a:pt x="10272" y="8317"/>
                  </a:lnTo>
                  <a:cubicBezTo>
                    <a:pt x="10582" y="8317"/>
                    <a:pt x="10835" y="8570"/>
                    <a:pt x="10835" y="8883"/>
                  </a:cubicBezTo>
                  <a:lnTo>
                    <a:pt x="10835" y="15168"/>
                  </a:lnTo>
                  <a:lnTo>
                    <a:pt x="14223" y="15168"/>
                  </a:lnTo>
                  <a:cubicBezTo>
                    <a:pt x="14225" y="15168"/>
                    <a:pt x="14227" y="15168"/>
                    <a:pt x="14228" y="15168"/>
                  </a:cubicBezTo>
                  <a:cubicBezTo>
                    <a:pt x="14539" y="15168"/>
                    <a:pt x="14792" y="14913"/>
                    <a:pt x="14789" y="14605"/>
                  </a:cubicBezTo>
                  <a:lnTo>
                    <a:pt x="14789" y="6291"/>
                  </a:lnTo>
                  <a:lnTo>
                    <a:pt x="7448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06" name="Google Shape;1606;p1">
            <a:hlinkClick r:id="rId3" action="ppaction://hlinksldjump"/>
          </p:cNvPr>
          <p:cNvSpPr txBox="1"/>
          <p:nvPr/>
        </p:nvSpPr>
        <p:spPr>
          <a:xfrm>
            <a:off x="8416250" y="607452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01</a:t>
            </a:r>
            <a:endParaRPr sz="1500" b="1" i="0" u="none" strike="noStrike" cap="non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1607" name="Google Shape;1607;p1">
            <a:hlinkClick r:id="rId4" action="ppaction://hlinksldjump"/>
          </p:cNvPr>
          <p:cNvSpPr txBox="1"/>
          <p:nvPr/>
        </p:nvSpPr>
        <p:spPr>
          <a:xfrm>
            <a:off x="8416250" y="117177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02</a:t>
            </a:r>
            <a:endParaRPr sz="1500" b="1" i="0" u="none" strike="noStrike" cap="non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1608" name="Google Shape;1608;p1">
            <a:hlinkClick r:id="rId5" action="ppaction://hlinksldjump"/>
          </p:cNvPr>
          <p:cNvSpPr txBox="1"/>
          <p:nvPr/>
        </p:nvSpPr>
        <p:spPr>
          <a:xfrm>
            <a:off x="8416250" y="1709824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03</a:t>
            </a:r>
            <a:endParaRPr sz="1500" b="1" i="0" u="none" strike="noStrike" cap="non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1609" name="Google Shape;1609;p1"/>
          <p:cNvSpPr txBox="1"/>
          <p:nvPr/>
        </p:nvSpPr>
        <p:spPr>
          <a:xfrm>
            <a:off x="8416250" y="2263998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04</a:t>
            </a:r>
            <a:endParaRPr sz="1500" b="1" i="0" u="none" strike="noStrike" cap="non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1610" name="Google Shape;1610;p1">
            <a:hlinkClick r:id="rId6" action="ppaction://hlinksldjump"/>
          </p:cNvPr>
          <p:cNvSpPr txBox="1"/>
          <p:nvPr/>
        </p:nvSpPr>
        <p:spPr>
          <a:xfrm>
            <a:off x="8416250" y="283429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05</a:t>
            </a:r>
            <a:endParaRPr sz="1500" b="1" i="0" u="none" strike="noStrike" cap="non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1611" name="Google Shape;1611;p1"/>
          <p:cNvSpPr txBox="1"/>
          <p:nvPr/>
        </p:nvSpPr>
        <p:spPr>
          <a:xfrm>
            <a:off x="8416250" y="3396535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06</a:t>
            </a:r>
            <a:endParaRPr sz="1500" b="1" i="0" u="none" strike="noStrike" cap="non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1612" name="Google Shape;1612;p1">
            <a:hlinkClick r:id="rId7" action="ppaction://hlinksldjump"/>
          </p:cNvPr>
          <p:cNvSpPr/>
          <p:nvPr/>
        </p:nvSpPr>
        <p:spPr>
          <a:xfrm>
            <a:off x="8473075" y="4372025"/>
            <a:ext cx="443400" cy="295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3" name="Google Shape;1613;p1">
            <a:hlinkClick r:id="rId7" action="ppaction://hlinksldjump"/>
          </p:cNvPr>
          <p:cNvSpPr/>
          <p:nvPr/>
        </p:nvSpPr>
        <p:spPr>
          <a:xfrm rot="-2700000">
            <a:off x="94578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4" name="Google Shape;1614;p1">
            <a:hlinkClick r:id="rId8" action="ppaction://hlinksldjump"/>
          </p:cNvPr>
          <p:cNvSpPr/>
          <p:nvPr/>
        </p:nvSpPr>
        <p:spPr>
          <a:xfrm rot="8100000">
            <a:off x="802723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3" name="Google Shape;2363;p21"/>
          <p:cNvSpPr/>
          <p:nvPr/>
        </p:nvSpPr>
        <p:spPr>
          <a:xfrm rot="126755">
            <a:off x="1458675" y="708746"/>
            <a:ext cx="6313518" cy="36267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endParaRPr sz="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4" name="Google Shape;2364;p21"/>
          <p:cNvSpPr/>
          <p:nvPr/>
        </p:nvSpPr>
        <p:spPr>
          <a:xfrm rot="-135875">
            <a:off x="1170329" y="187171"/>
            <a:ext cx="1088272" cy="940432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endParaRPr sz="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5" name="Google Shape;2365;p21"/>
          <p:cNvSpPr/>
          <p:nvPr/>
        </p:nvSpPr>
        <p:spPr>
          <a:xfrm rot="4829593">
            <a:off x="7184240" y="378394"/>
            <a:ext cx="1088288" cy="94038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endParaRPr sz="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66" name="Google Shape;2366;p21"/>
          <p:cNvGrpSpPr/>
          <p:nvPr/>
        </p:nvGrpSpPr>
        <p:grpSpPr>
          <a:xfrm>
            <a:off x="8569288" y="4423863"/>
            <a:ext cx="194021" cy="191487"/>
            <a:chOff x="6232000" y="1435050"/>
            <a:chExt cx="488225" cy="481850"/>
          </a:xfrm>
        </p:grpSpPr>
        <p:sp>
          <p:nvSpPr>
            <p:cNvPr id="2367" name="Google Shape;2367;p21"/>
            <p:cNvSpPr/>
            <p:nvPr/>
          </p:nvSpPr>
          <p:spPr>
            <a:xfrm>
              <a:off x="6578000" y="1463375"/>
              <a:ext cx="83150" cy="78250"/>
            </a:xfrm>
            <a:custGeom>
              <a:avLst/>
              <a:gdLst/>
              <a:ahLst/>
              <a:cxnLst/>
              <a:rect l="l" t="t" r="r" b="b"/>
              <a:pathLst>
                <a:path w="3326" h="3130" extrusionOk="0">
                  <a:moveTo>
                    <a:pt x="482" y="1"/>
                  </a:moveTo>
                  <a:cubicBezTo>
                    <a:pt x="280" y="1"/>
                    <a:pt x="95" y="114"/>
                    <a:pt x="1" y="293"/>
                  </a:cubicBezTo>
                  <a:lnTo>
                    <a:pt x="3322" y="3130"/>
                  </a:lnTo>
                  <a:lnTo>
                    <a:pt x="3322" y="564"/>
                  </a:lnTo>
                  <a:cubicBezTo>
                    <a:pt x="3325" y="253"/>
                    <a:pt x="3072" y="1"/>
                    <a:pt x="2761" y="1"/>
                  </a:cubicBezTo>
                  <a:cubicBezTo>
                    <a:pt x="2760" y="1"/>
                    <a:pt x="2758" y="1"/>
                    <a:pt x="2756" y="1"/>
                  </a:cubicBezTo>
                  <a:lnTo>
                    <a:pt x="497" y="1"/>
                  </a:lnTo>
                  <a:cubicBezTo>
                    <a:pt x="492" y="1"/>
                    <a:pt x="487" y="1"/>
                    <a:pt x="482" y="1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8" name="Google Shape;2368;p21"/>
            <p:cNvSpPr/>
            <p:nvPr/>
          </p:nvSpPr>
          <p:spPr>
            <a:xfrm>
              <a:off x="6421725" y="1773850"/>
              <a:ext cx="112950" cy="143050"/>
            </a:xfrm>
            <a:custGeom>
              <a:avLst/>
              <a:gdLst/>
              <a:ahLst/>
              <a:cxnLst/>
              <a:rect l="l" t="t" r="r" b="b"/>
              <a:pathLst>
                <a:path w="4518" h="5722" extrusionOk="0">
                  <a:moveTo>
                    <a:pt x="2822" y="1130"/>
                  </a:moveTo>
                  <a:cubicBezTo>
                    <a:pt x="3325" y="1130"/>
                    <a:pt x="3578" y="1738"/>
                    <a:pt x="3222" y="2093"/>
                  </a:cubicBezTo>
                  <a:cubicBezTo>
                    <a:pt x="3106" y="2209"/>
                    <a:pt x="2964" y="2260"/>
                    <a:pt x="2825" y="2260"/>
                  </a:cubicBezTo>
                  <a:cubicBezTo>
                    <a:pt x="2535" y="2260"/>
                    <a:pt x="2259" y="2036"/>
                    <a:pt x="2259" y="1696"/>
                  </a:cubicBezTo>
                  <a:cubicBezTo>
                    <a:pt x="2259" y="1383"/>
                    <a:pt x="2509" y="1130"/>
                    <a:pt x="2822" y="1130"/>
                  </a:cubicBezTo>
                  <a:close/>
                  <a:moveTo>
                    <a:pt x="0" y="1"/>
                  </a:moveTo>
                  <a:lnTo>
                    <a:pt x="0" y="5722"/>
                  </a:lnTo>
                  <a:lnTo>
                    <a:pt x="4517" y="5722"/>
                  </a:lnTo>
                  <a:lnTo>
                    <a:pt x="4517" y="1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9" name="Google Shape;2369;p21"/>
            <p:cNvSpPr/>
            <p:nvPr/>
          </p:nvSpPr>
          <p:spPr>
            <a:xfrm>
              <a:off x="6448975" y="1632700"/>
              <a:ext cx="56475" cy="56475"/>
            </a:xfrm>
            <a:custGeom>
              <a:avLst/>
              <a:gdLst/>
              <a:ahLst/>
              <a:cxnLst/>
              <a:rect l="l" t="t" r="r" b="b"/>
              <a:pathLst>
                <a:path w="2259" h="2259" extrusionOk="0">
                  <a:moveTo>
                    <a:pt x="0" y="0"/>
                  </a:moveTo>
                  <a:lnTo>
                    <a:pt x="0" y="2259"/>
                  </a:lnTo>
                  <a:lnTo>
                    <a:pt x="2259" y="2259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0" name="Google Shape;2370;p21"/>
            <p:cNvSpPr/>
            <p:nvPr/>
          </p:nvSpPr>
          <p:spPr>
            <a:xfrm>
              <a:off x="6232000" y="1435050"/>
              <a:ext cx="488225" cy="237825"/>
            </a:xfrm>
            <a:custGeom>
              <a:avLst/>
              <a:gdLst/>
              <a:ahLst/>
              <a:cxnLst/>
              <a:rect l="l" t="t" r="r" b="b"/>
              <a:pathLst>
                <a:path w="19529" h="9513" extrusionOk="0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1" name="Google Shape;2371;p21"/>
            <p:cNvSpPr/>
            <p:nvPr/>
          </p:nvSpPr>
          <p:spPr>
            <a:xfrm>
              <a:off x="6291025" y="1537700"/>
              <a:ext cx="369800" cy="379200"/>
            </a:xfrm>
            <a:custGeom>
              <a:avLst/>
              <a:gdLst/>
              <a:ahLst/>
              <a:cxnLst/>
              <a:rect l="l" t="t" r="r" b="b"/>
              <a:pathLst>
                <a:path w="14792" h="15168" extrusionOk="0">
                  <a:moveTo>
                    <a:pt x="9143" y="2671"/>
                  </a:moveTo>
                  <a:cubicBezTo>
                    <a:pt x="9453" y="2671"/>
                    <a:pt x="9706" y="2924"/>
                    <a:pt x="9706" y="3237"/>
                  </a:cubicBezTo>
                  <a:lnTo>
                    <a:pt x="9706" y="6625"/>
                  </a:lnTo>
                  <a:cubicBezTo>
                    <a:pt x="9706" y="6935"/>
                    <a:pt x="9453" y="7188"/>
                    <a:pt x="9143" y="7188"/>
                  </a:cubicBezTo>
                  <a:lnTo>
                    <a:pt x="5755" y="7188"/>
                  </a:lnTo>
                  <a:cubicBezTo>
                    <a:pt x="5442" y="7188"/>
                    <a:pt x="5189" y="6935"/>
                    <a:pt x="5189" y="6625"/>
                  </a:cubicBezTo>
                  <a:lnTo>
                    <a:pt x="5189" y="3237"/>
                  </a:lnTo>
                  <a:cubicBezTo>
                    <a:pt x="5189" y="2924"/>
                    <a:pt x="5442" y="2671"/>
                    <a:pt x="5755" y="2671"/>
                  </a:cubicBezTo>
                  <a:close/>
                  <a:moveTo>
                    <a:pt x="7448" y="0"/>
                  </a:moveTo>
                  <a:lnTo>
                    <a:pt x="4" y="6291"/>
                  </a:lnTo>
                  <a:lnTo>
                    <a:pt x="4" y="14605"/>
                  </a:lnTo>
                  <a:cubicBezTo>
                    <a:pt x="1" y="14913"/>
                    <a:pt x="254" y="15168"/>
                    <a:pt x="564" y="15168"/>
                  </a:cubicBezTo>
                  <a:cubicBezTo>
                    <a:pt x="566" y="15168"/>
                    <a:pt x="568" y="15168"/>
                    <a:pt x="570" y="15168"/>
                  </a:cubicBezTo>
                  <a:lnTo>
                    <a:pt x="4060" y="15168"/>
                  </a:lnTo>
                  <a:lnTo>
                    <a:pt x="4060" y="8883"/>
                  </a:lnTo>
                  <a:cubicBezTo>
                    <a:pt x="4060" y="8570"/>
                    <a:pt x="4313" y="8317"/>
                    <a:pt x="4626" y="8317"/>
                  </a:cubicBezTo>
                  <a:lnTo>
                    <a:pt x="10272" y="8317"/>
                  </a:lnTo>
                  <a:cubicBezTo>
                    <a:pt x="10582" y="8317"/>
                    <a:pt x="10835" y="8570"/>
                    <a:pt x="10835" y="8883"/>
                  </a:cubicBezTo>
                  <a:lnTo>
                    <a:pt x="10835" y="15168"/>
                  </a:lnTo>
                  <a:lnTo>
                    <a:pt x="14223" y="15168"/>
                  </a:lnTo>
                  <a:cubicBezTo>
                    <a:pt x="14225" y="15168"/>
                    <a:pt x="14227" y="15168"/>
                    <a:pt x="14228" y="15168"/>
                  </a:cubicBezTo>
                  <a:cubicBezTo>
                    <a:pt x="14539" y="15168"/>
                    <a:pt x="14792" y="14913"/>
                    <a:pt x="14789" y="14605"/>
                  </a:cubicBezTo>
                  <a:lnTo>
                    <a:pt x="14789" y="6291"/>
                  </a:lnTo>
                  <a:lnTo>
                    <a:pt x="7448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72" name="Google Shape;2372;p21">
            <a:hlinkClick r:id="rId3" action="ppaction://hlinksldjump"/>
          </p:cNvPr>
          <p:cNvSpPr txBox="1"/>
          <p:nvPr/>
        </p:nvSpPr>
        <p:spPr>
          <a:xfrm>
            <a:off x="8416250" y="607452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01</a:t>
            </a:r>
            <a:endParaRPr sz="1500" b="1" i="0" u="none" strike="noStrike" cap="non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373" name="Google Shape;2373;p21">
            <a:hlinkClick r:id="rId4" action="ppaction://hlinksldjump"/>
          </p:cNvPr>
          <p:cNvSpPr txBox="1"/>
          <p:nvPr/>
        </p:nvSpPr>
        <p:spPr>
          <a:xfrm>
            <a:off x="8416250" y="117177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02</a:t>
            </a:r>
            <a:endParaRPr sz="1500" b="1" i="0" u="none" strike="noStrike" cap="non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374" name="Google Shape;2374;p21">
            <a:hlinkClick r:id="rId3" action="ppaction://hlinksldjump"/>
          </p:cNvPr>
          <p:cNvSpPr txBox="1"/>
          <p:nvPr/>
        </p:nvSpPr>
        <p:spPr>
          <a:xfrm>
            <a:off x="8416250" y="1709824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03</a:t>
            </a:r>
            <a:endParaRPr sz="1500" b="1" i="0" u="none" strike="noStrike" cap="non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375" name="Google Shape;2375;p21"/>
          <p:cNvSpPr txBox="1"/>
          <p:nvPr/>
        </p:nvSpPr>
        <p:spPr>
          <a:xfrm>
            <a:off x="8416250" y="2263998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04</a:t>
            </a:r>
            <a:endParaRPr sz="1500" b="1" i="0" u="none" strike="noStrike" cap="non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376" name="Google Shape;2376;p21">
            <a:hlinkClick r:id="rId5" action="ppaction://hlinksldjump"/>
          </p:cNvPr>
          <p:cNvSpPr txBox="1"/>
          <p:nvPr/>
        </p:nvSpPr>
        <p:spPr>
          <a:xfrm>
            <a:off x="8416250" y="283429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05</a:t>
            </a:r>
            <a:endParaRPr sz="1500" b="1" i="0" u="none" strike="noStrike" cap="non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377" name="Google Shape;2377;p21"/>
          <p:cNvSpPr txBox="1"/>
          <p:nvPr/>
        </p:nvSpPr>
        <p:spPr>
          <a:xfrm>
            <a:off x="8416250" y="3396535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06</a:t>
            </a:r>
            <a:endParaRPr sz="1500" b="1" i="0" u="none" strike="noStrike" cap="non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378" name="Google Shape;2378;p21">
            <a:hlinkClick r:id="rId6" action="ppaction://hlinksldjump"/>
          </p:cNvPr>
          <p:cNvSpPr/>
          <p:nvPr/>
        </p:nvSpPr>
        <p:spPr>
          <a:xfrm>
            <a:off x="8473075" y="4372025"/>
            <a:ext cx="443400" cy="295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9" name="Google Shape;2379;p21">
            <a:hlinkClick r:id="rId7" action="ppaction://hlinksldjump"/>
          </p:cNvPr>
          <p:cNvSpPr/>
          <p:nvPr/>
        </p:nvSpPr>
        <p:spPr>
          <a:xfrm rot="-2700000">
            <a:off x="94578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0" name="Google Shape;2380;p21">
            <a:hlinkClick r:id="rId8" action="ppaction://hlinksldjump"/>
          </p:cNvPr>
          <p:cNvSpPr/>
          <p:nvPr/>
        </p:nvSpPr>
        <p:spPr>
          <a:xfrm rot="8100000">
            <a:off x="802723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1" name="Google Shape;2381;p21"/>
          <p:cNvSpPr txBox="1"/>
          <p:nvPr/>
        </p:nvSpPr>
        <p:spPr>
          <a:xfrm>
            <a:off x="1600204" y="1140589"/>
            <a:ext cx="6030459" cy="2862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Ý nghĩa</a:t>
            </a:r>
            <a:endParaRPr sz="36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Chúng ta đều có tình bạn đẹp, gắn bó</a:t>
            </a: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Bạn bè luôn luôn phải giúp đỡ và bảo vệ lẫn nhau</a:t>
            </a: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3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3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3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8" name="Google Shape;2398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7051" y="396116"/>
            <a:ext cx="6283842" cy="47473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8" name="Google Shape;1678;p3"/>
          <p:cNvSpPr txBox="1">
            <a:spLocks noGrp="1"/>
          </p:cNvSpPr>
          <p:nvPr>
            <p:ph type="ctrTitle"/>
          </p:nvPr>
        </p:nvSpPr>
        <p:spPr>
          <a:xfrm>
            <a:off x="1048350" y="1775875"/>
            <a:ext cx="7208700" cy="19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</a:pPr>
            <a:r>
              <a:rPr lang="en" dirty="0">
                <a:solidFill>
                  <a:srgbClr val="0000FF"/>
                </a:solidFill>
              </a:rPr>
              <a:t>BÀI 35:</a:t>
            </a:r>
            <a:endParaRPr dirty="0">
              <a:solidFill>
                <a:srgbClr val="0000FF"/>
              </a:solidFill>
            </a:endParaRPr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</a:pPr>
            <a:r>
              <a:rPr lang="en" dirty="0">
                <a:solidFill>
                  <a:srgbClr val="0000FF"/>
                </a:solidFill>
              </a:rPr>
              <a:t>ÔN TẬP </a:t>
            </a:r>
            <a:br>
              <a:rPr lang="en" dirty="0">
                <a:solidFill>
                  <a:srgbClr val="0000FF"/>
                </a:solidFill>
              </a:rPr>
            </a:br>
            <a:r>
              <a:rPr lang="en" dirty="0">
                <a:solidFill>
                  <a:srgbClr val="0000FF"/>
                </a:solidFill>
              </a:rPr>
              <a:t>VÀ KỂ CHUYỆN</a:t>
            </a:r>
            <a:endParaRPr dirty="0">
              <a:solidFill>
                <a:srgbClr val="0000FF"/>
              </a:solidFill>
            </a:endParaRPr>
          </a:p>
        </p:txBody>
      </p:sp>
      <p:sp>
        <p:nvSpPr>
          <p:cNvPr id="1679" name="Google Shape;1679;p3"/>
          <p:cNvSpPr txBox="1">
            <a:spLocks noGrp="1"/>
          </p:cNvSpPr>
          <p:nvPr>
            <p:ph type="subTitle" idx="1"/>
          </p:nvPr>
        </p:nvSpPr>
        <p:spPr>
          <a:xfrm>
            <a:off x="1048350" y="4008592"/>
            <a:ext cx="6866700" cy="59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dirty="0">
                <a:solidFill>
                  <a:srgbClr val="FF0000"/>
                </a:solidFill>
              </a:rPr>
              <a:t>MÔN: TIẾNG VIỆT</a:t>
            </a:r>
            <a:endParaRPr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4" name="Google Shape;1684;p4"/>
          <p:cNvSpPr/>
          <p:nvPr/>
        </p:nvSpPr>
        <p:spPr>
          <a:xfrm rot="-272599">
            <a:off x="2143282" y="1013901"/>
            <a:ext cx="4703781" cy="33281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endParaRPr sz="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5" name="Google Shape;1685;p4"/>
          <p:cNvSpPr/>
          <p:nvPr/>
        </p:nvSpPr>
        <p:spPr>
          <a:xfrm rot="-535295">
            <a:off x="1764682" y="968501"/>
            <a:ext cx="1088284" cy="94043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endParaRPr sz="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6" name="Google Shape;1686;p4"/>
          <p:cNvSpPr/>
          <p:nvPr/>
        </p:nvSpPr>
        <p:spPr>
          <a:xfrm rot="4430286">
            <a:off x="5860303" y="645089"/>
            <a:ext cx="1088253" cy="940366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endParaRPr sz="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7" name="Google Shape;1687;p4"/>
          <p:cNvSpPr txBox="1">
            <a:spLocks noGrp="1"/>
          </p:cNvSpPr>
          <p:nvPr>
            <p:ph type="title"/>
          </p:nvPr>
        </p:nvSpPr>
        <p:spPr>
          <a:xfrm>
            <a:off x="2453074" y="2512093"/>
            <a:ext cx="3968100" cy="6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" sz="7400">
                <a:solidFill>
                  <a:srgbClr val="0000FF"/>
                </a:solidFill>
              </a:rPr>
              <a:t>ĐỌC</a:t>
            </a:r>
            <a:endParaRPr sz="7400">
              <a:solidFill>
                <a:srgbClr val="0000FF"/>
              </a:solidFill>
            </a:endParaRPr>
          </a:p>
        </p:txBody>
      </p:sp>
      <p:sp>
        <p:nvSpPr>
          <p:cNvPr id="1688" name="Google Shape;1688;p4"/>
          <p:cNvSpPr txBox="1">
            <a:spLocks noGrp="1"/>
          </p:cNvSpPr>
          <p:nvPr>
            <p:ph type="title" idx="2"/>
          </p:nvPr>
        </p:nvSpPr>
        <p:spPr>
          <a:xfrm>
            <a:off x="3342725" y="1548725"/>
            <a:ext cx="2304900" cy="6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</a:pPr>
            <a:r>
              <a:rPr lang="en" sz="4400">
                <a:solidFill>
                  <a:srgbClr val="FF0000"/>
                </a:solidFill>
              </a:rPr>
              <a:t>1</a:t>
            </a:r>
            <a:endParaRPr sz="4400">
              <a:solidFill>
                <a:srgbClr val="FF0000"/>
              </a:solidFill>
            </a:endParaRPr>
          </a:p>
        </p:txBody>
      </p:sp>
      <p:sp>
        <p:nvSpPr>
          <p:cNvPr id="1689" name="Google Shape;1689;p4">
            <a:hlinkClick r:id="rId3" action="ppaction://hlinksldjump"/>
          </p:cNvPr>
          <p:cNvSpPr/>
          <p:nvPr/>
        </p:nvSpPr>
        <p:spPr>
          <a:xfrm rot="-2700000">
            <a:off x="94578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0" name="Google Shape;1690;p4"/>
          <p:cNvSpPr/>
          <p:nvPr/>
        </p:nvSpPr>
        <p:spPr>
          <a:xfrm rot="8100000">
            <a:off x="802723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91" name="Google Shape;1691;p4"/>
          <p:cNvGrpSpPr/>
          <p:nvPr/>
        </p:nvGrpSpPr>
        <p:grpSpPr>
          <a:xfrm>
            <a:off x="8569288" y="4423863"/>
            <a:ext cx="194021" cy="191487"/>
            <a:chOff x="6232000" y="1435050"/>
            <a:chExt cx="488225" cy="481850"/>
          </a:xfrm>
        </p:grpSpPr>
        <p:sp>
          <p:nvSpPr>
            <p:cNvPr id="1692" name="Google Shape;1692;p4"/>
            <p:cNvSpPr/>
            <p:nvPr/>
          </p:nvSpPr>
          <p:spPr>
            <a:xfrm>
              <a:off x="6578000" y="1463375"/>
              <a:ext cx="83150" cy="78250"/>
            </a:xfrm>
            <a:custGeom>
              <a:avLst/>
              <a:gdLst/>
              <a:ahLst/>
              <a:cxnLst/>
              <a:rect l="l" t="t" r="r" b="b"/>
              <a:pathLst>
                <a:path w="3326" h="3130" extrusionOk="0">
                  <a:moveTo>
                    <a:pt x="482" y="1"/>
                  </a:moveTo>
                  <a:cubicBezTo>
                    <a:pt x="280" y="1"/>
                    <a:pt x="95" y="114"/>
                    <a:pt x="1" y="293"/>
                  </a:cubicBezTo>
                  <a:lnTo>
                    <a:pt x="3322" y="3130"/>
                  </a:lnTo>
                  <a:lnTo>
                    <a:pt x="3322" y="564"/>
                  </a:lnTo>
                  <a:cubicBezTo>
                    <a:pt x="3325" y="253"/>
                    <a:pt x="3072" y="1"/>
                    <a:pt x="2761" y="1"/>
                  </a:cubicBezTo>
                  <a:cubicBezTo>
                    <a:pt x="2760" y="1"/>
                    <a:pt x="2758" y="1"/>
                    <a:pt x="2756" y="1"/>
                  </a:cubicBezTo>
                  <a:lnTo>
                    <a:pt x="497" y="1"/>
                  </a:lnTo>
                  <a:cubicBezTo>
                    <a:pt x="492" y="1"/>
                    <a:pt x="487" y="1"/>
                    <a:pt x="482" y="1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3" name="Google Shape;1693;p4"/>
            <p:cNvSpPr/>
            <p:nvPr/>
          </p:nvSpPr>
          <p:spPr>
            <a:xfrm>
              <a:off x="6421725" y="1773850"/>
              <a:ext cx="112950" cy="143050"/>
            </a:xfrm>
            <a:custGeom>
              <a:avLst/>
              <a:gdLst/>
              <a:ahLst/>
              <a:cxnLst/>
              <a:rect l="l" t="t" r="r" b="b"/>
              <a:pathLst>
                <a:path w="4518" h="5722" extrusionOk="0">
                  <a:moveTo>
                    <a:pt x="2822" y="1130"/>
                  </a:moveTo>
                  <a:cubicBezTo>
                    <a:pt x="3325" y="1130"/>
                    <a:pt x="3578" y="1738"/>
                    <a:pt x="3222" y="2093"/>
                  </a:cubicBezTo>
                  <a:cubicBezTo>
                    <a:pt x="3106" y="2209"/>
                    <a:pt x="2964" y="2260"/>
                    <a:pt x="2825" y="2260"/>
                  </a:cubicBezTo>
                  <a:cubicBezTo>
                    <a:pt x="2535" y="2260"/>
                    <a:pt x="2259" y="2036"/>
                    <a:pt x="2259" y="1696"/>
                  </a:cubicBezTo>
                  <a:cubicBezTo>
                    <a:pt x="2259" y="1383"/>
                    <a:pt x="2509" y="1130"/>
                    <a:pt x="2822" y="1130"/>
                  </a:cubicBezTo>
                  <a:close/>
                  <a:moveTo>
                    <a:pt x="0" y="1"/>
                  </a:moveTo>
                  <a:lnTo>
                    <a:pt x="0" y="5722"/>
                  </a:lnTo>
                  <a:lnTo>
                    <a:pt x="4517" y="5722"/>
                  </a:lnTo>
                  <a:lnTo>
                    <a:pt x="4517" y="1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4" name="Google Shape;1694;p4"/>
            <p:cNvSpPr/>
            <p:nvPr/>
          </p:nvSpPr>
          <p:spPr>
            <a:xfrm>
              <a:off x="6448975" y="1632700"/>
              <a:ext cx="56475" cy="56475"/>
            </a:xfrm>
            <a:custGeom>
              <a:avLst/>
              <a:gdLst/>
              <a:ahLst/>
              <a:cxnLst/>
              <a:rect l="l" t="t" r="r" b="b"/>
              <a:pathLst>
                <a:path w="2259" h="2259" extrusionOk="0">
                  <a:moveTo>
                    <a:pt x="0" y="0"/>
                  </a:moveTo>
                  <a:lnTo>
                    <a:pt x="0" y="2259"/>
                  </a:lnTo>
                  <a:lnTo>
                    <a:pt x="2259" y="2259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5" name="Google Shape;1695;p4"/>
            <p:cNvSpPr/>
            <p:nvPr/>
          </p:nvSpPr>
          <p:spPr>
            <a:xfrm>
              <a:off x="6232000" y="1435050"/>
              <a:ext cx="488225" cy="237825"/>
            </a:xfrm>
            <a:custGeom>
              <a:avLst/>
              <a:gdLst/>
              <a:ahLst/>
              <a:cxnLst/>
              <a:rect l="l" t="t" r="r" b="b"/>
              <a:pathLst>
                <a:path w="19529" h="9513" extrusionOk="0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6" name="Google Shape;1696;p4"/>
            <p:cNvSpPr/>
            <p:nvPr/>
          </p:nvSpPr>
          <p:spPr>
            <a:xfrm>
              <a:off x="6291025" y="1537700"/>
              <a:ext cx="369800" cy="379200"/>
            </a:xfrm>
            <a:custGeom>
              <a:avLst/>
              <a:gdLst/>
              <a:ahLst/>
              <a:cxnLst/>
              <a:rect l="l" t="t" r="r" b="b"/>
              <a:pathLst>
                <a:path w="14792" h="15168" extrusionOk="0">
                  <a:moveTo>
                    <a:pt x="9143" y="2671"/>
                  </a:moveTo>
                  <a:cubicBezTo>
                    <a:pt x="9453" y="2671"/>
                    <a:pt x="9706" y="2924"/>
                    <a:pt x="9706" y="3237"/>
                  </a:cubicBezTo>
                  <a:lnTo>
                    <a:pt x="9706" y="6625"/>
                  </a:lnTo>
                  <a:cubicBezTo>
                    <a:pt x="9706" y="6935"/>
                    <a:pt x="9453" y="7188"/>
                    <a:pt x="9143" y="7188"/>
                  </a:cubicBezTo>
                  <a:lnTo>
                    <a:pt x="5755" y="7188"/>
                  </a:lnTo>
                  <a:cubicBezTo>
                    <a:pt x="5442" y="7188"/>
                    <a:pt x="5189" y="6935"/>
                    <a:pt x="5189" y="6625"/>
                  </a:cubicBezTo>
                  <a:lnTo>
                    <a:pt x="5189" y="3237"/>
                  </a:lnTo>
                  <a:cubicBezTo>
                    <a:pt x="5189" y="2924"/>
                    <a:pt x="5442" y="2671"/>
                    <a:pt x="5755" y="2671"/>
                  </a:cubicBezTo>
                  <a:close/>
                  <a:moveTo>
                    <a:pt x="7448" y="0"/>
                  </a:moveTo>
                  <a:lnTo>
                    <a:pt x="4" y="6291"/>
                  </a:lnTo>
                  <a:lnTo>
                    <a:pt x="4" y="14605"/>
                  </a:lnTo>
                  <a:cubicBezTo>
                    <a:pt x="1" y="14913"/>
                    <a:pt x="254" y="15168"/>
                    <a:pt x="564" y="15168"/>
                  </a:cubicBezTo>
                  <a:cubicBezTo>
                    <a:pt x="566" y="15168"/>
                    <a:pt x="568" y="15168"/>
                    <a:pt x="570" y="15168"/>
                  </a:cubicBezTo>
                  <a:lnTo>
                    <a:pt x="4060" y="15168"/>
                  </a:lnTo>
                  <a:lnTo>
                    <a:pt x="4060" y="8883"/>
                  </a:lnTo>
                  <a:cubicBezTo>
                    <a:pt x="4060" y="8570"/>
                    <a:pt x="4313" y="8317"/>
                    <a:pt x="4626" y="8317"/>
                  </a:cubicBezTo>
                  <a:lnTo>
                    <a:pt x="10272" y="8317"/>
                  </a:lnTo>
                  <a:cubicBezTo>
                    <a:pt x="10582" y="8317"/>
                    <a:pt x="10835" y="8570"/>
                    <a:pt x="10835" y="8883"/>
                  </a:cubicBezTo>
                  <a:lnTo>
                    <a:pt x="10835" y="15168"/>
                  </a:lnTo>
                  <a:lnTo>
                    <a:pt x="14223" y="15168"/>
                  </a:lnTo>
                  <a:cubicBezTo>
                    <a:pt x="14225" y="15168"/>
                    <a:pt x="14227" y="15168"/>
                    <a:pt x="14228" y="15168"/>
                  </a:cubicBezTo>
                  <a:cubicBezTo>
                    <a:pt x="14539" y="15168"/>
                    <a:pt x="14792" y="14913"/>
                    <a:pt x="14789" y="14605"/>
                  </a:cubicBezTo>
                  <a:lnTo>
                    <a:pt x="14789" y="6291"/>
                  </a:lnTo>
                  <a:lnTo>
                    <a:pt x="7448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97" name="Google Shape;1697;p4">
            <a:hlinkClick r:id="rId4" action="ppaction://hlinksldjump"/>
          </p:cNvPr>
          <p:cNvSpPr txBox="1"/>
          <p:nvPr/>
        </p:nvSpPr>
        <p:spPr>
          <a:xfrm>
            <a:off x="8416250" y="607452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01</a:t>
            </a:r>
            <a:endParaRPr sz="1500" b="1" i="0" u="none" strike="noStrike" cap="non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1698" name="Google Shape;1698;p4">
            <a:hlinkClick r:id="rId4" action="ppaction://hlinksldjump"/>
          </p:cNvPr>
          <p:cNvSpPr txBox="1"/>
          <p:nvPr/>
        </p:nvSpPr>
        <p:spPr>
          <a:xfrm>
            <a:off x="8416250" y="117177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02</a:t>
            </a:r>
            <a:endParaRPr sz="1500" b="1" i="0" u="none" strike="noStrike" cap="non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1699" name="Google Shape;1699;p4">
            <a:hlinkClick r:id="rId5" action="ppaction://hlinksldjump"/>
          </p:cNvPr>
          <p:cNvSpPr txBox="1"/>
          <p:nvPr/>
        </p:nvSpPr>
        <p:spPr>
          <a:xfrm>
            <a:off x="8416250" y="1709824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03</a:t>
            </a:r>
            <a:endParaRPr sz="1500" b="1" i="0" u="none" strike="noStrike" cap="non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1700" name="Google Shape;1700;p4"/>
          <p:cNvSpPr txBox="1"/>
          <p:nvPr/>
        </p:nvSpPr>
        <p:spPr>
          <a:xfrm>
            <a:off x="8416250" y="2263998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04</a:t>
            </a:r>
            <a:endParaRPr sz="1500" b="1" i="0" u="none" strike="noStrike" cap="non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1701" name="Google Shape;1701;p4">
            <a:hlinkClick r:id="rId3" action="ppaction://hlinksldjump"/>
          </p:cNvPr>
          <p:cNvSpPr txBox="1"/>
          <p:nvPr/>
        </p:nvSpPr>
        <p:spPr>
          <a:xfrm>
            <a:off x="8416250" y="283429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05</a:t>
            </a:r>
            <a:endParaRPr sz="1500" b="1" i="0" u="none" strike="noStrike" cap="non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1702" name="Google Shape;1702;p4"/>
          <p:cNvSpPr txBox="1"/>
          <p:nvPr/>
        </p:nvSpPr>
        <p:spPr>
          <a:xfrm>
            <a:off x="8416250" y="3396535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06</a:t>
            </a:r>
            <a:endParaRPr sz="1500" b="1" i="0" u="none" strike="noStrike" cap="non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1703" name="Google Shape;1703;p4">
            <a:hlinkClick r:id="rId6" action="ppaction://hlinksldjump"/>
          </p:cNvPr>
          <p:cNvSpPr/>
          <p:nvPr/>
        </p:nvSpPr>
        <p:spPr>
          <a:xfrm>
            <a:off x="8473075" y="4372025"/>
            <a:ext cx="443400" cy="295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8" name="Google Shape;1708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6875" y="1757450"/>
            <a:ext cx="4319825" cy="2330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9" name="Google Shape;1709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80275" y="330050"/>
            <a:ext cx="3322400" cy="456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10" name="Google Shape;1710;p5"/>
          <p:cNvSpPr txBox="1"/>
          <p:nvPr/>
        </p:nvSpPr>
        <p:spPr>
          <a:xfrm>
            <a:off x="3931650" y="2413250"/>
            <a:ext cx="51615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2000" b="1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am</a:t>
            </a:r>
            <a:endParaRPr sz="2000" b="1" i="0" u="none" strike="noStrike" cap="non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11" name="Google Shape;1711;p5"/>
          <p:cNvSpPr txBox="1"/>
          <p:nvPr/>
        </p:nvSpPr>
        <p:spPr>
          <a:xfrm>
            <a:off x="2636250" y="2946650"/>
            <a:ext cx="51615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2000" b="1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ăn</a:t>
            </a:r>
            <a:endParaRPr sz="2000" b="1" i="0" u="none" strike="noStrike" cap="non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12" name="Google Shape;1712;p5"/>
          <p:cNvSpPr txBox="1"/>
          <p:nvPr/>
        </p:nvSpPr>
        <p:spPr>
          <a:xfrm>
            <a:off x="3931650" y="2946650"/>
            <a:ext cx="51615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2000" b="1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ăm</a:t>
            </a:r>
            <a:endParaRPr sz="2000" b="1" i="0" u="none" strike="noStrike" cap="non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13" name="Google Shape;1713;p5"/>
          <p:cNvSpPr txBox="1"/>
          <p:nvPr/>
        </p:nvSpPr>
        <p:spPr>
          <a:xfrm>
            <a:off x="2636250" y="3480050"/>
            <a:ext cx="51615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2000" b="1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ân</a:t>
            </a:r>
            <a:endParaRPr sz="2000" b="1" i="0" u="none" strike="noStrike" cap="non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14" name="Google Shape;1714;p5"/>
          <p:cNvSpPr txBox="1"/>
          <p:nvPr/>
        </p:nvSpPr>
        <p:spPr>
          <a:xfrm>
            <a:off x="3931650" y="3480050"/>
            <a:ext cx="51615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2000" b="1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âm</a:t>
            </a:r>
            <a:endParaRPr sz="2000" b="1" i="0" u="none" strike="noStrike" cap="non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15" name="Google Shape;1715;p5"/>
          <p:cNvSpPr txBox="1"/>
          <p:nvPr/>
        </p:nvSpPr>
        <p:spPr>
          <a:xfrm>
            <a:off x="7208250" y="956489"/>
            <a:ext cx="51615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" sz="2100" b="1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on</a:t>
            </a:r>
            <a:endParaRPr sz="2100" b="1" i="0" u="none" strike="noStrike" cap="non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16" name="Google Shape;1716;p5"/>
          <p:cNvSpPr txBox="1"/>
          <p:nvPr/>
        </p:nvSpPr>
        <p:spPr>
          <a:xfrm>
            <a:off x="7208250" y="1489889"/>
            <a:ext cx="51615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" sz="2100" b="1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ôn</a:t>
            </a:r>
            <a:endParaRPr sz="2100" b="1" i="0" u="none" strike="noStrike" cap="non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17" name="Google Shape;1717;p5"/>
          <p:cNvSpPr txBox="1"/>
          <p:nvPr/>
        </p:nvSpPr>
        <p:spPr>
          <a:xfrm>
            <a:off x="7208250" y="2099489"/>
            <a:ext cx="51615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" sz="2100" b="1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ơn</a:t>
            </a:r>
            <a:endParaRPr sz="2100" b="1" i="0" u="none" strike="noStrike" cap="non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18" name="Google Shape;1718;p5"/>
          <p:cNvSpPr txBox="1"/>
          <p:nvPr/>
        </p:nvSpPr>
        <p:spPr>
          <a:xfrm>
            <a:off x="7208250" y="2632889"/>
            <a:ext cx="51615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" sz="2100" b="1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</a:t>
            </a:r>
            <a:endParaRPr sz="2100" b="1" i="0" u="none" strike="noStrike" cap="non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19" name="Google Shape;1719;p5"/>
          <p:cNvSpPr txBox="1"/>
          <p:nvPr/>
        </p:nvSpPr>
        <p:spPr>
          <a:xfrm>
            <a:off x="7208250" y="3242489"/>
            <a:ext cx="51615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" sz="2100" b="1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ên</a:t>
            </a:r>
            <a:endParaRPr sz="2100" b="1" i="0" u="none" strike="noStrike" cap="non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20" name="Google Shape;1720;p5"/>
          <p:cNvSpPr txBox="1"/>
          <p:nvPr/>
        </p:nvSpPr>
        <p:spPr>
          <a:xfrm>
            <a:off x="7208250" y="3775889"/>
            <a:ext cx="51615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" sz="2100" b="1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</a:t>
            </a:r>
            <a:endParaRPr sz="2100" b="1" i="0" u="none" strike="noStrike" cap="non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21" name="Google Shape;1721;p5"/>
          <p:cNvSpPr txBox="1"/>
          <p:nvPr/>
        </p:nvSpPr>
        <p:spPr>
          <a:xfrm>
            <a:off x="7208250" y="4309289"/>
            <a:ext cx="51615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" sz="2100" b="1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</a:t>
            </a:r>
            <a:endParaRPr sz="2100" b="1" i="0" u="none" strike="noStrike" cap="non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22" name="Google Shape;1722;p5"/>
          <p:cNvSpPr txBox="1"/>
          <p:nvPr/>
        </p:nvSpPr>
        <p:spPr>
          <a:xfrm>
            <a:off x="1254775" y="491350"/>
            <a:ext cx="3680700" cy="5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" sz="2800" b="1" i="0" u="none" strike="noStrike" cap="none">
                <a:solidFill>
                  <a:srgbClr val="0000FF"/>
                </a:solidFill>
                <a:latin typeface="Jua"/>
                <a:ea typeface="Jua"/>
                <a:cs typeface="Jua"/>
                <a:sym typeface="Jua"/>
              </a:rPr>
              <a:t>Ghép và đọc các tiếng: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7" name="Google Shape;1727;p6" descr="Giải Bài tập Tiếng Việt lớp 1 trang 82 Bài 35: Ôn tập và kể chuyện - Sách  Kết nối tri thức với cuộc sống - VnDoc.com"/>
          <p:cNvPicPr preferRelativeResize="0"/>
          <p:nvPr/>
        </p:nvPicPr>
        <p:blipFill rotWithShape="1">
          <a:blip r:embed="rId3">
            <a:alphaModFix/>
          </a:blip>
          <a:srcRect b="6769"/>
          <a:stretch/>
        </p:blipFill>
        <p:spPr>
          <a:xfrm>
            <a:off x="1417775" y="343468"/>
            <a:ext cx="5993163" cy="4663441"/>
          </a:xfrm>
          <a:prstGeom prst="rect">
            <a:avLst/>
          </a:prstGeom>
          <a:solidFill>
            <a:srgbClr val="FF0000"/>
          </a:solidFill>
          <a:ln>
            <a:noFill/>
          </a:ln>
        </p:spPr>
      </p:pic>
      <p:sp>
        <p:nvSpPr>
          <p:cNvPr id="1728" name="Google Shape;1728;p6"/>
          <p:cNvSpPr txBox="1">
            <a:spLocks noGrp="1"/>
          </p:cNvSpPr>
          <p:nvPr>
            <p:ph type="title" idx="4294967295"/>
          </p:nvPr>
        </p:nvSpPr>
        <p:spPr>
          <a:xfrm>
            <a:off x="726225" y="-92050"/>
            <a:ext cx="7691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900">
                <a:solidFill>
                  <a:srgbClr val="FF0000"/>
                </a:solidFill>
              </a:rPr>
              <a:t>Đọc các từ ngữ: </a:t>
            </a:r>
            <a:endParaRPr sz="2900">
              <a:solidFill>
                <a:srgbClr val="FF0000"/>
              </a:solidFill>
            </a:endParaRPr>
          </a:p>
        </p:txBody>
      </p:sp>
      <p:cxnSp>
        <p:nvCxnSpPr>
          <p:cNvPr id="1729" name="Google Shape;1729;p6"/>
          <p:cNvCxnSpPr/>
          <p:nvPr/>
        </p:nvCxnSpPr>
        <p:spPr>
          <a:xfrm flipH="1">
            <a:off x="4048897" y="1068493"/>
            <a:ext cx="134400" cy="4302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730" name="Google Shape;1730;p6"/>
          <p:cNvCxnSpPr/>
          <p:nvPr/>
        </p:nvCxnSpPr>
        <p:spPr>
          <a:xfrm flipH="1">
            <a:off x="5296453" y="1582405"/>
            <a:ext cx="134400" cy="4302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731" name="Google Shape;1731;p6"/>
          <p:cNvCxnSpPr/>
          <p:nvPr/>
        </p:nvCxnSpPr>
        <p:spPr>
          <a:xfrm flipH="1">
            <a:off x="6884246" y="1554047"/>
            <a:ext cx="134400" cy="4302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732" name="Google Shape;1732;p6"/>
          <p:cNvCxnSpPr/>
          <p:nvPr/>
        </p:nvCxnSpPr>
        <p:spPr>
          <a:xfrm flipH="1">
            <a:off x="3219547" y="1897835"/>
            <a:ext cx="134400" cy="4302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733" name="Google Shape;1733;p6"/>
          <p:cNvCxnSpPr/>
          <p:nvPr/>
        </p:nvCxnSpPr>
        <p:spPr>
          <a:xfrm flipH="1">
            <a:off x="4764814" y="2847680"/>
            <a:ext cx="134400" cy="4302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734" name="Google Shape;1734;p6"/>
          <p:cNvCxnSpPr/>
          <p:nvPr/>
        </p:nvCxnSpPr>
        <p:spPr>
          <a:xfrm flipH="1">
            <a:off x="6193118" y="2585405"/>
            <a:ext cx="134400" cy="4302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735" name="Google Shape;1735;p6"/>
          <p:cNvCxnSpPr/>
          <p:nvPr/>
        </p:nvCxnSpPr>
        <p:spPr>
          <a:xfrm flipH="1">
            <a:off x="3719271" y="2971725"/>
            <a:ext cx="134400" cy="4302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736" name="Google Shape;1736;p6"/>
          <p:cNvCxnSpPr/>
          <p:nvPr/>
        </p:nvCxnSpPr>
        <p:spPr>
          <a:xfrm flipH="1">
            <a:off x="2617029" y="3719549"/>
            <a:ext cx="134400" cy="4302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737" name="Google Shape;1737;p6"/>
          <p:cNvCxnSpPr/>
          <p:nvPr/>
        </p:nvCxnSpPr>
        <p:spPr>
          <a:xfrm flipH="1">
            <a:off x="4630124" y="3903848"/>
            <a:ext cx="134400" cy="4302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738" name="Google Shape;1738;p6"/>
          <p:cNvCxnSpPr/>
          <p:nvPr/>
        </p:nvCxnSpPr>
        <p:spPr>
          <a:xfrm flipH="1">
            <a:off x="6515637" y="3673472"/>
            <a:ext cx="134400" cy="4302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3" name="Google Shape;1743;p7"/>
          <p:cNvSpPr txBox="1">
            <a:spLocks noGrp="1"/>
          </p:cNvSpPr>
          <p:nvPr>
            <p:ph type="title"/>
          </p:nvPr>
        </p:nvSpPr>
        <p:spPr>
          <a:xfrm>
            <a:off x="449492" y="150196"/>
            <a:ext cx="7691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3200">
                <a:solidFill>
                  <a:srgbClr val="0000FF"/>
                </a:solidFill>
              </a:rPr>
              <a:t>Đọc câu</a:t>
            </a:r>
            <a:endParaRPr sz="3200">
              <a:solidFill>
                <a:srgbClr val="0000FF"/>
              </a:solidFill>
            </a:endParaRPr>
          </a:p>
        </p:txBody>
      </p:sp>
      <p:sp>
        <p:nvSpPr>
          <p:cNvPr id="1744" name="Google Shape;1744;p7">
            <a:hlinkClick r:id="rId3" action="ppaction://hlinksldjump"/>
          </p:cNvPr>
          <p:cNvSpPr/>
          <p:nvPr/>
        </p:nvSpPr>
        <p:spPr>
          <a:xfrm rot="-2700000">
            <a:off x="94578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5" name="Google Shape;1745;p7">
            <a:hlinkClick r:id="rId4" action="ppaction://hlinksldjump"/>
          </p:cNvPr>
          <p:cNvSpPr/>
          <p:nvPr/>
        </p:nvSpPr>
        <p:spPr>
          <a:xfrm rot="8100000">
            <a:off x="802723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46" name="Google Shape;1746;p7"/>
          <p:cNvGrpSpPr/>
          <p:nvPr/>
        </p:nvGrpSpPr>
        <p:grpSpPr>
          <a:xfrm>
            <a:off x="8569288" y="4423863"/>
            <a:ext cx="194021" cy="191487"/>
            <a:chOff x="6232000" y="1435050"/>
            <a:chExt cx="488225" cy="481850"/>
          </a:xfrm>
        </p:grpSpPr>
        <p:sp>
          <p:nvSpPr>
            <p:cNvPr id="1747" name="Google Shape;1747;p7"/>
            <p:cNvSpPr/>
            <p:nvPr/>
          </p:nvSpPr>
          <p:spPr>
            <a:xfrm>
              <a:off x="6578000" y="1463375"/>
              <a:ext cx="83150" cy="78250"/>
            </a:xfrm>
            <a:custGeom>
              <a:avLst/>
              <a:gdLst/>
              <a:ahLst/>
              <a:cxnLst/>
              <a:rect l="l" t="t" r="r" b="b"/>
              <a:pathLst>
                <a:path w="3326" h="3130" extrusionOk="0">
                  <a:moveTo>
                    <a:pt x="482" y="1"/>
                  </a:moveTo>
                  <a:cubicBezTo>
                    <a:pt x="280" y="1"/>
                    <a:pt x="95" y="114"/>
                    <a:pt x="1" y="293"/>
                  </a:cubicBezTo>
                  <a:lnTo>
                    <a:pt x="3322" y="3130"/>
                  </a:lnTo>
                  <a:lnTo>
                    <a:pt x="3322" y="564"/>
                  </a:lnTo>
                  <a:cubicBezTo>
                    <a:pt x="3325" y="253"/>
                    <a:pt x="3072" y="1"/>
                    <a:pt x="2761" y="1"/>
                  </a:cubicBezTo>
                  <a:cubicBezTo>
                    <a:pt x="2760" y="1"/>
                    <a:pt x="2758" y="1"/>
                    <a:pt x="2756" y="1"/>
                  </a:cubicBezTo>
                  <a:lnTo>
                    <a:pt x="497" y="1"/>
                  </a:lnTo>
                  <a:cubicBezTo>
                    <a:pt x="492" y="1"/>
                    <a:pt x="487" y="1"/>
                    <a:pt x="482" y="1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8" name="Google Shape;1748;p7"/>
            <p:cNvSpPr/>
            <p:nvPr/>
          </p:nvSpPr>
          <p:spPr>
            <a:xfrm>
              <a:off x="6421725" y="1773850"/>
              <a:ext cx="112950" cy="143050"/>
            </a:xfrm>
            <a:custGeom>
              <a:avLst/>
              <a:gdLst/>
              <a:ahLst/>
              <a:cxnLst/>
              <a:rect l="l" t="t" r="r" b="b"/>
              <a:pathLst>
                <a:path w="4518" h="5722" extrusionOk="0">
                  <a:moveTo>
                    <a:pt x="2822" y="1130"/>
                  </a:moveTo>
                  <a:cubicBezTo>
                    <a:pt x="3325" y="1130"/>
                    <a:pt x="3578" y="1738"/>
                    <a:pt x="3222" y="2093"/>
                  </a:cubicBezTo>
                  <a:cubicBezTo>
                    <a:pt x="3106" y="2209"/>
                    <a:pt x="2964" y="2260"/>
                    <a:pt x="2825" y="2260"/>
                  </a:cubicBezTo>
                  <a:cubicBezTo>
                    <a:pt x="2535" y="2260"/>
                    <a:pt x="2259" y="2036"/>
                    <a:pt x="2259" y="1696"/>
                  </a:cubicBezTo>
                  <a:cubicBezTo>
                    <a:pt x="2259" y="1383"/>
                    <a:pt x="2509" y="1130"/>
                    <a:pt x="2822" y="1130"/>
                  </a:cubicBezTo>
                  <a:close/>
                  <a:moveTo>
                    <a:pt x="0" y="1"/>
                  </a:moveTo>
                  <a:lnTo>
                    <a:pt x="0" y="5722"/>
                  </a:lnTo>
                  <a:lnTo>
                    <a:pt x="4517" y="5722"/>
                  </a:lnTo>
                  <a:lnTo>
                    <a:pt x="4517" y="1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9" name="Google Shape;1749;p7"/>
            <p:cNvSpPr/>
            <p:nvPr/>
          </p:nvSpPr>
          <p:spPr>
            <a:xfrm>
              <a:off x="6448975" y="1632700"/>
              <a:ext cx="56475" cy="56475"/>
            </a:xfrm>
            <a:custGeom>
              <a:avLst/>
              <a:gdLst/>
              <a:ahLst/>
              <a:cxnLst/>
              <a:rect l="l" t="t" r="r" b="b"/>
              <a:pathLst>
                <a:path w="2259" h="2259" extrusionOk="0">
                  <a:moveTo>
                    <a:pt x="0" y="0"/>
                  </a:moveTo>
                  <a:lnTo>
                    <a:pt x="0" y="2259"/>
                  </a:lnTo>
                  <a:lnTo>
                    <a:pt x="2259" y="2259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0" name="Google Shape;1750;p7"/>
            <p:cNvSpPr/>
            <p:nvPr/>
          </p:nvSpPr>
          <p:spPr>
            <a:xfrm>
              <a:off x="6232000" y="1435050"/>
              <a:ext cx="488225" cy="237825"/>
            </a:xfrm>
            <a:custGeom>
              <a:avLst/>
              <a:gdLst/>
              <a:ahLst/>
              <a:cxnLst/>
              <a:rect l="l" t="t" r="r" b="b"/>
              <a:pathLst>
                <a:path w="19529" h="9513" extrusionOk="0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1" name="Google Shape;1751;p7"/>
            <p:cNvSpPr/>
            <p:nvPr/>
          </p:nvSpPr>
          <p:spPr>
            <a:xfrm>
              <a:off x="6291025" y="1537700"/>
              <a:ext cx="369800" cy="379200"/>
            </a:xfrm>
            <a:custGeom>
              <a:avLst/>
              <a:gdLst/>
              <a:ahLst/>
              <a:cxnLst/>
              <a:rect l="l" t="t" r="r" b="b"/>
              <a:pathLst>
                <a:path w="14792" h="15168" extrusionOk="0">
                  <a:moveTo>
                    <a:pt x="9143" y="2671"/>
                  </a:moveTo>
                  <a:cubicBezTo>
                    <a:pt x="9453" y="2671"/>
                    <a:pt x="9706" y="2924"/>
                    <a:pt x="9706" y="3237"/>
                  </a:cubicBezTo>
                  <a:lnTo>
                    <a:pt x="9706" y="6625"/>
                  </a:lnTo>
                  <a:cubicBezTo>
                    <a:pt x="9706" y="6935"/>
                    <a:pt x="9453" y="7188"/>
                    <a:pt x="9143" y="7188"/>
                  </a:cubicBezTo>
                  <a:lnTo>
                    <a:pt x="5755" y="7188"/>
                  </a:lnTo>
                  <a:cubicBezTo>
                    <a:pt x="5442" y="7188"/>
                    <a:pt x="5189" y="6935"/>
                    <a:pt x="5189" y="6625"/>
                  </a:cubicBezTo>
                  <a:lnTo>
                    <a:pt x="5189" y="3237"/>
                  </a:lnTo>
                  <a:cubicBezTo>
                    <a:pt x="5189" y="2924"/>
                    <a:pt x="5442" y="2671"/>
                    <a:pt x="5755" y="2671"/>
                  </a:cubicBezTo>
                  <a:close/>
                  <a:moveTo>
                    <a:pt x="7448" y="0"/>
                  </a:moveTo>
                  <a:lnTo>
                    <a:pt x="4" y="6291"/>
                  </a:lnTo>
                  <a:lnTo>
                    <a:pt x="4" y="14605"/>
                  </a:lnTo>
                  <a:cubicBezTo>
                    <a:pt x="1" y="14913"/>
                    <a:pt x="254" y="15168"/>
                    <a:pt x="564" y="15168"/>
                  </a:cubicBezTo>
                  <a:cubicBezTo>
                    <a:pt x="566" y="15168"/>
                    <a:pt x="568" y="15168"/>
                    <a:pt x="570" y="15168"/>
                  </a:cubicBezTo>
                  <a:lnTo>
                    <a:pt x="4060" y="15168"/>
                  </a:lnTo>
                  <a:lnTo>
                    <a:pt x="4060" y="8883"/>
                  </a:lnTo>
                  <a:cubicBezTo>
                    <a:pt x="4060" y="8570"/>
                    <a:pt x="4313" y="8317"/>
                    <a:pt x="4626" y="8317"/>
                  </a:cubicBezTo>
                  <a:lnTo>
                    <a:pt x="10272" y="8317"/>
                  </a:lnTo>
                  <a:cubicBezTo>
                    <a:pt x="10582" y="8317"/>
                    <a:pt x="10835" y="8570"/>
                    <a:pt x="10835" y="8883"/>
                  </a:cubicBezTo>
                  <a:lnTo>
                    <a:pt x="10835" y="15168"/>
                  </a:lnTo>
                  <a:lnTo>
                    <a:pt x="14223" y="15168"/>
                  </a:lnTo>
                  <a:cubicBezTo>
                    <a:pt x="14225" y="15168"/>
                    <a:pt x="14227" y="15168"/>
                    <a:pt x="14228" y="15168"/>
                  </a:cubicBezTo>
                  <a:cubicBezTo>
                    <a:pt x="14539" y="15168"/>
                    <a:pt x="14792" y="14913"/>
                    <a:pt x="14789" y="14605"/>
                  </a:cubicBezTo>
                  <a:lnTo>
                    <a:pt x="14789" y="6291"/>
                  </a:lnTo>
                  <a:lnTo>
                    <a:pt x="7448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52" name="Google Shape;1752;p7">
            <a:hlinkClick r:id="rId5" action="ppaction://hlinksldjump"/>
          </p:cNvPr>
          <p:cNvSpPr txBox="1"/>
          <p:nvPr/>
        </p:nvSpPr>
        <p:spPr>
          <a:xfrm>
            <a:off x="8416250" y="607452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01</a:t>
            </a:r>
            <a:endParaRPr sz="1500" b="1" i="0" u="none" strike="noStrike" cap="non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1753" name="Google Shape;1753;p7">
            <a:hlinkClick r:id="rId3" action="ppaction://hlinksldjump"/>
          </p:cNvPr>
          <p:cNvSpPr txBox="1"/>
          <p:nvPr/>
        </p:nvSpPr>
        <p:spPr>
          <a:xfrm>
            <a:off x="8416250" y="117177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02</a:t>
            </a:r>
            <a:endParaRPr sz="1500" b="1" i="0" u="none" strike="noStrike" cap="non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1754" name="Google Shape;1754;p7">
            <a:hlinkClick r:id="rId6" action="ppaction://hlinksldjump"/>
          </p:cNvPr>
          <p:cNvSpPr txBox="1"/>
          <p:nvPr/>
        </p:nvSpPr>
        <p:spPr>
          <a:xfrm>
            <a:off x="8416250" y="1709824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03</a:t>
            </a:r>
            <a:endParaRPr sz="1500" b="1" i="0" u="none" strike="noStrike" cap="non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1755" name="Google Shape;1755;p7"/>
          <p:cNvSpPr txBox="1"/>
          <p:nvPr/>
        </p:nvSpPr>
        <p:spPr>
          <a:xfrm>
            <a:off x="8416250" y="2263998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04</a:t>
            </a:r>
            <a:endParaRPr sz="1500" b="1" i="0" u="none" strike="noStrike" cap="non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1756" name="Google Shape;1756;p7">
            <a:hlinkClick r:id="rId7" action="ppaction://hlinksldjump"/>
          </p:cNvPr>
          <p:cNvSpPr txBox="1"/>
          <p:nvPr/>
        </p:nvSpPr>
        <p:spPr>
          <a:xfrm>
            <a:off x="8416250" y="283429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05</a:t>
            </a:r>
            <a:endParaRPr sz="1500" b="1" i="0" u="none" strike="noStrike" cap="non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1757" name="Google Shape;1757;p7"/>
          <p:cNvSpPr txBox="1"/>
          <p:nvPr/>
        </p:nvSpPr>
        <p:spPr>
          <a:xfrm>
            <a:off x="8416250" y="3396535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06</a:t>
            </a:r>
            <a:endParaRPr sz="1500" b="1" i="0" u="none" strike="noStrike" cap="non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1758" name="Google Shape;1758;p7">
            <a:hlinkClick r:id="rId8" action="ppaction://hlinksldjump"/>
          </p:cNvPr>
          <p:cNvSpPr/>
          <p:nvPr/>
        </p:nvSpPr>
        <p:spPr>
          <a:xfrm>
            <a:off x="8473075" y="4372025"/>
            <a:ext cx="443400" cy="295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59" name="Google Shape;1759;p7"/>
          <p:cNvGrpSpPr/>
          <p:nvPr/>
        </p:nvGrpSpPr>
        <p:grpSpPr>
          <a:xfrm>
            <a:off x="1330711" y="-67488"/>
            <a:ext cx="6658114" cy="4806429"/>
            <a:chOff x="1350664" y="609155"/>
            <a:chExt cx="1222637" cy="1667741"/>
          </a:xfrm>
        </p:grpSpPr>
        <p:sp>
          <p:nvSpPr>
            <p:cNvPr id="1760" name="Google Shape;1760;p7"/>
            <p:cNvSpPr/>
            <p:nvPr/>
          </p:nvSpPr>
          <p:spPr>
            <a:xfrm>
              <a:off x="1438101" y="1141696"/>
              <a:ext cx="1135200" cy="1135200"/>
            </a:xfrm>
            <a:prstGeom prst="rect">
              <a:avLst/>
            </a:prstGeom>
            <a:solidFill>
              <a:schemeClr val="dk1">
                <a:alpha val="8627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761" name="Google Shape;1761;p7"/>
            <p:cNvGrpSpPr/>
            <p:nvPr/>
          </p:nvGrpSpPr>
          <p:grpSpPr>
            <a:xfrm>
              <a:off x="1616278" y="1586840"/>
              <a:ext cx="642738" cy="586957"/>
              <a:chOff x="5154300" y="1287000"/>
              <a:chExt cx="812050" cy="741575"/>
            </a:xfrm>
          </p:grpSpPr>
          <p:sp>
            <p:nvSpPr>
              <p:cNvPr id="1762" name="Google Shape;1762;p7"/>
              <p:cNvSpPr/>
              <p:nvPr/>
            </p:nvSpPr>
            <p:spPr>
              <a:xfrm>
                <a:off x="5154300" y="1287000"/>
                <a:ext cx="812050" cy="741575"/>
              </a:xfrm>
              <a:custGeom>
                <a:avLst/>
                <a:gdLst/>
                <a:ahLst/>
                <a:cxnLst/>
                <a:rect l="l" t="t" r="r" b="b"/>
                <a:pathLst>
                  <a:path w="32482" h="29663" extrusionOk="0">
                    <a:moveTo>
                      <a:pt x="7291" y="16954"/>
                    </a:moveTo>
                    <a:cubicBezTo>
                      <a:pt x="8354" y="16954"/>
                      <a:pt x="9065" y="18031"/>
                      <a:pt x="8697" y="19036"/>
                    </a:cubicBezTo>
                    <a:cubicBezTo>
                      <a:pt x="8647" y="19111"/>
                      <a:pt x="8622" y="19211"/>
                      <a:pt x="8572" y="19286"/>
                    </a:cubicBezTo>
                    <a:cubicBezTo>
                      <a:pt x="8572" y="19311"/>
                      <a:pt x="8572" y="19336"/>
                      <a:pt x="8547" y="19336"/>
                    </a:cubicBezTo>
                    <a:cubicBezTo>
                      <a:pt x="8336" y="19925"/>
                      <a:pt x="7844" y="20179"/>
                      <a:pt x="7321" y="20179"/>
                    </a:cubicBezTo>
                    <a:cubicBezTo>
                      <a:pt x="6663" y="20179"/>
                      <a:pt x="5955" y="19778"/>
                      <a:pt x="5689" y="19136"/>
                    </a:cubicBezTo>
                    <a:cubicBezTo>
                      <a:pt x="5238" y="18083"/>
                      <a:pt x="6141" y="17031"/>
                      <a:pt x="7218" y="16955"/>
                    </a:cubicBezTo>
                    <a:cubicBezTo>
                      <a:pt x="7243" y="16954"/>
                      <a:pt x="7267" y="16954"/>
                      <a:pt x="7291" y="16954"/>
                    </a:cubicBezTo>
                    <a:close/>
                    <a:moveTo>
                      <a:pt x="27063" y="17272"/>
                    </a:moveTo>
                    <a:cubicBezTo>
                      <a:pt x="27226" y="17272"/>
                      <a:pt x="27397" y="17314"/>
                      <a:pt x="27569" y="17407"/>
                    </a:cubicBezTo>
                    <a:cubicBezTo>
                      <a:pt x="27594" y="17407"/>
                      <a:pt x="27619" y="17432"/>
                      <a:pt x="27644" y="17457"/>
                    </a:cubicBezTo>
                    <a:cubicBezTo>
                      <a:pt x="28346" y="17507"/>
                      <a:pt x="28948" y="18158"/>
                      <a:pt x="28973" y="18885"/>
                    </a:cubicBezTo>
                    <a:cubicBezTo>
                      <a:pt x="28998" y="19788"/>
                      <a:pt x="28246" y="20489"/>
                      <a:pt x="27369" y="20514"/>
                    </a:cubicBezTo>
                    <a:cubicBezTo>
                      <a:pt x="26467" y="20514"/>
                      <a:pt x="25715" y="19838"/>
                      <a:pt x="25715" y="18935"/>
                    </a:cubicBezTo>
                    <a:cubicBezTo>
                      <a:pt x="25694" y="18172"/>
                      <a:pt x="26302" y="17272"/>
                      <a:pt x="27063" y="17272"/>
                    </a:cubicBezTo>
                    <a:close/>
                    <a:moveTo>
                      <a:pt x="7143" y="21517"/>
                    </a:moveTo>
                    <a:cubicBezTo>
                      <a:pt x="7569" y="21542"/>
                      <a:pt x="8020" y="21517"/>
                      <a:pt x="8446" y="21617"/>
                    </a:cubicBezTo>
                    <a:cubicBezTo>
                      <a:pt x="9198" y="21843"/>
                      <a:pt x="8973" y="22870"/>
                      <a:pt x="8271" y="22920"/>
                    </a:cubicBezTo>
                    <a:cubicBezTo>
                      <a:pt x="8202" y="22929"/>
                      <a:pt x="8133" y="22932"/>
                      <a:pt x="8063" y="22932"/>
                    </a:cubicBezTo>
                    <a:cubicBezTo>
                      <a:pt x="7700" y="22932"/>
                      <a:pt x="7325" y="22837"/>
                      <a:pt x="6968" y="22795"/>
                    </a:cubicBezTo>
                    <a:cubicBezTo>
                      <a:pt x="6542" y="22720"/>
                      <a:pt x="6116" y="22645"/>
                      <a:pt x="5689" y="22519"/>
                    </a:cubicBezTo>
                    <a:cubicBezTo>
                      <a:pt x="5113" y="22369"/>
                      <a:pt x="5288" y="21567"/>
                      <a:pt x="5815" y="21542"/>
                    </a:cubicBezTo>
                    <a:cubicBezTo>
                      <a:pt x="6266" y="21517"/>
                      <a:pt x="6692" y="21517"/>
                      <a:pt x="7143" y="21517"/>
                    </a:cubicBezTo>
                    <a:close/>
                    <a:moveTo>
                      <a:pt x="27041" y="21517"/>
                    </a:moveTo>
                    <a:cubicBezTo>
                      <a:pt x="27938" y="21517"/>
                      <a:pt x="27938" y="22946"/>
                      <a:pt x="27041" y="22946"/>
                    </a:cubicBezTo>
                    <a:cubicBezTo>
                      <a:pt x="27033" y="22946"/>
                      <a:pt x="27026" y="22946"/>
                      <a:pt x="27018" y="22945"/>
                    </a:cubicBezTo>
                    <a:cubicBezTo>
                      <a:pt x="26241" y="22920"/>
                      <a:pt x="25414" y="22870"/>
                      <a:pt x="24637" y="22770"/>
                    </a:cubicBezTo>
                    <a:cubicBezTo>
                      <a:pt x="24111" y="22695"/>
                      <a:pt x="24111" y="21793"/>
                      <a:pt x="24637" y="21717"/>
                    </a:cubicBezTo>
                    <a:cubicBezTo>
                      <a:pt x="25414" y="21617"/>
                      <a:pt x="26241" y="21542"/>
                      <a:pt x="27018" y="21517"/>
                    </a:cubicBezTo>
                    <a:cubicBezTo>
                      <a:pt x="27026" y="21517"/>
                      <a:pt x="27033" y="21517"/>
                      <a:pt x="27041" y="21517"/>
                    </a:cubicBezTo>
                    <a:close/>
                    <a:moveTo>
                      <a:pt x="19273" y="20898"/>
                    </a:moveTo>
                    <a:cubicBezTo>
                      <a:pt x="19452" y="20898"/>
                      <a:pt x="19630" y="20995"/>
                      <a:pt x="19700" y="21216"/>
                    </a:cubicBezTo>
                    <a:cubicBezTo>
                      <a:pt x="20326" y="23321"/>
                      <a:pt x="18873" y="25803"/>
                      <a:pt x="16592" y="26028"/>
                    </a:cubicBezTo>
                    <a:cubicBezTo>
                      <a:pt x="16479" y="26040"/>
                      <a:pt x="16367" y="26045"/>
                      <a:pt x="16255" y="26045"/>
                    </a:cubicBezTo>
                    <a:cubicBezTo>
                      <a:pt x="14172" y="26045"/>
                      <a:pt x="12450" y="24088"/>
                      <a:pt x="12807" y="22018"/>
                    </a:cubicBezTo>
                    <a:cubicBezTo>
                      <a:pt x="12832" y="21993"/>
                      <a:pt x="12832" y="21993"/>
                      <a:pt x="12857" y="21968"/>
                    </a:cubicBezTo>
                    <a:cubicBezTo>
                      <a:pt x="12786" y="21778"/>
                      <a:pt x="12895" y="21565"/>
                      <a:pt x="13099" y="21565"/>
                    </a:cubicBezTo>
                    <a:cubicBezTo>
                      <a:pt x="13110" y="21565"/>
                      <a:pt x="13122" y="21566"/>
                      <a:pt x="13133" y="21567"/>
                    </a:cubicBezTo>
                    <a:cubicBezTo>
                      <a:pt x="13747" y="21600"/>
                      <a:pt x="14350" y="21622"/>
                      <a:pt x="14949" y="21622"/>
                    </a:cubicBezTo>
                    <a:cubicBezTo>
                      <a:pt x="16183" y="21622"/>
                      <a:pt x="17398" y="21528"/>
                      <a:pt x="18647" y="21241"/>
                    </a:cubicBezTo>
                    <a:lnTo>
                      <a:pt x="18822" y="21241"/>
                    </a:lnTo>
                    <a:cubicBezTo>
                      <a:pt x="18863" y="21027"/>
                      <a:pt x="19068" y="20898"/>
                      <a:pt x="19273" y="20898"/>
                    </a:cubicBezTo>
                    <a:close/>
                    <a:moveTo>
                      <a:pt x="16551" y="1"/>
                    </a:moveTo>
                    <a:cubicBezTo>
                      <a:pt x="12580" y="1"/>
                      <a:pt x="8619" y="1497"/>
                      <a:pt x="5790" y="4399"/>
                    </a:cubicBezTo>
                    <a:cubicBezTo>
                      <a:pt x="1604" y="8685"/>
                      <a:pt x="0" y="15276"/>
                      <a:pt x="2607" y="20790"/>
                    </a:cubicBezTo>
                    <a:cubicBezTo>
                      <a:pt x="5063" y="25978"/>
                      <a:pt x="10351" y="29311"/>
                      <a:pt x="15990" y="29662"/>
                    </a:cubicBezTo>
                    <a:cubicBezTo>
                      <a:pt x="16040" y="29537"/>
                      <a:pt x="16166" y="29437"/>
                      <a:pt x="16341" y="29437"/>
                    </a:cubicBezTo>
                    <a:cubicBezTo>
                      <a:pt x="16443" y="29439"/>
                      <a:pt x="16546" y="29440"/>
                      <a:pt x="16648" y="29440"/>
                    </a:cubicBezTo>
                    <a:cubicBezTo>
                      <a:pt x="23455" y="29440"/>
                      <a:pt x="29971" y="24523"/>
                      <a:pt x="31329" y="17732"/>
                    </a:cubicBezTo>
                    <a:cubicBezTo>
                      <a:pt x="32482" y="11968"/>
                      <a:pt x="29750" y="5702"/>
                      <a:pt x="24888" y="2469"/>
                    </a:cubicBezTo>
                    <a:cubicBezTo>
                      <a:pt x="22401" y="812"/>
                      <a:pt x="19473" y="1"/>
                      <a:pt x="1655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63" name="Google Shape;1763;p7"/>
              <p:cNvSpPr/>
              <p:nvPr/>
            </p:nvSpPr>
            <p:spPr>
              <a:xfrm>
                <a:off x="5796650" y="1718800"/>
                <a:ext cx="82600" cy="81075"/>
              </a:xfrm>
              <a:custGeom>
                <a:avLst/>
                <a:gdLst/>
                <a:ahLst/>
                <a:cxnLst/>
                <a:rect l="l" t="t" r="r" b="b"/>
                <a:pathLst>
                  <a:path w="3304" h="3243" extrusionOk="0">
                    <a:moveTo>
                      <a:pt x="1369" y="0"/>
                    </a:moveTo>
                    <a:cubicBezTo>
                      <a:pt x="608" y="0"/>
                      <a:pt x="0" y="900"/>
                      <a:pt x="21" y="1663"/>
                    </a:cubicBezTo>
                    <a:cubicBezTo>
                      <a:pt x="21" y="2566"/>
                      <a:pt x="773" y="3242"/>
                      <a:pt x="1675" y="3242"/>
                    </a:cubicBezTo>
                    <a:cubicBezTo>
                      <a:pt x="2552" y="3217"/>
                      <a:pt x="3304" y="2516"/>
                      <a:pt x="3279" y="1613"/>
                    </a:cubicBezTo>
                    <a:cubicBezTo>
                      <a:pt x="3254" y="886"/>
                      <a:pt x="2652" y="235"/>
                      <a:pt x="1950" y="185"/>
                    </a:cubicBezTo>
                    <a:cubicBezTo>
                      <a:pt x="1925" y="160"/>
                      <a:pt x="1900" y="135"/>
                      <a:pt x="1875" y="135"/>
                    </a:cubicBezTo>
                    <a:cubicBezTo>
                      <a:pt x="1703" y="42"/>
                      <a:pt x="1532" y="0"/>
                      <a:pt x="1369" y="0"/>
                    </a:cubicBezTo>
                    <a:close/>
                  </a:path>
                </a:pathLst>
              </a:custGeom>
              <a:solidFill>
                <a:srgbClr val="1C1C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64" name="Google Shape;1764;p7"/>
              <p:cNvSpPr/>
              <p:nvPr/>
            </p:nvSpPr>
            <p:spPr>
              <a:xfrm>
                <a:off x="5757050" y="1824900"/>
                <a:ext cx="95700" cy="35750"/>
              </a:xfrm>
              <a:custGeom>
                <a:avLst/>
                <a:gdLst/>
                <a:ahLst/>
                <a:cxnLst/>
                <a:rect l="l" t="t" r="r" b="b"/>
                <a:pathLst>
                  <a:path w="3828" h="1430" extrusionOk="0">
                    <a:moveTo>
                      <a:pt x="2931" y="1"/>
                    </a:moveTo>
                    <a:cubicBezTo>
                      <a:pt x="2923" y="1"/>
                      <a:pt x="2916" y="1"/>
                      <a:pt x="2908" y="1"/>
                    </a:cubicBezTo>
                    <a:cubicBezTo>
                      <a:pt x="2131" y="26"/>
                      <a:pt x="1304" y="101"/>
                      <a:pt x="527" y="201"/>
                    </a:cubicBezTo>
                    <a:cubicBezTo>
                      <a:pt x="1" y="277"/>
                      <a:pt x="1" y="1179"/>
                      <a:pt x="527" y="1254"/>
                    </a:cubicBezTo>
                    <a:cubicBezTo>
                      <a:pt x="1304" y="1354"/>
                      <a:pt x="2131" y="1404"/>
                      <a:pt x="2908" y="1429"/>
                    </a:cubicBezTo>
                    <a:cubicBezTo>
                      <a:pt x="2916" y="1430"/>
                      <a:pt x="2923" y="1430"/>
                      <a:pt x="2931" y="1430"/>
                    </a:cubicBezTo>
                    <a:cubicBezTo>
                      <a:pt x="3828" y="1430"/>
                      <a:pt x="3828" y="1"/>
                      <a:pt x="2931" y="1"/>
                    </a:cubicBezTo>
                    <a:close/>
                  </a:path>
                </a:pathLst>
              </a:custGeom>
              <a:solidFill>
                <a:srgbClr val="EEA2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65" name="Google Shape;1765;p7"/>
              <p:cNvSpPr/>
              <p:nvPr/>
            </p:nvSpPr>
            <p:spPr>
              <a:xfrm>
                <a:off x="5285250" y="1710825"/>
                <a:ext cx="95675" cy="80675"/>
              </a:xfrm>
              <a:custGeom>
                <a:avLst/>
                <a:gdLst/>
                <a:ahLst/>
                <a:cxnLst/>
                <a:rect l="l" t="t" r="r" b="b"/>
                <a:pathLst>
                  <a:path w="3827" h="3227" extrusionOk="0">
                    <a:moveTo>
                      <a:pt x="2053" y="1"/>
                    </a:moveTo>
                    <a:cubicBezTo>
                      <a:pt x="2029" y="1"/>
                      <a:pt x="2005" y="1"/>
                      <a:pt x="1980" y="2"/>
                    </a:cubicBezTo>
                    <a:cubicBezTo>
                      <a:pt x="903" y="78"/>
                      <a:pt x="0" y="1130"/>
                      <a:pt x="451" y="2183"/>
                    </a:cubicBezTo>
                    <a:cubicBezTo>
                      <a:pt x="717" y="2825"/>
                      <a:pt x="1425" y="3226"/>
                      <a:pt x="2083" y="3226"/>
                    </a:cubicBezTo>
                    <a:cubicBezTo>
                      <a:pt x="2606" y="3226"/>
                      <a:pt x="3098" y="2972"/>
                      <a:pt x="3309" y="2383"/>
                    </a:cubicBezTo>
                    <a:cubicBezTo>
                      <a:pt x="3334" y="2358"/>
                      <a:pt x="3334" y="2358"/>
                      <a:pt x="3334" y="2333"/>
                    </a:cubicBezTo>
                    <a:cubicBezTo>
                      <a:pt x="3384" y="2258"/>
                      <a:pt x="3409" y="2158"/>
                      <a:pt x="3459" y="2083"/>
                    </a:cubicBezTo>
                    <a:cubicBezTo>
                      <a:pt x="3827" y="1078"/>
                      <a:pt x="3116" y="1"/>
                      <a:pt x="2053" y="1"/>
                    </a:cubicBezTo>
                    <a:close/>
                  </a:path>
                </a:pathLst>
              </a:custGeom>
              <a:solidFill>
                <a:srgbClr val="1C1C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66" name="Google Shape;1766;p7"/>
              <p:cNvSpPr/>
              <p:nvPr/>
            </p:nvSpPr>
            <p:spPr>
              <a:xfrm>
                <a:off x="5282125" y="1824900"/>
                <a:ext cx="102150" cy="35425"/>
              </a:xfrm>
              <a:custGeom>
                <a:avLst/>
                <a:gdLst/>
                <a:ahLst/>
                <a:cxnLst/>
                <a:rect l="l" t="t" r="r" b="b"/>
                <a:pathLst>
                  <a:path w="4086" h="1417" extrusionOk="0">
                    <a:moveTo>
                      <a:pt x="2030" y="1"/>
                    </a:moveTo>
                    <a:cubicBezTo>
                      <a:pt x="1579" y="1"/>
                      <a:pt x="1153" y="1"/>
                      <a:pt x="702" y="26"/>
                    </a:cubicBezTo>
                    <a:cubicBezTo>
                      <a:pt x="175" y="51"/>
                      <a:pt x="0" y="853"/>
                      <a:pt x="576" y="1003"/>
                    </a:cubicBezTo>
                    <a:cubicBezTo>
                      <a:pt x="1003" y="1129"/>
                      <a:pt x="1429" y="1204"/>
                      <a:pt x="1855" y="1279"/>
                    </a:cubicBezTo>
                    <a:cubicBezTo>
                      <a:pt x="2212" y="1321"/>
                      <a:pt x="2587" y="1416"/>
                      <a:pt x="2950" y="1416"/>
                    </a:cubicBezTo>
                    <a:cubicBezTo>
                      <a:pt x="3020" y="1416"/>
                      <a:pt x="3089" y="1413"/>
                      <a:pt x="3158" y="1404"/>
                    </a:cubicBezTo>
                    <a:cubicBezTo>
                      <a:pt x="3860" y="1354"/>
                      <a:pt x="4085" y="327"/>
                      <a:pt x="3333" y="101"/>
                    </a:cubicBezTo>
                    <a:cubicBezTo>
                      <a:pt x="2907" y="1"/>
                      <a:pt x="2456" y="26"/>
                      <a:pt x="2030" y="1"/>
                    </a:cubicBezTo>
                    <a:close/>
                  </a:path>
                </a:pathLst>
              </a:custGeom>
              <a:solidFill>
                <a:srgbClr val="EEA2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67" name="Google Shape;1767;p7"/>
              <p:cNvSpPr/>
              <p:nvPr/>
            </p:nvSpPr>
            <p:spPr>
              <a:xfrm rot="-4500710">
                <a:off x="5463449" y="1735467"/>
                <a:ext cx="214601" cy="214601"/>
              </a:xfrm>
              <a:prstGeom prst="chord">
                <a:avLst>
                  <a:gd name="adj1" fmla="val 2700000"/>
                  <a:gd name="adj2" fmla="val 1620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768" name="Google Shape;1768;p7"/>
            <p:cNvSpPr/>
            <p:nvPr/>
          </p:nvSpPr>
          <p:spPr>
            <a:xfrm>
              <a:off x="1350664" y="1046524"/>
              <a:ext cx="1135200" cy="113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just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None/>
              </a:pPr>
              <a:r>
                <a:rPr lang="en" sz="2200" b="1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Nhìn rùa, thỏ chê: “ Quả là chậm như rùa.”. Rùa ôn tồn: “Ta thi nhé.”. Thỏ hớn hở tham gia. Thỏ nhởn nhơ múa ca, rùa cứ bò cần mẫn. Thế là, rùa đi xa hơn hẳn thỏ.</a:t>
              </a:r>
              <a:endParaRPr sz="22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None/>
              </a:pPr>
              <a:r>
                <a:rPr lang="en" sz="2200" b="1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(Theo </a:t>
              </a:r>
              <a:r>
                <a:rPr lang="en" sz="2200" b="1" i="1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Ngụ ngôn Ê - dốp</a:t>
              </a:r>
              <a:r>
                <a:rPr lang="en" sz="2200" b="1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)</a:t>
              </a:r>
              <a:endParaRPr sz="22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9" name="Google Shape;1769;p7"/>
            <p:cNvSpPr/>
            <p:nvPr/>
          </p:nvSpPr>
          <p:spPr>
            <a:xfrm rot="-1358159" flipH="1">
              <a:off x="1589782" y="719886"/>
              <a:ext cx="695729" cy="601153"/>
            </a:xfrm>
            <a:custGeom>
              <a:avLst/>
              <a:gdLst/>
              <a:ahLst/>
              <a:cxnLst/>
              <a:rect l="l" t="t" r="r" b="b"/>
              <a:pathLst>
                <a:path w="25370" h="21060" extrusionOk="0">
                  <a:moveTo>
                    <a:pt x="20833" y="1"/>
                  </a:moveTo>
                  <a:lnTo>
                    <a:pt x="1" y="14443"/>
                  </a:lnTo>
                  <a:cubicBezTo>
                    <a:pt x="1" y="14443"/>
                    <a:pt x="1097" y="14443"/>
                    <a:pt x="1513" y="14972"/>
                  </a:cubicBezTo>
                  <a:cubicBezTo>
                    <a:pt x="1891" y="15540"/>
                    <a:pt x="1551" y="16371"/>
                    <a:pt x="1551" y="16371"/>
                  </a:cubicBezTo>
                  <a:cubicBezTo>
                    <a:pt x="1551" y="16371"/>
                    <a:pt x="2647" y="16371"/>
                    <a:pt x="3063" y="16938"/>
                  </a:cubicBezTo>
                  <a:cubicBezTo>
                    <a:pt x="3479" y="17543"/>
                    <a:pt x="3139" y="18867"/>
                    <a:pt x="3139" y="18867"/>
                  </a:cubicBezTo>
                  <a:cubicBezTo>
                    <a:pt x="3139" y="18867"/>
                    <a:pt x="4349" y="19018"/>
                    <a:pt x="4613" y="19396"/>
                  </a:cubicBezTo>
                  <a:cubicBezTo>
                    <a:pt x="4878" y="19774"/>
                    <a:pt x="4727" y="21060"/>
                    <a:pt x="4727" y="21060"/>
                  </a:cubicBezTo>
                  <a:lnTo>
                    <a:pt x="25370" y="6768"/>
                  </a:lnTo>
                  <a:cubicBezTo>
                    <a:pt x="23442" y="6579"/>
                    <a:pt x="23782" y="4575"/>
                    <a:pt x="23782" y="4575"/>
                  </a:cubicBezTo>
                  <a:cubicBezTo>
                    <a:pt x="23782" y="4575"/>
                    <a:pt x="22912" y="4235"/>
                    <a:pt x="22459" y="3819"/>
                  </a:cubicBezTo>
                  <a:cubicBezTo>
                    <a:pt x="22043" y="3403"/>
                    <a:pt x="22345" y="2156"/>
                    <a:pt x="22345" y="2156"/>
                  </a:cubicBezTo>
                  <a:cubicBezTo>
                    <a:pt x="22345" y="2156"/>
                    <a:pt x="21173" y="2118"/>
                    <a:pt x="20795" y="1626"/>
                  </a:cubicBezTo>
                  <a:cubicBezTo>
                    <a:pt x="20455" y="1135"/>
                    <a:pt x="20833" y="1"/>
                    <a:pt x="208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endParaRPr sz="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70" name="Google Shape;1770;p7"/>
          <p:cNvSpPr/>
          <p:nvPr/>
        </p:nvSpPr>
        <p:spPr>
          <a:xfrm>
            <a:off x="3274257" y="831960"/>
            <a:ext cx="262764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i="0" u="none" strike="noStrike" cap="none">
                <a:solidFill>
                  <a:srgbClr val="000000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Thỏ và rùa</a:t>
            </a:r>
            <a:endParaRPr sz="3200" b="1" i="0" u="none" strike="noStrike" cap="none">
              <a:solidFill>
                <a:srgbClr val="000000"/>
              </a:solidFill>
              <a:latin typeface="Droid Sans Mono"/>
              <a:ea typeface="Droid Sans Mono"/>
              <a:cs typeface="Droid Sans Mono"/>
              <a:sym typeface="Droid Sans Mon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5" name="Google Shape;1775;p8"/>
          <p:cNvSpPr/>
          <p:nvPr/>
        </p:nvSpPr>
        <p:spPr>
          <a:xfrm>
            <a:off x="2407274" y="4232770"/>
            <a:ext cx="10874" cy="10900"/>
          </a:xfrm>
          <a:custGeom>
            <a:avLst/>
            <a:gdLst/>
            <a:ahLst/>
            <a:cxnLst/>
            <a:rect l="l" t="t" r="r" b="b"/>
            <a:pathLst>
              <a:path w="418" h="419" extrusionOk="0">
                <a:moveTo>
                  <a:pt x="278" y="1"/>
                </a:moveTo>
                <a:lnTo>
                  <a:pt x="0" y="279"/>
                </a:lnTo>
                <a:lnTo>
                  <a:pt x="139" y="418"/>
                </a:lnTo>
                <a:lnTo>
                  <a:pt x="418" y="140"/>
                </a:lnTo>
                <a:lnTo>
                  <a:pt x="278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76" name="Google Shape;1776;p8"/>
          <p:cNvGrpSpPr/>
          <p:nvPr/>
        </p:nvGrpSpPr>
        <p:grpSpPr>
          <a:xfrm flipH="1">
            <a:off x="7297654" y="3590241"/>
            <a:ext cx="722904" cy="540721"/>
            <a:chOff x="1288291" y="3777091"/>
            <a:chExt cx="722904" cy="540721"/>
          </a:xfrm>
        </p:grpSpPr>
        <p:sp>
          <p:nvSpPr>
            <p:cNvPr id="1777" name="Google Shape;1777;p8"/>
            <p:cNvSpPr/>
            <p:nvPr/>
          </p:nvSpPr>
          <p:spPr>
            <a:xfrm>
              <a:off x="1338318" y="3991611"/>
              <a:ext cx="138712" cy="162204"/>
            </a:xfrm>
            <a:custGeom>
              <a:avLst/>
              <a:gdLst/>
              <a:ahLst/>
              <a:cxnLst/>
              <a:rect l="l" t="t" r="r" b="b"/>
              <a:pathLst>
                <a:path w="5332" h="6235" extrusionOk="0">
                  <a:moveTo>
                    <a:pt x="1577" y="1"/>
                  </a:moveTo>
                  <a:lnTo>
                    <a:pt x="1" y="603"/>
                  </a:lnTo>
                  <a:cubicBezTo>
                    <a:pt x="905" y="4752"/>
                    <a:pt x="5331" y="6235"/>
                    <a:pt x="5331" y="6235"/>
                  </a:cubicBezTo>
                  <a:cubicBezTo>
                    <a:pt x="1832" y="3106"/>
                    <a:pt x="1577" y="1"/>
                    <a:pt x="15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8" name="Google Shape;1778;p8"/>
            <p:cNvSpPr/>
            <p:nvPr/>
          </p:nvSpPr>
          <p:spPr>
            <a:xfrm>
              <a:off x="1310586" y="3978343"/>
              <a:ext cx="129060" cy="160408"/>
            </a:xfrm>
            <a:custGeom>
              <a:avLst/>
              <a:gdLst/>
              <a:ahLst/>
              <a:cxnLst/>
              <a:rect l="l" t="t" r="r" b="b"/>
              <a:pathLst>
                <a:path w="4961" h="6166" extrusionOk="0">
                  <a:moveTo>
                    <a:pt x="1785" y="1"/>
                  </a:moveTo>
                  <a:lnTo>
                    <a:pt x="1" y="210"/>
                  </a:lnTo>
                  <a:cubicBezTo>
                    <a:pt x="626" y="4381"/>
                    <a:pt x="4960" y="6166"/>
                    <a:pt x="4960" y="6166"/>
                  </a:cubicBezTo>
                  <a:cubicBezTo>
                    <a:pt x="1669" y="2828"/>
                    <a:pt x="1785" y="1"/>
                    <a:pt x="178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9" name="Google Shape;1779;p8"/>
            <p:cNvSpPr/>
            <p:nvPr/>
          </p:nvSpPr>
          <p:spPr>
            <a:xfrm>
              <a:off x="1288291" y="3980164"/>
              <a:ext cx="146516" cy="156168"/>
            </a:xfrm>
            <a:custGeom>
              <a:avLst/>
              <a:gdLst/>
              <a:ahLst/>
              <a:cxnLst/>
              <a:rect l="l" t="t" r="r" b="b"/>
              <a:pathLst>
                <a:path w="5632" h="6003" extrusionOk="0">
                  <a:moveTo>
                    <a:pt x="1553" y="0"/>
                  </a:moveTo>
                  <a:lnTo>
                    <a:pt x="0" y="696"/>
                  </a:lnTo>
                  <a:cubicBezTo>
                    <a:pt x="1136" y="4775"/>
                    <a:pt x="5632" y="6003"/>
                    <a:pt x="5632" y="6003"/>
                  </a:cubicBezTo>
                  <a:cubicBezTo>
                    <a:pt x="1993" y="3106"/>
                    <a:pt x="1553" y="0"/>
                    <a:pt x="15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0" name="Google Shape;1780;p8"/>
            <p:cNvSpPr/>
            <p:nvPr/>
          </p:nvSpPr>
          <p:spPr>
            <a:xfrm>
              <a:off x="1562593" y="4161645"/>
              <a:ext cx="97114" cy="112151"/>
            </a:xfrm>
            <a:custGeom>
              <a:avLst/>
              <a:gdLst/>
              <a:ahLst/>
              <a:cxnLst/>
              <a:rect l="l" t="t" r="r" b="b"/>
              <a:pathLst>
                <a:path w="3733" h="4311" fill="none" extrusionOk="0">
                  <a:moveTo>
                    <a:pt x="3732" y="0"/>
                  </a:moveTo>
                  <a:cubicBezTo>
                    <a:pt x="3732" y="0"/>
                    <a:pt x="2991" y="1507"/>
                    <a:pt x="1" y="4311"/>
                  </a:cubicBezTo>
                </a:path>
              </a:pathLst>
            </a:custGeom>
            <a:noFill/>
            <a:ln w="191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1" name="Google Shape;1781;p8"/>
            <p:cNvSpPr/>
            <p:nvPr/>
          </p:nvSpPr>
          <p:spPr>
            <a:xfrm>
              <a:off x="1546932" y="4253269"/>
              <a:ext cx="27758" cy="64543"/>
            </a:xfrm>
            <a:custGeom>
              <a:avLst/>
              <a:gdLst/>
              <a:ahLst/>
              <a:cxnLst/>
              <a:rect l="l" t="t" r="r" b="b"/>
              <a:pathLst>
                <a:path w="1067" h="2481" fill="none" extrusionOk="0">
                  <a:moveTo>
                    <a:pt x="0" y="1"/>
                  </a:moveTo>
                  <a:cubicBezTo>
                    <a:pt x="0" y="1"/>
                    <a:pt x="1066" y="835"/>
                    <a:pt x="858" y="2481"/>
                  </a:cubicBezTo>
                </a:path>
              </a:pathLst>
            </a:custGeom>
            <a:noFill/>
            <a:ln w="191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2" name="Google Shape;1782;p8"/>
            <p:cNvSpPr/>
            <p:nvPr/>
          </p:nvSpPr>
          <p:spPr>
            <a:xfrm>
              <a:off x="1547530" y="4273769"/>
              <a:ext cx="38606" cy="32597"/>
            </a:xfrm>
            <a:custGeom>
              <a:avLst/>
              <a:gdLst/>
              <a:ahLst/>
              <a:cxnLst/>
              <a:rect l="l" t="t" r="r" b="b"/>
              <a:pathLst>
                <a:path w="1484" h="1253" fill="none" extrusionOk="0">
                  <a:moveTo>
                    <a:pt x="1484" y="1229"/>
                  </a:moveTo>
                  <a:cubicBezTo>
                    <a:pt x="1484" y="1229"/>
                    <a:pt x="1113" y="186"/>
                    <a:pt x="580" y="1"/>
                  </a:cubicBezTo>
                  <a:cubicBezTo>
                    <a:pt x="580" y="1"/>
                    <a:pt x="464" y="603"/>
                    <a:pt x="1" y="1252"/>
                  </a:cubicBezTo>
                </a:path>
              </a:pathLst>
            </a:custGeom>
            <a:noFill/>
            <a:ln w="191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3" name="Google Shape;1783;p8"/>
            <p:cNvSpPr/>
            <p:nvPr/>
          </p:nvSpPr>
          <p:spPr>
            <a:xfrm>
              <a:off x="1507129" y="3810754"/>
              <a:ext cx="227319" cy="216679"/>
            </a:xfrm>
            <a:custGeom>
              <a:avLst/>
              <a:gdLst/>
              <a:ahLst/>
              <a:cxnLst/>
              <a:rect l="l" t="t" r="r" b="b"/>
              <a:pathLst>
                <a:path w="8738" h="8329" extrusionOk="0">
                  <a:moveTo>
                    <a:pt x="372" y="0"/>
                  </a:moveTo>
                  <a:cubicBezTo>
                    <a:pt x="372" y="0"/>
                    <a:pt x="1" y="4450"/>
                    <a:pt x="2712" y="6999"/>
                  </a:cubicBezTo>
                  <a:cubicBezTo>
                    <a:pt x="3756" y="7973"/>
                    <a:pt x="4605" y="8329"/>
                    <a:pt x="5278" y="8329"/>
                  </a:cubicBezTo>
                  <a:cubicBezTo>
                    <a:pt x="5934" y="8329"/>
                    <a:pt x="6425" y="7990"/>
                    <a:pt x="6768" y="7555"/>
                  </a:cubicBezTo>
                  <a:cubicBezTo>
                    <a:pt x="8738" y="5052"/>
                    <a:pt x="7069" y="3106"/>
                    <a:pt x="3964" y="2225"/>
                  </a:cubicBezTo>
                  <a:cubicBezTo>
                    <a:pt x="1299" y="1460"/>
                    <a:pt x="372" y="0"/>
                    <a:pt x="3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4" name="Google Shape;1784;p8"/>
            <p:cNvSpPr/>
            <p:nvPr/>
          </p:nvSpPr>
          <p:spPr>
            <a:xfrm>
              <a:off x="1373282" y="3777091"/>
              <a:ext cx="637315" cy="473057"/>
            </a:xfrm>
            <a:custGeom>
              <a:avLst/>
              <a:gdLst/>
              <a:ahLst/>
              <a:cxnLst/>
              <a:rect l="l" t="t" r="r" b="b"/>
              <a:pathLst>
                <a:path w="24498" h="18184" extrusionOk="0">
                  <a:moveTo>
                    <a:pt x="14962" y="1"/>
                  </a:moveTo>
                  <a:cubicBezTo>
                    <a:pt x="12845" y="1"/>
                    <a:pt x="10636" y="1145"/>
                    <a:pt x="8970" y="4006"/>
                  </a:cubicBezTo>
                  <a:cubicBezTo>
                    <a:pt x="6768" y="7806"/>
                    <a:pt x="4219" y="10657"/>
                    <a:pt x="1554" y="11260"/>
                  </a:cubicBezTo>
                  <a:cubicBezTo>
                    <a:pt x="488" y="11515"/>
                    <a:pt x="1" y="12789"/>
                    <a:pt x="673" y="13647"/>
                  </a:cubicBezTo>
                  <a:cubicBezTo>
                    <a:pt x="2536" y="16018"/>
                    <a:pt x="6059" y="18183"/>
                    <a:pt x="10011" y="18183"/>
                  </a:cubicBezTo>
                  <a:cubicBezTo>
                    <a:pt x="12547" y="18183"/>
                    <a:pt x="15259" y="17292"/>
                    <a:pt x="17823" y="14991"/>
                  </a:cubicBezTo>
                  <a:cubicBezTo>
                    <a:pt x="24497" y="9012"/>
                    <a:pt x="22203" y="4238"/>
                    <a:pt x="19375" y="1758"/>
                  </a:cubicBezTo>
                  <a:cubicBezTo>
                    <a:pt x="18149" y="672"/>
                    <a:pt x="16583" y="1"/>
                    <a:pt x="149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5" name="Google Shape;1785;p8"/>
            <p:cNvSpPr/>
            <p:nvPr/>
          </p:nvSpPr>
          <p:spPr>
            <a:xfrm>
              <a:off x="1741654" y="3991012"/>
              <a:ext cx="45266" cy="45240"/>
            </a:xfrm>
            <a:custGeom>
              <a:avLst/>
              <a:gdLst/>
              <a:ahLst/>
              <a:cxnLst/>
              <a:rect l="l" t="t" r="r" b="b"/>
              <a:pathLst>
                <a:path w="1740" h="1739" extrusionOk="0">
                  <a:moveTo>
                    <a:pt x="882" y="1"/>
                  </a:moveTo>
                  <a:cubicBezTo>
                    <a:pt x="395" y="1"/>
                    <a:pt x="1" y="395"/>
                    <a:pt x="1" y="881"/>
                  </a:cubicBezTo>
                  <a:cubicBezTo>
                    <a:pt x="1" y="1345"/>
                    <a:pt x="395" y="1739"/>
                    <a:pt x="882" y="1739"/>
                  </a:cubicBezTo>
                  <a:cubicBezTo>
                    <a:pt x="1345" y="1739"/>
                    <a:pt x="1739" y="1345"/>
                    <a:pt x="1739" y="881"/>
                  </a:cubicBezTo>
                  <a:cubicBezTo>
                    <a:pt x="1739" y="395"/>
                    <a:pt x="1345" y="1"/>
                    <a:pt x="8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6" name="Google Shape;1786;p8"/>
            <p:cNvSpPr/>
            <p:nvPr/>
          </p:nvSpPr>
          <p:spPr>
            <a:xfrm>
              <a:off x="1422736" y="4148377"/>
              <a:ext cx="97088" cy="112151"/>
            </a:xfrm>
            <a:custGeom>
              <a:avLst/>
              <a:gdLst/>
              <a:ahLst/>
              <a:cxnLst/>
              <a:rect l="l" t="t" r="r" b="b"/>
              <a:pathLst>
                <a:path w="3732" h="4311" fill="none" extrusionOk="0">
                  <a:moveTo>
                    <a:pt x="3731" y="0"/>
                  </a:moveTo>
                  <a:cubicBezTo>
                    <a:pt x="3731" y="0"/>
                    <a:pt x="3013" y="1507"/>
                    <a:pt x="0" y="4311"/>
                  </a:cubicBezTo>
                </a:path>
              </a:pathLst>
            </a:custGeom>
            <a:noFill/>
            <a:ln w="191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7" name="Google Shape;1787;p8"/>
            <p:cNvSpPr/>
            <p:nvPr/>
          </p:nvSpPr>
          <p:spPr>
            <a:xfrm>
              <a:off x="1407049" y="4240002"/>
              <a:ext cx="27758" cy="64543"/>
            </a:xfrm>
            <a:custGeom>
              <a:avLst/>
              <a:gdLst/>
              <a:ahLst/>
              <a:cxnLst/>
              <a:rect l="l" t="t" r="r" b="b"/>
              <a:pathLst>
                <a:path w="1067" h="2481" fill="none" extrusionOk="0">
                  <a:moveTo>
                    <a:pt x="1" y="1"/>
                  </a:moveTo>
                  <a:cubicBezTo>
                    <a:pt x="1" y="1"/>
                    <a:pt x="1067" y="835"/>
                    <a:pt x="858" y="2481"/>
                  </a:cubicBezTo>
                </a:path>
              </a:pathLst>
            </a:custGeom>
            <a:noFill/>
            <a:ln w="191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8" name="Google Shape;1788;p8"/>
            <p:cNvSpPr/>
            <p:nvPr/>
          </p:nvSpPr>
          <p:spPr>
            <a:xfrm>
              <a:off x="1408272" y="4260502"/>
              <a:ext cx="38008" cy="32597"/>
            </a:xfrm>
            <a:custGeom>
              <a:avLst/>
              <a:gdLst/>
              <a:ahLst/>
              <a:cxnLst/>
              <a:rect l="l" t="t" r="r" b="b"/>
              <a:pathLst>
                <a:path w="1461" h="1253" fill="none" extrusionOk="0">
                  <a:moveTo>
                    <a:pt x="1460" y="1229"/>
                  </a:moveTo>
                  <a:cubicBezTo>
                    <a:pt x="1460" y="1229"/>
                    <a:pt x="1089" y="186"/>
                    <a:pt x="556" y="1"/>
                  </a:cubicBezTo>
                  <a:cubicBezTo>
                    <a:pt x="556" y="1"/>
                    <a:pt x="440" y="603"/>
                    <a:pt x="0" y="1252"/>
                  </a:cubicBezTo>
                </a:path>
              </a:pathLst>
            </a:custGeom>
            <a:noFill/>
            <a:ln w="191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9" name="Google Shape;1789;p8"/>
            <p:cNvSpPr/>
            <p:nvPr/>
          </p:nvSpPr>
          <p:spPr>
            <a:xfrm>
              <a:off x="1401638" y="3896968"/>
              <a:ext cx="249744" cy="151355"/>
            </a:xfrm>
            <a:custGeom>
              <a:avLst/>
              <a:gdLst/>
              <a:ahLst/>
              <a:cxnLst/>
              <a:rect l="l" t="t" r="r" b="b"/>
              <a:pathLst>
                <a:path w="9600" h="5818" extrusionOk="0">
                  <a:moveTo>
                    <a:pt x="0" y="0"/>
                  </a:moveTo>
                  <a:cubicBezTo>
                    <a:pt x="0" y="0"/>
                    <a:pt x="1483" y="4218"/>
                    <a:pt x="5006" y="5446"/>
                  </a:cubicBezTo>
                  <a:cubicBezTo>
                    <a:pt x="5748" y="5707"/>
                    <a:pt x="6361" y="5817"/>
                    <a:pt x="6864" y="5817"/>
                  </a:cubicBezTo>
                  <a:cubicBezTo>
                    <a:pt x="8151" y="5817"/>
                    <a:pt x="8723" y="5094"/>
                    <a:pt x="8923" y="4311"/>
                  </a:cubicBezTo>
                  <a:cubicBezTo>
                    <a:pt x="9600" y="1643"/>
                    <a:pt x="7984" y="463"/>
                    <a:pt x="5487" y="463"/>
                  </a:cubicBezTo>
                  <a:cubicBezTo>
                    <a:pt x="5078" y="463"/>
                    <a:pt x="4645" y="495"/>
                    <a:pt x="4195" y="557"/>
                  </a:cubicBezTo>
                  <a:cubicBezTo>
                    <a:pt x="3712" y="630"/>
                    <a:pt x="3269" y="660"/>
                    <a:pt x="2867" y="660"/>
                  </a:cubicBezTo>
                  <a:cubicBezTo>
                    <a:pt x="990" y="66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0" name="Google Shape;1790;p8"/>
            <p:cNvSpPr/>
            <p:nvPr/>
          </p:nvSpPr>
          <p:spPr>
            <a:xfrm>
              <a:off x="1823055" y="3990414"/>
              <a:ext cx="138088" cy="37410"/>
            </a:xfrm>
            <a:custGeom>
              <a:avLst/>
              <a:gdLst/>
              <a:ahLst/>
              <a:cxnLst/>
              <a:rect l="l" t="t" r="r" b="b"/>
              <a:pathLst>
                <a:path w="5308" h="1438" extrusionOk="0">
                  <a:moveTo>
                    <a:pt x="1" y="0"/>
                  </a:moveTo>
                  <a:lnTo>
                    <a:pt x="1762" y="1437"/>
                  </a:lnTo>
                  <a:lnTo>
                    <a:pt x="5308" y="64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1" name="Google Shape;1791;p8"/>
            <p:cNvSpPr/>
            <p:nvPr/>
          </p:nvSpPr>
          <p:spPr>
            <a:xfrm>
              <a:off x="1755520" y="3925897"/>
              <a:ext cx="59132" cy="25963"/>
            </a:xfrm>
            <a:custGeom>
              <a:avLst/>
              <a:gdLst/>
              <a:ahLst/>
              <a:cxnLst/>
              <a:rect l="l" t="t" r="r" b="b"/>
              <a:pathLst>
                <a:path w="2273" h="998" fill="none" extrusionOk="0">
                  <a:moveTo>
                    <a:pt x="2272" y="1"/>
                  </a:moveTo>
                  <a:cubicBezTo>
                    <a:pt x="2272" y="1"/>
                    <a:pt x="1994" y="858"/>
                    <a:pt x="1113" y="928"/>
                  </a:cubicBezTo>
                  <a:cubicBezTo>
                    <a:pt x="233" y="997"/>
                    <a:pt x="1" y="140"/>
                    <a:pt x="1" y="140"/>
                  </a:cubicBezTo>
                </a:path>
              </a:pathLst>
            </a:custGeom>
            <a:noFill/>
            <a:ln w="191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2" name="Google Shape;1792;p8"/>
            <p:cNvSpPr/>
            <p:nvPr/>
          </p:nvSpPr>
          <p:spPr>
            <a:xfrm>
              <a:off x="1876126" y="3916870"/>
              <a:ext cx="41000" cy="24740"/>
            </a:xfrm>
            <a:custGeom>
              <a:avLst/>
              <a:gdLst/>
              <a:ahLst/>
              <a:cxnLst/>
              <a:rect l="l" t="t" r="r" b="b"/>
              <a:pathLst>
                <a:path w="1576" h="951" fill="none" extrusionOk="0">
                  <a:moveTo>
                    <a:pt x="0" y="70"/>
                  </a:moveTo>
                  <a:cubicBezTo>
                    <a:pt x="0" y="70"/>
                    <a:pt x="185" y="950"/>
                    <a:pt x="881" y="811"/>
                  </a:cubicBezTo>
                  <a:cubicBezTo>
                    <a:pt x="1437" y="695"/>
                    <a:pt x="1576" y="0"/>
                    <a:pt x="1576" y="0"/>
                  </a:cubicBezTo>
                </a:path>
              </a:pathLst>
            </a:custGeom>
            <a:noFill/>
            <a:ln w="191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3" name="Google Shape;1793;p8"/>
            <p:cNvSpPr/>
            <p:nvPr/>
          </p:nvSpPr>
          <p:spPr>
            <a:xfrm>
              <a:off x="1823055" y="3939763"/>
              <a:ext cx="188140" cy="74195"/>
            </a:xfrm>
            <a:custGeom>
              <a:avLst/>
              <a:gdLst/>
              <a:ahLst/>
              <a:cxnLst/>
              <a:rect l="l" t="t" r="r" b="b"/>
              <a:pathLst>
                <a:path w="7232" h="2852" extrusionOk="0">
                  <a:moveTo>
                    <a:pt x="1391" y="1"/>
                  </a:moveTo>
                  <a:lnTo>
                    <a:pt x="1" y="1947"/>
                  </a:lnTo>
                  <a:lnTo>
                    <a:pt x="7231" y="2851"/>
                  </a:lnTo>
                  <a:lnTo>
                    <a:pt x="139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94" name="Google Shape;1794;p8"/>
          <p:cNvGrpSpPr/>
          <p:nvPr/>
        </p:nvGrpSpPr>
        <p:grpSpPr>
          <a:xfrm>
            <a:off x="1307781" y="1604646"/>
            <a:ext cx="1099498" cy="557632"/>
            <a:chOff x="1100281" y="1325671"/>
            <a:chExt cx="1099498" cy="557632"/>
          </a:xfrm>
        </p:grpSpPr>
        <p:sp>
          <p:nvSpPr>
            <p:cNvPr id="1795" name="Google Shape;1795;p8"/>
            <p:cNvSpPr/>
            <p:nvPr/>
          </p:nvSpPr>
          <p:spPr>
            <a:xfrm>
              <a:off x="1639780" y="1354340"/>
              <a:ext cx="559999" cy="329402"/>
            </a:xfrm>
            <a:custGeom>
              <a:avLst/>
              <a:gdLst/>
              <a:ahLst/>
              <a:cxnLst/>
              <a:rect l="l" t="t" r="r" b="b"/>
              <a:pathLst>
                <a:path w="21526" h="12662" extrusionOk="0">
                  <a:moveTo>
                    <a:pt x="17562" y="0"/>
                  </a:moveTo>
                  <a:cubicBezTo>
                    <a:pt x="16729" y="0"/>
                    <a:pt x="15699" y="92"/>
                    <a:pt x="14438" y="309"/>
                  </a:cubicBezTo>
                  <a:cubicBezTo>
                    <a:pt x="7185" y="1537"/>
                    <a:pt x="2063" y="5662"/>
                    <a:pt x="2063" y="5662"/>
                  </a:cubicBezTo>
                  <a:cubicBezTo>
                    <a:pt x="0" y="7053"/>
                    <a:pt x="441" y="9927"/>
                    <a:pt x="2712" y="11039"/>
                  </a:cubicBezTo>
                  <a:cubicBezTo>
                    <a:pt x="3236" y="11296"/>
                    <a:pt x="3717" y="11394"/>
                    <a:pt x="4147" y="11394"/>
                  </a:cubicBezTo>
                  <a:cubicBezTo>
                    <a:pt x="5579" y="11394"/>
                    <a:pt x="6443" y="10298"/>
                    <a:pt x="6443" y="10297"/>
                  </a:cubicBezTo>
                  <a:lnTo>
                    <a:pt x="6443" y="10297"/>
                  </a:lnTo>
                  <a:cubicBezTo>
                    <a:pt x="6443" y="10298"/>
                    <a:pt x="6188" y="12661"/>
                    <a:pt x="9062" y="12661"/>
                  </a:cubicBezTo>
                  <a:cubicBezTo>
                    <a:pt x="11935" y="12661"/>
                    <a:pt x="11379" y="9834"/>
                    <a:pt x="11379" y="9834"/>
                  </a:cubicBezTo>
                  <a:lnTo>
                    <a:pt x="11379" y="9834"/>
                  </a:lnTo>
                  <a:cubicBezTo>
                    <a:pt x="11379" y="9834"/>
                    <a:pt x="11924" y="11134"/>
                    <a:pt x="13365" y="11134"/>
                  </a:cubicBezTo>
                  <a:cubicBezTo>
                    <a:pt x="13579" y="11134"/>
                    <a:pt x="13813" y="11105"/>
                    <a:pt x="14068" y="11039"/>
                  </a:cubicBezTo>
                  <a:cubicBezTo>
                    <a:pt x="16038" y="10552"/>
                    <a:pt x="15064" y="8351"/>
                    <a:pt x="15064" y="8351"/>
                  </a:cubicBezTo>
                  <a:lnTo>
                    <a:pt x="15064" y="8351"/>
                  </a:lnTo>
                  <a:cubicBezTo>
                    <a:pt x="15064" y="8351"/>
                    <a:pt x="15622" y="8817"/>
                    <a:pt x="16426" y="8817"/>
                  </a:cubicBezTo>
                  <a:cubicBezTo>
                    <a:pt x="16770" y="8817"/>
                    <a:pt x="17158" y="8732"/>
                    <a:pt x="17567" y="8490"/>
                  </a:cubicBezTo>
                  <a:cubicBezTo>
                    <a:pt x="18934" y="7702"/>
                    <a:pt x="17683" y="5662"/>
                    <a:pt x="17683" y="5662"/>
                  </a:cubicBezTo>
                  <a:lnTo>
                    <a:pt x="17683" y="5662"/>
                  </a:lnTo>
                  <a:cubicBezTo>
                    <a:pt x="17683" y="5662"/>
                    <a:pt x="18046" y="5813"/>
                    <a:pt x="18520" y="5813"/>
                  </a:cubicBezTo>
                  <a:cubicBezTo>
                    <a:pt x="19011" y="5813"/>
                    <a:pt x="19622" y="5651"/>
                    <a:pt x="20070" y="4990"/>
                  </a:cubicBezTo>
                  <a:cubicBezTo>
                    <a:pt x="20951" y="3669"/>
                    <a:pt x="19699" y="2511"/>
                    <a:pt x="19699" y="2511"/>
                  </a:cubicBezTo>
                  <a:cubicBezTo>
                    <a:pt x="21040" y="2070"/>
                    <a:pt x="21526" y="0"/>
                    <a:pt x="175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6" name="Google Shape;1796;p8"/>
            <p:cNvSpPr/>
            <p:nvPr/>
          </p:nvSpPr>
          <p:spPr>
            <a:xfrm>
              <a:off x="1708511" y="1763894"/>
              <a:ext cx="43419" cy="85641"/>
            </a:xfrm>
            <a:custGeom>
              <a:avLst/>
              <a:gdLst/>
              <a:ahLst/>
              <a:cxnLst/>
              <a:rect l="l" t="t" r="r" b="b"/>
              <a:pathLst>
                <a:path w="1669" h="3292" fill="none" extrusionOk="0">
                  <a:moveTo>
                    <a:pt x="0" y="1"/>
                  </a:moveTo>
                  <a:cubicBezTo>
                    <a:pt x="0" y="1"/>
                    <a:pt x="1669" y="1090"/>
                    <a:pt x="348" y="3291"/>
                  </a:cubicBezTo>
                </a:path>
              </a:pathLst>
            </a:custGeom>
            <a:noFill/>
            <a:ln w="191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7" name="Google Shape;1797;p8"/>
            <p:cNvSpPr/>
            <p:nvPr/>
          </p:nvSpPr>
          <p:spPr>
            <a:xfrm>
              <a:off x="1689806" y="1839858"/>
              <a:ext cx="70579" cy="24142"/>
            </a:xfrm>
            <a:custGeom>
              <a:avLst/>
              <a:gdLst/>
              <a:ahLst/>
              <a:cxnLst/>
              <a:rect l="l" t="t" r="r" b="b"/>
              <a:pathLst>
                <a:path w="2713" h="928" fill="none" extrusionOk="0">
                  <a:moveTo>
                    <a:pt x="1" y="418"/>
                  </a:moveTo>
                  <a:cubicBezTo>
                    <a:pt x="1" y="418"/>
                    <a:pt x="1577" y="1"/>
                    <a:pt x="2712" y="928"/>
                  </a:cubicBezTo>
                </a:path>
              </a:pathLst>
            </a:custGeom>
            <a:noFill/>
            <a:ln w="191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8" name="Google Shape;1798;p8"/>
            <p:cNvSpPr/>
            <p:nvPr/>
          </p:nvSpPr>
          <p:spPr>
            <a:xfrm>
              <a:off x="1717538" y="1839260"/>
              <a:ext cx="42248" cy="35589"/>
            </a:xfrm>
            <a:custGeom>
              <a:avLst/>
              <a:gdLst/>
              <a:ahLst/>
              <a:cxnLst/>
              <a:rect l="l" t="t" r="r" b="b"/>
              <a:pathLst>
                <a:path w="1624" h="1368" fill="none" extrusionOk="0">
                  <a:moveTo>
                    <a:pt x="1021" y="1368"/>
                  </a:moveTo>
                  <a:cubicBezTo>
                    <a:pt x="488" y="603"/>
                    <a:pt x="1" y="418"/>
                    <a:pt x="1" y="418"/>
                  </a:cubicBezTo>
                  <a:cubicBezTo>
                    <a:pt x="1" y="418"/>
                    <a:pt x="812" y="0"/>
                    <a:pt x="1623" y="279"/>
                  </a:cubicBezTo>
                </a:path>
              </a:pathLst>
            </a:custGeom>
            <a:noFill/>
            <a:ln w="191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9" name="Google Shape;1799;p8"/>
            <p:cNvSpPr/>
            <p:nvPr/>
          </p:nvSpPr>
          <p:spPr>
            <a:xfrm>
              <a:off x="1406451" y="1325671"/>
              <a:ext cx="501647" cy="499280"/>
            </a:xfrm>
            <a:custGeom>
              <a:avLst/>
              <a:gdLst/>
              <a:ahLst/>
              <a:cxnLst/>
              <a:rect l="l" t="t" r="r" b="b"/>
              <a:pathLst>
                <a:path w="19283" h="19192" extrusionOk="0">
                  <a:moveTo>
                    <a:pt x="12523" y="0"/>
                  </a:moveTo>
                  <a:cubicBezTo>
                    <a:pt x="12134" y="0"/>
                    <a:pt x="11743" y="51"/>
                    <a:pt x="11356" y="159"/>
                  </a:cubicBezTo>
                  <a:cubicBezTo>
                    <a:pt x="10151" y="484"/>
                    <a:pt x="8807" y="1226"/>
                    <a:pt x="8066" y="3589"/>
                  </a:cubicBezTo>
                  <a:cubicBezTo>
                    <a:pt x="7078" y="6833"/>
                    <a:pt x="6722" y="9026"/>
                    <a:pt x="4438" y="9026"/>
                  </a:cubicBezTo>
                  <a:cubicBezTo>
                    <a:pt x="4094" y="9026"/>
                    <a:pt x="3707" y="8976"/>
                    <a:pt x="3268" y="8873"/>
                  </a:cubicBezTo>
                  <a:cubicBezTo>
                    <a:pt x="2272" y="8637"/>
                    <a:pt x="1607" y="8420"/>
                    <a:pt x="1157" y="8420"/>
                  </a:cubicBezTo>
                  <a:cubicBezTo>
                    <a:pt x="329" y="8420"/>
                    <a:pt x="230" y="9153"/>
                    <a:pt x="140" y="11840"/>
                  </a:cubicBezTo>
                  <a:cubicBezTo>
                    <a:pt x="1" y="15038"/>
                    <a:pt x="2318" y="17680"/>
                    <a:pt x="5864" y="18653"/>
                  </a:cubicBezTo>
                  <a:cubicBezTo>
                    <a:pt x="7133" y="19011"/>
                    <a:pt x="8372" y="19191"/>
                    <a:pt x="9550" y="19191"/>
                  </a:cubicBezTo>
                  <a:cubicBezTo>
                    <a:pt x="14095" y="19191"/>
                    <a:pt x="17742" y="16513"/>
                    <a:pt x="18772" y="11029"/>
                  </a:cubicBezTo>
                  <a:cubicBezTo>
                    <a:pt x="19282" y="8271"/>
                    <a:pt x="18494" y="4980"/>
                    <a:pt x="17683" y="3427"/>
                  </a:cubicBezTo>
                  <a:cubicBezTo>
                    <a:pt x="16666" y="1491"/>
                    <a:pt x="14625" y="0"/>
                    <a:pt x="125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0" name="Google Shape;1800;p8"/>
            <p:cNvSpPr/>
            <p:nvPr/>
          </p:nvSpPr>
          <p:spPr>
            <a:xfrm>
              <a:off x="1440219" y="1602055"/>
              <a:ext cx="440746" cy="222818"/>
            </a:xfrm>
            <a:custGeom>
              <a:avLst/>
              <a:gdLst/>
              <a:ahLst/>
              <a:cxnLst/>
              <a:rect l="l" t="t" r="r" b="b"/>
              <a:pathLst>
                <a:path w="16942" h="8565" extrusionOk="0">
                  <a:moveTo>
                    <a:pt x="14123" y="1"/>
                  </a:moveTo>
                  <a:cubicBezTo>
                    <a:pt x="11343" y="1"/>
                    <a:pt x="11444" y="4666"/>
                    <a:pt x="7115" y="5387"/>
                  </a:cubicBezTo>
                  <a:cubicBezTo>
                    <a:pt x="6195" y="5536"/>
                    <a:pt x="5301" y="5596"/>
                    <a:pt x="4458" y="5596"/>
                  </a:cubicBezTo>
                  <a:cubicBezTo>
                    <a:pt x="2667" y="5596"/>
                    <a:pt x="1103" y="5323"/>
                    <a:pt x="0" y="5040"/>
                  </a:cubicBezTo>
                  <a:lnTo>
                    <a:pt x="0" y="5040"/>
                  </a:lnTo>
                  <a:cubicBezTo>
                    <a:pt x="997" y="6430"/>
                    <a:pt x="2596" y="7496"/>
                    <a:pt x="4566" y="8029"/>
                  </a:cubicBezTo>
                  <a:cubicBezTo>
                    <a:pt x="5831" y="8385"/>
                    <a:pt x="7066" y="8565"/>
                    <a:pt x="8241" y="8565"/>
                  </a:cubicBezTo>
                  <a:cubicBezTo>
                    <a:pt x="12188" y="8565"/>
                    <a:pt x="15459" y="6541"/>
                    <a:pt x="16941" y="2398"/>
                  </a:cubicBezTo>
                  <a:cubicBezTo>
                    <a:pt x="16779" y="1401"/>
                    <a:pt x="16246" y="497"/>
                    <a:pt x="14972" y="127"/>
                  </a:cubicBezTo>
                  <a:cubicBezTo>
                    <a:pt x="14660" y="40"/>
                    <a:pt x="14380" y="1"/>
                    <a:pt x="141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1" name="Google Shape;1801;p8"/>
            <p:cNvSpPr/>
            <p:nvPr/>
          </p:nvSpPr>
          <p:spPr>
            <a:xfrm>
              <a:off x="1779038" y="1519119"/>
              <a:ext cx="91079" cy="38086"/>
            </a:xfrm>
            <a:custGeom>
              <a:avLst/>
              <a:gdLst/>
              <a:ahLst/>
              <a:cxnLst/>
              <a:rect l="l" t="t" r="r" b="b"/>
              <a:pathLst>
                <a:path w="3501" h="1464" extrusionOk="0">
                  <a:moveTo>
                    <a:pt x="1" y="0"/>
                  </a:moveTo>
                  <a:lnTo>
                    <a:pt x="1" y="0"/>
                  </a:lnTo>
                  <a:cubicBezTo>
                    <a:pt x="453" y="1177"/>
                    <a:pt x="1362" y="1464"/>
                    <a:pt x="2140" y="1464"/>
                  </a:cubicBezTo>
                  <a:cubicBezTo>
                    <a:pt x="2879" y="1464"/>
                    <a:pt x="3500" y="1206"/>
                    <a:pt x="3500" y="1206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2" name="Google Shape;1802;p8"/>
            <p:cNvSpPr/>
            <p:nvPr/>
          </p:nvSpPr>
          <p:spPr>
            <a:xfrm>
              <a:off x="1100281" y="1354340"/>
              <a:ext cx="560025" cy="329402"/>
            </a:xfrm>
            <a:custGeom>
              <a:avLst/>
              <a:gdLst/>
              <a:ahLst/>
              <a:cxnLst/>
              <a:rect l="l" t="t" r="r" b="b"/>
              <a:pathLst>
                <a:path w="21527" h="12662" extrusionOk="0">
                  <a:moveTo>
                    <a:pt x="3951" y="0"/>
                  </a:moveTo>
                  <a:cubicBezTo>
                    <a:pt x="1" y="0"/>
                    <a:pt x="487" y="2070"/>
                    <a:pt x="1827" y="2511"/>
                  </a:cubicBezTo>
                  <a:cubicBezTo>
                    <a:pt x="1827" y="2511"/>
                    <a:pt x="576" y="3669"/>
                    <a:pt x="1457" y="4990"/>
                  </a:cubicBezTo>
                  <a:cubicBezTo>
                    <a:pt x="1905" y="5651"/>
                    <a:pt x="2509" y="5813"/>
                    <a:pt x="2995" y="5813"/>
                  </a:cubicBezTo>
                  <a:cubicBezTo>
                    <a:pt x="3463" y="5813"/>
                    <a:pt x="3820" y="5662"/>
                    <a:pt x="3820" y="5662"/>
                  </a:cubicBezTo>
                  <a:lnTo>
                    <a:pt x="3820" y="5662"/>
                  </a:lnTo>
                  <a:cubicBezTo>
                    <a:pt x="3820" y="5662"/>
                    <a:pt x="2569" y="7702"/>
                    <a:pt x="3960" y="8490"/>
                  </a:cubicBezTo>
                  <a:cubicBezTo>
                    <a:pt x="4369" y="8732"/>
                    <a:pt x="4757" y="8817"/>
                    <a:pt x="5100" y="8817"/>
                  </a:cubicBezTo>
                  <a:cubicBezTo>
                    <a:pt x="5905" y="8817"/>
                    <a:pt x="6462" y="8351"/>
                    <a:pt x="6462" y="8351"/>
                  </a:cubicBezTo>
                  <a:lnTo>
                    <a:pt x="6462" y="8351"/>
                  </a:lnTo>
                  <a:cubicBezTo>
                    <a:pt x="6462" y="8351"/>
                    <a:pt x="5489" y="10552"/>
                    <a:pt x="7459" y="11039"/>
                  </a:cubicBezTo>
                  <a:cubicBezTo>
                    <a:pt x="7714" y="11105"/>
                    <a:pt x="7948" y="11134"/>
                    <a:pt x="8162" y="11134"/>
                  </a:cubicBezTo>
                  <a:cubicBezTo>
                    <a:pt x="9603" y="11134"/>
                    <a:pt x="10147" y="9834"/>
                    <a:pt x="10147" y="9834"/>
                  </a:cubicBezTo>
                  <a:lnTo>
                    <a:pt x="10147" y="9834"/>
                  </a:lnTo>
                  <a:cubicBezTo>
                    <a:pt x="10147" y="9834"/>
                    <a:pt x="9568" y="12661"/>
                    <a:pt x="12442" y="12661"/>
                  </a:cubicBezTo>
                  <a:cubicBezTo>
                    <a:pt x="15315" y="12661"/>
                    <a:pt x="15084" y="10298"/>
                    <a:pt x="15084" y="10297"/>
                  </a:cubicBezTo>
                  <a:lnTo>
                    <a:pt x="15084" y="10297"/>
                  </a:lnTo>
                  <a:cubicBezTo>
                    <a:pt x="15084" y="10298"/>
                    <a:pt x="15934" y="11394"/>
                    <a:pt x="17360" y="11394"/>
                  </a:cubicBezTo>
                  <a:cubicBezTo>
                    <a:pt x="17788" y="11394"/>
                    <a:pt x="18268" y="11296"/>
                    <a:pt x="18792" y="11039"/>
                  </a:cubicBezTo>
                  <a:cubicBezTo>
                    <a:pt x="21086" y="9927"/>
                    <a:pt x="21526" y="7053"/>
                    <a:pt x="19441" y="5662"/>
                  </a:cubicBezTo>
                  <a:cubicBezTo>
                    <a:pt x="19441" y="5662"/>
                    <a:pt x="14319" y="1537"/>
                    <a:pt x="7065" y="309"/>
                  </a:cubicBezTo>
                  <a:cubicBezTo>
                    <a:pt x="5809" y="92"/>
                    <a:pt x="4782" y="0"/>
                    <a:pt x="39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3" name="Google Shape;1803;p8"/>
            <p:cNvSpPr/>
            <p:nvPr/>
          </p:nvSpPr>
          <p:spPr>
            <a:xfrm>
              <a:off x="1849591" y="1458816"/>
              <a:ext cx="22919" cy="17534"/>
            </a:xfrm>
            <a:custGeom>
              <a:avLst/>
              <a:gdLst/>
              <a:ahLst/>
              <a:cxnLst/>
              <a:rect l="l" t="t" r="r" b="b"/>
              <a:pathLst>
                <a:path w="881" h="674" fill="none" extrusionOk="0">
                  <a:moveTo>
                    <a:pt x="881" y="325"/>
                  </a:moveTo>
                  <a:cubicBezTo>
                    <a:pt x="788" y="94"/>
                    <a:pt x="533" y="1"/>
                    <a:pt x="302" y="94"/>
                  </a:cubicBezTo>
                  <a:cubicBezTo>
                    <a:pt x="93" y="186"/>
                    <a:pt x="0" y="464"/>
                    <a:pt x="93" y="673"/>
                  </a:cubicBezTo>
                </a:path>
              </a:pathLst>
            </a:custGeom>
            <a:noFill/>
            <a:ln w="191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4" name="Google Shape;1804;p8"/>
            <p:cNvSpPr/>
            <p:nvPr/>
          </p:nvSpPr>
          <p:spPr>
            <a:xfrm>
              <a:off x="1752529" y="1462458"/>
              <a:ext cx="34990" cy="22919"/>
            </a:xfrm>
            <a:custGeom>
              <a:avLst/>
              <a:gdLst/>
              <a:ahLst/>
              <a:cxnLst/>
              <a:rect l="l" t="t" r="r" b="b"/>
              <a:pathLst>
                <a:path w="1345" h="881" fill="none" extrusionOk="0">
                  <a:moveTo>
                    <a:pt x="1252" y="881"/>
                  </a:moveTo>
                  <a:cubicBezTo>
                    <a:pt x="1344" y="533"/>
                    <a:pt x="1136" y="185"/>
                    <a:pt x="788" y="93"/>
                  </a:cubicBezTo>
                  <a:cubicBezTo>
                    <a:pt x="464" y="0"/>
                    <a:pt x="93" y="209"/>
                    <a:pt x="0" y="533"/>
                  </a:cubicBezTo>
                </a:path>
              </a:pathLst>
            </a:custGeom>
            <a:noFill/>
            <a:ln w="191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5" name="Google Shape;1805;p8"/>
            <p:cNvSpPr/>
            <p:nvPr/>
          </p:nvSpPr>
          <p:spPr>
            <a:xfrm>
              <a:off x="1779038" y="1484753"/>
              <a:ext cx="129659" cy="66468"/>
            </a:xfrm>
            <a:custGeom>
              <a:avLst/>
              <a:gdLst/>
              <a:ahLst/>
              <a:cxnLst/>
              <a:rect l="l" t="t" r="r" b="b"/>
              <a:pathLst>
                <a:path w="4984" h="2555" extrusionOk="0">
                  <a:moveTo>
                    <a:pt x="1948" y="0"/>
                  </a:moveTo>
                  <a:cubicBezTo>
                    <a:pt x="1948" y="0"/>
                    <a:pt x="1322" y="974"/>
                    <a:pt x="1" y="1321"/>
                  </a:cubicBezTo>
                  <a:cubicBezTo>
                    <a:pt x="1" y="1321"/>
                    <a:pt x="1571" y="2555"/>
                    <a:pt x="4089" y="2555"/>
                  </a:cubicBezTo>
                  <a:cubicBezTo>
                    <a:pt x="4375" y="2555"/>
                    <a:pt x="4674" y="2539"/>
                    <a:pt x="4983" y="2503"/>
                  </a:cubicBezTo>
                  <a:cubicBezTo>
                    <a:pt x="4983" y="2503"/>
                    <a:pt x="3593" y="1600"/>
                    <a:pt x="3199" y="649"/>
                  </a:cubicBezTo>
                  <a:cubicBezTo>
                    <a:pt x="3199" y="649"/>
                    <a:pt x="2944" y="93"/>
                    <a:pt x="19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6" name="Google Shape;1806;p8"/>
            <p:cNvSpPr/>
            <p:nvPr/>
          </p:nvSpPr>
          <p:spPr>
            <a:xfrm>
              <a:off x="1584914" y="1766912"/>
              <a:ext cx="52472" cy="83222"/>
            </a:xfrm>
            <a:custGeom>
              <a:avLst/>
              <a:gdLst/>
              <a:ahLst/>
              <a:cxnLst/>
              <a:rect l="l" t="t" r="r" b="b"/>
              <a:pathLst>
                <a:path w="2017" h="3199" fill="none" extrusionOk="0">
                  <a:moveTo>
                    <a:pt x="858" y="0"/>
                  </a:moveTo>
                  <a:cubicBezTo>
                    <a:pt x="858" y="0"/>
                    <a:pt x="2017" y="1600"/>
                    <a:pt x="0" y="3199"/>
                  </a:cubicBezTo>
                </a:path>
              </a:pathLst>
            </a:custGeom>
            <a:noFill/>
            <a:ln w="191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7" name="Google Shape;1807;p8"/>
            <p:cNvSpPr/>
            <p:nvPr/>
          </p:nvSpPr>
          <p:spPr>
            <a:xfrm>
              <a:off x="1558379" y="1840456"/>
              <a:ext cx="61525" cy="38008"/>
            </a:xfrm>
            <a:custGeom>
              <a:avLst/>
              <a:gdLst/>
              <a:ahLst/>
              <a:cxnLst/>
              <a:rect l="l" t="t" r="r" b="b"/>
              <a:pathLst>
                <a:path w="2365" h="1461" fill="none" extrusionOk="0">
                  <a:moveTo>
                    <a:pt x="1" y="1"/>
                  </a:moveTo>
                  <a:cubicBezTo>
                    <a:pt x="1" y="1"/>
                    <a:pt x="1623" y="186"/>
                    <a:pt x="2365" y="1461"/>
                  </a:cubicBezTo>
                </a:path>
              </a:pathLst>
            </a:custGeom>
            <a:noFill/>
            <a:ln w="191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8" name="Google Shape;1808;p8"/>
            <p:cNvSpPr/>
            <p:nvPr/>
          </p:nvSpPr>
          <p:spPr>
            <a:xfrm>
              <a:off x="1584914" y="1847688"/>
              <a:ext cx="40427" cy="35615"/>
            </a:xfrm>
            <a:custGeom>
              <a:avLst/>
              <a:gdLst/>
              <a:ahLst/>
              <a:cxnLst/>
              <a:rect l="l" t="t" r="r" b="b"/>
              <a:pathLst>
                <a:path w="1554" h="1369" fill="none" extrusionOk="0">
                  <a:moveTo>
                    <a:pt x="603" y="1368"/>
                  </a:moveTo>
                  <a:cubicBezTo>
                    <a:pt x="371" y="441"/>
                    <a:pt x="0" y="94"/>
                    <a:pt x="0" y="94"/>
                  </a:cubicBezTo>
                  <a:cubicBezTo>
                    <a:pt x="0" y="94"/>
                    <a:pt x="904" y="1"/>
                    <a:pt x="1553" y="557"/>
                  </a:cubicBezTo>
                </a:path>
              </a:pathLst>
            </a:custGeom>
            <a:noFill/>
            <a:ln w="191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09" name="Google Shape;1809;p8"/>
          <p:cNvGrpSpPr/>
          <p:nvPr/>
        </p:nvGrpSpPr>
        <p:grpSpPr>
          <a:xfrm>
            <a:off x="1152186" y="3281234"/>
            <a:ext cx="658387" cy="564500"/>
            <a:chOff x="1320836" y="2091709"/>
            <a:chExt cx="658387" cy="564500"/>
          </a:xfrm>
        </p:grpSpPr>
        <p:sp>
          <p:nvSpPr>
            <p:cNvPr id="1810" name="Google Shape;1810;p8"/>
            <p:cNvSpPr/>
            <p:nvPr/>
          </p:nvSpPr>
          <p:spPr>
            <a:xfrm>
              <a:off x="1408870" y="2480139"/>
              <a:ext cx="138686" cy="108561"/>
            </a:xfrm>
            <a:custGeom>
              <a:avLst/>
              <a:gdLst/>
              <a:ahLst/>
              <a:cxnLst/>
              <a:rect l="l" t="t" r="r" b="b"/>
              <a:pathLst>
                <a:path w="5331" h="4173" extrusionOk="0">
                  <a:moveTo>
                    <a:pt x="1368" y="1"/>
                  </a:moveTo>
                  <a:lnTo>
                    <a:pt x="0" y="580"/>
                  </a:lnTo>
                  <a:cubicBezTo>
                    <a:pt x="1483" y="3755"/>
                    <a:pt x="5331" y="4172"/>
                    <a:pt x="5331" y="4172"/>
                  </a:cubicBezTo>
                  <a:cubicBezTo>
                    <a:pt x="1947" y="2272"/>
                    <a:pt x="1368" y="1"/>
                    <a:pt x="1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1" name="Google Shape;1811;p8"/>
            <p:cNvSpPr/>
            <p:nvPr/>
          </p:nvSpPr>
          <p:spPr>
            <a:xfrm>
              <a:off x="1394406" y="2487970"/>
              <a:ext cx="148936" cy="100132"/>
            </a:xfrm>
            <a:custGeom>
              <a:avLst/>
              <a:gdLst/>
              <a:ahLst/>
              <a:cxnLst/>
              <a:rect l="l" t="t" r="r" b="b"/>
              <a:pathLst>
                <a:path w="5725" h="3849" extrusionOk="0">
                  <a:moveTo>
                    <a:pt x="1066" y="1"/>
                  </a:moveTo>
                  <a:lnTo>
                    <a:pt x="0" y="928"/>
                  </a:lnTo>
                  <a:cubicBezTo>
                    <a:pt x="1772" y="3785"/>
                    <a:pt x="5384" y="3848"/>
                    <a:pt x="5702" y="3848"/>
                  </a:cubicBezTo>
                  <a:cubicBezTo>
                    <a:pt x="5717" y="3848"/>
                    <a:pt x="5724" y="3848"/>
                    <a:pt x="5724" y="3848"/>
                  </a:cubicBezTo>
                  <a:cubicBezTo>
                    <a:pt x="2132" y="2388"/>
                    <a:pt x="1066" y="1"/>
                    <a:pt x="10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2" name="Google Shape;1812;p8"/>
            <p:cNvSpPr/>
            <p:nvPr/>
          </p:nvSpPr>
          <p:spPr>
            <a:xfrm>
              <a:off x="1724172" y="2285417"/>
              <a:ext cx="255051" cy="186241"/>
            </a:xfrm>
            <a:custGeom>
              <a:avLst/>
              <a:gdLst/>
              <a:ahLst/>
              <a:cxnLst/>
              <a:rect l="l" t="t" r="r" b="b"/>
              <a:pathLst>
                <a:path w="9804" h="7159" extrusionOk="0">
                  <a:moveTo>
                    <a:pt x="3222" y="0"/>
                  </a:moveTo>
                  <a:cubicBezTo>
                    <a:pt x="3222" y="0"/>
                    <a:pt x="1" y="742"/>
                    <a:pt x="1252" y="4936"/>
                  </a:cubicBezTo>
                  <a:cubicBezTo>
                    <a:pt x="1719" y="6471"/>
                    <a:pt x="2979" y="7159"/>
                    <a:pt x="4393" y="7159"/>
                  </a:cubicBezTo>
                  <a:cubicBezTo>
                    <a:pt x="6845" y="7159"/>
                    <a:pt x="9760" y="5091"/>
                    <a:pt x="9804" y="1785"/>
                  </a:cubicBezTo>
                  <a:lnTo>
                    <a:pt x="9804" y="1785"/>
                  </a:lnTo>
                  <a:cubicBezTo>
                    <a:pt x="9804" y="1785"/>
                    <a:pt x="9153" y="2120"/>
                    <a:pt x="8072" y="2120"/>
                  </a:cubicBezTo>
                  <a:cubicBezTo>
                    <a:pt x="6880" y="2120"/>
                    <a:pt x="5166" y="1713"/>
                    <a:pt x="32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3" name="Google Shape;1813;p8"/>
            <p:cNvSpPr/>
            <p:nvPr/>
          </p:nvSpPr>
          <p:spPr>
            <a:xfrm>
              <a:off x="1366050" y="2484354"/>
              <a:ext cx="144123" cy="101927"/>
            </a:xfrm>
            <a:custGeom>
              <a:avLst/>
              <a:gdLst/>
              <a:ahLst/>
              <a:cxnLst/>
              <a:rect l="l" t="t" r="r" b="b"/>
              <a:pathLst>
                <a:path w="5540" h="3918" extrusionOk="0">
                  <a:moveTo>
                    <a:pt x="1345" y="1"/>
                  </a:moveTo>
                  <a:lnTo>
                    <a:pt x="1" y="650"/>
                  </a:lnTo>
                  <a:cubicBezTo>
                    <a:pt x="1669" y="3732"/>
                    <a:pt x="5540" y="3918"/>
                    <a:pt x="5540" y="3918"/>
                  </a:cubicBezTo>
                  <a:cubicBezTo>
                    <a:pt x="2040" y="2226"/>
                    <a:pt x="1345" y="1"/>
                    <a:pt x="13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4" name="Google Shape;1814;p8"/>
            <p:cNvSpPr/>
            <p:nvPr/>
          </p:nvSpPr>
          <p:spPr>
            <a:xfrm>
              <a:off x="1353407" y="2493407"/>
              <a:ext cx="152552" cy="93056"/>
            </a:xfrm>
            <a:custGeom>
              <a:avLst/>
              <a:gdLst/>
              <a:ahLst/>
              <a:cxnLst/>
              <a:rect l="l" t="t" r="r" b="b"/>
              <a:pathLst>
                <a:path w="5864" h="3577" extrusionOk="0">
                  <a:moveTo>
                    <a:pt x="997" y="1"/>
                  </a:moveTo>
                  <a:lnTo>
                    <a:pt x="0" y="974"/>
                  </a:lnTo>
                  <a:cubicBezTo>
                    <a:pt x="1670" y="3382"/>
                    <a:pt x="4658" y="3577"/>
                    <a:pt x="5583" y="3577"/>
                  </a:cubicBezTo>
                  <a:cubicBezTo>
                    <a:pt x="5762" y="3577"/>
                    <a:pt x="5863" y="3570"/>
                    <a:pt x="5863" y="3570"/>
                  </a:cubicBezTo>
                  <a:cubicBezTo>
                    <a:pt x="2202" y="2295"/>
                    <a:pt x="997" y="1"/>
                    <a:pt x="9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5" name="Google Shape;1815;p8"/>
            <p:cNvSpPr/>
            <p:nvPr/>
          </p:nvSpPr>
          <p:spPr>
            <a:xfrm>
              <a:off x="1695842" y="2509094"/>
              <a:ext cx="44043" cy="85615"/>
            </a:xfrm>
            <a:custGeom>
              <a:avLst/>
              <a:gdLst/>
              <a:ahLst/>
              <a:cxnLst/>
              <a:rect l="l" t="t" r="r" b="b"/>
              <a:pathLst>
                <a:path w="1693" h="3291" fill="none" extrusionOk="0">
                  <a:moveTo>
                    <a:pt x="1" y="0"/>
                  </a:moveTo>
                  <a:cubicBezTo>
                    <a:pt x="1" y="0"/>
                    <a:pt x="1692" y="1020"/>
                    <a:pt x="487" y="3291"/>
                  </a:cubicBezTo>
                </a:path>
              </a:pathLst>
            </a:custGeom>
            <a:noFill/>
            <a:ln w="191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6" name="Google Shape;1816;p8"/>
            <p:cNvSpPr/>
            <p:nvPr/>
          </p:nvSpPr>
          <p:spPr>
            <a:xfrm>
              <a:off x="1680181" y="2583835"/>
              <a:ext cx="71749" cy="22945"/>
            </a:xfrm>
            <a:custGeom>
              <a:avLst/>
              <a:gdLst/>
              <a:ahLst/>
              <a:cxnLst/>
              <a:rect l="l" t="t" r="r" b="b"/>
              <a:pathLst>
                <a:path w="2758" h="882" fill="none" extrusionOk="0">
                  <a:moveTo>
                    <a:pt x="0" y="487"/>
                  </a:moveTo>
                  <a:cubicBezTo>
                    <a:pt x="0" y="487"/>
                    <a:pt x="1576" y="1"/>
                    <a:pt x="2758" y="881"/>
                  </a:cubicBezTo>
                </a:path>
              </a:pathLst>
            </a:custGeom>
            <a:noFill/>
            <a:ln w="191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7" name="Google Shape;1817;p8"/>
            <p:cNvSpPr/>
            <p:nvPr/>
          </p:nvSpPr>
          <p:spPr>
            <a:xfrm>
              <a:off x="1708511" y="2583237"/>
              <a:ext cx="41624" cy="35589"/>
            </a:xfrm>
            <a:custGeom>
              <a:avLst/>
              <a:gdLst/>
              <a:ahLst/>
              <a:cxnLst/>
              <a:rect l="l" t="t" r="r" b="b"/>
              <a:pathLst>
                <a:path w="1600" h="1368" fill="none" extrusionOk="0">
                  <a:moveTo>
                    <a:pt x="1043" y="1368"/>
                  </a:moveTo>
                  <a:cubicBezTo>
                    <a:pt x="487" y="603"/>
                    <a:pt x="0" y="441"/>
                    <a:pt x="0" y="441"/>
                  </a:cubicBezTo>
                  <a:cubicBezTo>
                    <a:pt x="0" y="441"/>
                    <a:pt x="788" y="1"/>
                    <a:pt x="1599" y="256"/>
                  </a:cubicBezTo>
                </a:path>
              </a:pathLst>
            </a:custGeom>
            <a:noFill/>
            <a:ln w="191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8" name="Google Shape;1818;p8"/>
            <p:cNvSpPr/>
            <p:nvPr/>
          </p:nvSpPr>
          <p:spPr>
            <a:xfrm>
              <a:off x="1487852" y="2091709"/>
              <a:ext cx="330417" cy="497745"/>
            </a:xfrm>
            <a:custGeom>
              <a:avLst/>
              <a:gdLst/>
              <a:ahLst/>
              <a:cxnLst/>
              <a:rect l="l" t="t" r="r" b="b"/>
              <a:pathLst>
                <a:path w="12701" h="19133" extrusionOk="0">
                  <a:moveTo>
                    <a:pt x="6222" y="0"/>
                  </a:moveTo>
                  <a:cubicBezTo>
                    <a:pt x="5877" y="0"/>
                    <a:pt x="5518" y="19"/>
                    <a:pt x="5145" y="53"/>
                  </a:cubicBezTo>
                  <a:cubicBezTo>
                    <a:pt x="255" y="517"/>
                    <a:pt x="255" y="4966"/>
                    <a:pt x="139" y="8118"/>
                  </a:cubicBezTo>
                  <a:cubicBezTo>
                    <a:pt x="0" y="11919"/>
                    <a:pt x="765" y="14607"/>
                    <a:pt x="232" y="19080"/>
                  </a:cubicBezTo>
                  <a:cubicBezTo>
                    <a:pt x="232" y="19080"/>
                    <a:pt x="897" y="19133"/>
                    <a:pt x="1910" y="19133"/>
                  </a:cubicBezTo>
                  <a:cubicBezTo>
                    <a:pt x="4191" y="19133"/>
                    <a:pt x="8238" y="18866"/>
                    <a:pt x="10452" y="17133"/>
                  </a:cubicBezTo>
                  <a:cubicBezTo>
                    <a:pt x="11959" y="15951"/>
                    <a:pt x="12700" y="13101"/>
                    <a:pt x="12654" y="11340"/>
                  </a:cubicBezTo>
                  <a:cubicBezTo>
                    <a:pt x="12419" y="2541"/>
                    <a:pt x="10275" y="0"/>
                    <a:pt x="62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9" name="Google Shape;1819;p8"/>
            <p:cNvSpPr/>
            <p:nvPr/>
          </p:nvSpPr>
          <p:spPr>
            <a:xfrm>
              <a:off x="1556584" y="2354409"/>
              <a:ext cx="260462" cy="234889"/>
            </a:xfrm>
            <a:custGeom>
              <a:avLst/>
              <a:gdLst/>
              <a:ahLst/>
              <a:cxnLst/>
              <a:rect l="l" t="t" r="r" b="b"/>
              <a:pathLst>
                <a:path w="10012" h="9029" extrusionOk="0">
                  <a:moveTo>
                    <a:pt x="6146" y="1"/>
                  </a:moveTo>
                  <a:cubicBezTo>
                    <a:pt x="5789" y="1"/>
                    <a:pt x="5417" y="21"/>
                    <a:pt x="5029" y="60"/>
                  </a:cubicBezTo>
                  <a:cubicBezTo>
                    <a:pt x="139" y="500"/>
                    <a:pt x="139" y="4973"/>
                    <a:pt x="23" y="8101"/>
                  </a:cubicBezTo>
                  <a:cubicBezTo>
                    <a:pt x="23" y="8426"/>
                    <a:pt x="0" y="8727"/>
                    <a:pt x="0" y="9028"/>
                  </a:cubicBezTo>
                  <a:cubicBezTo>
                    <a:pt x="2341" y="8959"/>
                    <a:pt x="5817" y="8588"/>
                    <a:pt x="7810" y="7035"/>
                  </a:cubicBezTo>
                  <a:cubicBezTo>
                    <a:pt x="9270" y="5877"/>
                    <a:pt x="10012" y="3165"/>
                    <a:pt x="10012" y="1404"/>
                  </a:cubicBezTo>
                  <a:cubicBezTo>
                    <a:pt x="9009" y="401"/>
                    <a:pt x="7729" y="1"/>
                    <a:pt x="61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0" name="Google Shape;1820;p8"/>
            <p:cNvSpPr/>
            <p:nvPr/>
          </p:nvSpPr>
          <p:spPr>
            <a:xfrm>
              <a:off x="1642797" y="2285417"/>
              <a:ext cx="121802" cy="27758"/>
            </a:xfrm>
            <a:custGeom>
              <a:avLst/>
              <a:gdLst/>
              <a:ahLst/>
              <a:cxnLst/>
              <a:rect l="l" t="t" r="r" b="b"/>
              <a:pathLst>
                <a:path w="4682" h="1067" extrusionOk="0">
                  <a:moveTo>
                    <a:pt x="0" y="0"/>
                  </a:moveTo>
                  <a:lnTo>
                    <a:pt x="1020" y="1066"/>
                  </a:lnTo>
                  <a:lnTo>
                    <a:pt x="4682" y="5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1" name="Google Shape;1821;p8"/>
            <p:cNvSpPr/>
            <p:nvPr/>
          </p:nvSpPr>
          <p:spPr>
            <a:xfrm>
              <a:off x="1542718" y="2226311"/>
              <a:ext cx="71749" cy="35615"/>
            </a:xfrm>
            <a:custGeom>
              <a:avLst/>
              <a:gdLst/>
              <a:ahLst/>
              <a:cxnLst/>
              <a:rect l="l" t="t" r="r" b="b"/>
              <a:pathLst>
                <a:path w="2758" h="1369" fill="none" extrusionOk="0">
                  <a:moveTo>
                    <a:pt x="0" y="1368"/>
                  </a:moveTo>
                  <a:cubicBezTo>
                    <a:pt x="0" y="603"/>
                    <a:pt x="626" y="1"/>
                    <a:pt x="1391" y="1"/>
                  </a:cubicBezTo>
                  <a:cubicBezTo>
                    <a:pt x="2155" y="1"/>
                    <a:pt x="2758" y="603"/>
                    <a:pt x="2758" y="1368"/>
                  </a:cubicBezTo>
                </a:path>
              </a:pathLst>
            </a:custGeom>
            <a:noFill/>
            <a:ln w="191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2" name="Google Shape;1822;p8"/>
            <p:cNvSpPr/>
            <p:nvPr/>
          </p:nvSpPr>
          <p:spPr>
            <a:xfrm>
              <a:off x="1713324" y="2226311"/>
              <a:ext cx="71775" cy="35615"/>
            </a:xfrm>
            <a:custGeom>
              <a:avLst/>
              <a:gdLst/>
              <a:ahLst/>
              <a:cxnLst/>
              <a:rect l="l" t="t" r="r" b="b"/>
              <a:pathLst>
                <a:path w="2759" h="1369" fill="none" extrusionOk="0">
                  <a:moveTo>
                    <a:pt x="1" y="1368"/>
                  </a:moveTo>
                  <a:cubicBezTo>
                    <a:pt x="1" y="603"/>
                    <a:pt x="626" y="1"/>
                    <a:pt x="1391" y="1"/>
                  </a:cubicBezTo>
                  <a:cubicBezTo>
                    <a:pt x="2156" y="1"/>
                    <a:pt x="2759" y="603"/>
                    <a:pt x="2759" y="1368"/>
                  </a:cubicBezTo>
                </a:path>
              </a:pathLst>
            </a:custGeom>
            <a:noFill/>
            <a:ln w="191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3" name="Google Shape;1823;p8"/>
            <p:cNvSpPr/>
            <p:nvPr/>
          </p:nvSpPr>
          <p:spPr>
            <a:xfrm>
              <a:off x="1642797" y="2257061"/>
              <a:ext cx="174248" cy="56114"/>
            </a:xfrm>
            <a:custGeom>
              <a:avLst/>
              <a:gdLst/>
              <a:ahLst/>
              <a:cxnLst/>
              <a:rect l="l" t="t" r="r" b="b"/>
              <a:pathLst>
                <a:path w="6698" h="2157" extrusionOk="0">
                  <a:moveTo>
                    <a:pt x="1738" y="1"/>
                  </a:moveTo>
                  <a:lnTo>
                    <a:pt x="0" y="1090"/>
                  </a:lnTo>
                  <a:lnTo>
                    <a:pt x="6698" y="2156"/>
                  </a:lnTo>
                  <a:lnTo>
                    <a:pt x="173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4" name="Google Shape;1824;p8"/>
            <p:cNvSpPr/>
            <p:nvPr/>
          </p:nvSpPr>
          <p:spPr>
            <a:xfrm>
              <a:off x="1320836" y="2285417"/>
              <a:ext cx="255051" cy="186241"/>
            </a:xfrm>
            <a:custGeom>
              <a:avLst/>
              <a:gdLst/>
              <a:ahLst/>
              <a:cxnLst/>
              <a:rect l="l" t="t" r="r" b="b"/>
              <a:pathLst>
                <a:path w="9804" h="7159" extrusionOk="0">
                  <a:moveTo>
                    <a:pt x="6582" y="0"/>
                  </a:moveTo>
                  <a:cubicBezTo>
                    <a:pt x="4639" y="1713"/>
                    <a:pt x="2924" y="2120"/>
                    <a:pt x="1733" y="2120"/>
                  </a:cubicBezTo>
                  <a:cubicBezTo>
                    <a:pt x="651" y="2120"/>
                    <a:pt x="1" y="1785"/>
                    <a:pt x="1" y="1785"/>
                  </a:cubicBezTo>
                  <a:lnTo>
                    <a:pt x="1" y="1785"/>
                  </a:lnTo>
                  <a:cubicBezTo>
                    <a:pt x="45" y="5091"/>
                    <a:pt x="2960" y="7159"/>
                    <a:pt x="5406" y="7159"/>
                  </a:cubicBezTo>
                  <a:cubicBezTo>
                    <a:pt x="6816" y="7159"/>
                    <a:pt x="8071" y="6471"/>
                    <a:pt x="8529" y="4936"/>
                  </a:cubicBezTo>
                  <a:cubicBezTo>
                    <a:pt x="9804" y="742"/>
                    <a:pt x="6582" y="0"/>
                    <a:pt x="65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5" name="Google Shape;1825;p8"/>
            <p:cNvSpPr/>
            <p:nvPr/>
          </p:nvSpPr>
          <p:spPr>
            <a:xfrm>
              <a:off x="1580101" y="2539844"/>
              <a:ext cx="22321" cy="83222"/>
            </a:xfrm>
            <a:custGeom>
              <a:avLst/>
              <a:gdLst/>
              <a:ahLst/>
              <a:cxnLst/>
              <a:rect l="l" t="t" r="r" b="b"/>
              <a:pathLst>
                <a:path w="858" h="3199" fill="none" extrusionOk="0">
                  <a:moveTo>
                    <a:pt x="0" y="0"/>
                  </a:moveTo>
                  <a:cubicBezTo>
                    <a:pt x="0" y="0"/>
                    <a:pt x="93" y="1599"/>
                    <a:pt x="857" y="3198"/>
                  </a:cubicBezTo>
                </a:path>
              </a:pathLst>
            </a:custGeom>
            <a:noFill/>
            <a:ln w="191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6" name="Google Shape;1826;p8"/>
            <p:cNvSpPr/>
            <p:nvPr/>
          </p:nvSpPr>
          <p:spPr>
            <a:xfrm>
              <a:off x="1567432" y="2613986"/>
              <a:ext cx="61525" cy="37410"/>
            </a:xfrm>
            <a:custGeom>
              <a:avLst/>
              <a:gdLst/>
              <a:ahLst/>
              <a:cxnLst/>
              <a:rect l="l" t="t" r="r" b="b"/>
              <a:pathLst>
                <a:path w="2365" h="1438" fill="none" extrusionOk="0">
                  <a:moveTo>
                    <a:pt x="2364" y="1"/>
                  </a:moveTo>
                  <a:cubicBezTo>
                    <a:pt x="2364" y="1"/>
                    <a:pt x="742" y="163"/>
                    <a:pt x="0" y="1437"/>
                  </a:cubicBezTo>
                </a:path>
              </a:pathLst>
            </a:custGeom>
            <a:noFill/>
            <a:ln w="191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7" name="Google Shape;1827;p8"/>
            <p:cNvSpPr/>
            <p:nvPr/>
          </p:nvSpPr>
          <p:spPr>
            <a:xfrm>
              <a:off x="1561995" y="2620620"/>
              <a:ext cx="40427" cy="35589"/>
            </a:xfrm>
            <a:custGeom>
              <a:avLst/>
              <a:gdLst/>
              <a:ahLst/>
              <a:cxnLst/>
              <a:rect l="l" t="t" r="r" b="b"/>
              <a:pathLst>
                <a:path w="1554" h="1368" fill="none" extrusionOk="0">
                  <a:moveTo>
                    <a:pt x="951" y="1368"/>
                  </a:moveTo>
                  <a:cubicBezTo>
                    <a:pt x="1183" y="441"/>
                    <a:pt x="1553" y="93"/>
                    <a:pt x="1553" y="93"/>
                  </a:cubicBezTo>
                  <a:cubicBezTo>
                    <a:pt x="1553" y="93"/>
                    <a:pt x="650" y="0"/>
                    <a:pt x="1" y="557"/>
                  </a:cubicBezTo>
                </a:path>
              </a:pathLst>
            </a:custGeom>
            <a:noFill/>
            <a:ln w="191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28" name="Google Shape;1828;p8"/>
          <p:cNvGrpSpPr/>
          <p:nvPr/>
        </p:nvGrpSpPr>
        <p:grpSpPr>
          <a:xfrm flipH="1">
            <a:off x="6990792" y="1119224"/>
            <a:ext cx="727327" cy="590592"/>
            <a:chOff x="1286080" y="2919949"/>
            <a:chExt cx="727327" cy="590592"/>
          </a:xfrm>
        </p:grpSpPr>
        <p:sp>
          <p:nvSpPr>
            <p:cNvPr id="1829" name="Google Shape;1829;p8"/>
            <p:cNvSpPr/>
            <p:nvPr/>
          </p:nvSpPr>
          <p:spPr>
            <a:xfrm>
              <a:off x="1723392" y="3090061"/>
              <a:ext cx="290015" cy="186267"/>
            </a:xfrm>
            <a:custGeom>
              <a:avLst/>
              <a:gdLst/>
              <a:ahLst/>
              <a:cxnLst/>
              <a:rect l="l" t="t" r="r" b="b"/>
              <a:pathLst>
                <a:path w="11148" h="7160" extrusionOk="0">
                  <a:moveTo>
                    <a:pt x="1781" y="1"/>
                  </a:moveTo>
                  <a:cubicBezTo>
                    <a:pt x="712" y="1"/>
                    <a:pt x="1" y="1058"/>
                    <a:pt x="309" y="2187"/>
                  </a:cubicBezTo>
                  <a:cubicBezTo>
                    <a:pt x="633" y="3323"/>
                    <a:pt x="1614" y="3394"/>
                    <a:pt x="1855" y="3394"/>
                  </a:cubicBezTo>
                  <a:cubicBezTo>
                    <a:pt x="1889" y="3394"/>
                    <a:pt x="1908" y="3393"/>
                    <a:pt x="1908" y="3393"/>
                  </a:cubicBezTo>
                  <a:lnTo>
                    <a:pt x="1908" y="3393"/>
                  </a:lnTo>
                  <a:cubicBezTo>
                    <a:pt x="1908" y="3393"/>
                    <a:pt x="888" y="4134"/>
                    <a:pt x="1908" y="5247"/>
                  </a:cubicBezTo>
                  <a:cubicBezTo>
                    <a:pt x="2230" y="5606"/>
                    <a:pt x="2541" y="5728"/>
                    <a:pt x="2816" y="5728"/>
                  </a:cubicBezTo>
                  <a:cubicBezTo>
                    <a:pt x="3409" y="5728"/>
                    <a:pt x="3832" y="5154"/>
                    <a:pt x="3832" y="5154"/>
                  </a:cubicBezTo>
                  <a:lnTo>
                    <a:pt x="3832" y="5154"/>
                  </a:lnTo>
                  <a:cubicBezTo>
                    <a:pt x="3832" y="5154"/>
                    <a:pt x="3415" y="6058"/>
                    <a:pt x="4295" y="6637"/>
                  </a:cubicBezTo>
                  <a:cubicBezTo>
                    <a:pt x="4480" y="6763"/>
                    <a:pt x="4649" y="6813"/>
                    <a:pt x="4802" y="6813"/>
                  </a:cubicBezTo>
                  <a:cubicBezTo>
                    <a:pt x="5376" y="6813"/>
                    <a:pt x="5709" y="6104"/>
                    <a:pt x="5709" y="6104"/>
                  </a:cubicBezTo>
                  <a:cubicBezTo>
                    <a:pt x="5709" y="6104"/>
                    <a:pt x="5732" y="6869"/>
                    <a:pt x="6520" y="7124"/>
                  </a:cubicBezTo>
                  <a:cubicBezTo>
                    <a:pt x="6598" y="7148"/>
                    <a:pt x="6671" y="7159"/>
                    <a:pt x="6740" y="7159"/>
                  </a:cubicBezTo>
                  <a:cubicBezTo>
                    <a:pt x="7394" y="7159"/>
                    <a:pt x="7679" y="6174"/>
                    <a:pt x="7679" y="6174"/>
                  </a:cubicBezTo>
                  <a:cubicBezTo>
                    <a:pt x="7679" y="6174"/>
                    <a:pt x="7921" y="6880"/>
                    <a:pt x="8613" y="6880"/>
                  </a:cubicBezTo>
                  <a:cubicBezTo>
                    <a:pt x="8662" y="6880"/>
                    <a:pt x="8714" y="6877"/>
                    <a:pt x="8768" y="6869"/>
                  </a:cubicBezTo>
                  <a:cubicBezTo>
                    <a:pt x="9602" y="6753"/>
                    <a:pt x="9602" y="5849"/>
                    <a:pt x="9602" y="5849"/>
                  </a:cubicBezTo>
                  <a:cubicBezTo>
                    <a:pt x="9736" y="5928"/>
                    <a:pt x="9885" y="5968"/>
                    <a:pt x="10024" y="5968"/>
                  </a:cubicBezTo>
                  <a:cubicBezTo>
                    <a:pt x="10699" y="5968"/>
                    <a:pt x="11147" y="5021"/>
                    <a:pt x="8629" y="3022"/>
                  </a:cubicBezTo>
                  <a:cubicBezTo>
                    <a:pt x="5616" y="611"/>
                    <a:pt x="2209" y="55"/>
                    <a:pt x="2209" y="55"/>
                  </a:cubicBezTo>
                  <a:cubicBezTo>
                    <a:pt x="2062" y="18"/>
                    <a:pt x="1919" y="1"/>
                    <a:pt x="17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0" name="Google Shape;1830;p8"/>
            <p:cNvSpPr/>
            <p:nvPr/>
          </p:nvSpPr>
          <p:spPr>
            <a:xfrm>
              <a:off x="1595762" y="3400784"/>
              <a:ext cx="66338" cy="68133"/>
            </a:xfrm>
            <a:custGeom>
              <a:avLst/>
              <a:gdLst/>
              <a:ahLst/>
              <a:cxnLst/>
              <a:rect l="l" t="t" r="r" b="b"/>
              <a:pathLst>
                <a:path w="2550" h="2619" fill="none" extrusionOk="0">
                  <a:moveTo>
                    <a:pt x="2133" y="0"/>
                  </a:moveTo>
                  <a:cubicBezTo>
                    <a:pt x="2133" y="0"/>
                    <a:pt x="2550" y="1993"/>
                    <a:pt x="1" y="2619"/>
                  </a:cubicBezTo>
                </a:path>
              </a:pathLst>
            </a:custGeom>
            <a:noFill/>
            <a:ln w="19125" cap="rnd" cmpd="sng">
              <a:solidFill>
                <a:srgbClr val="0F495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1" name="Google Shape;1831;p8"/>
            <p:cNvSpPr/>
            <p:nvPr/>
          </p:nvSpPr>
          <p:spPr>
            <a:xfrm>
              <a:off x="1574664" y="3449016"/>
              <a:ext cx="41624" cy="61525"/>
            </a:xfrm>
            <a:custGeom>
              <a:avLst/>
              <a:gdLst/>
              <a:ahLst/>
              <a:cxnLst/>
              <a:rect l="l" t="t" r="r" b="b"/>
              <a:pathLst>
                <a:path w="1600" h="2365" fill="none" extrusionOk="0">
                  <a:moveTo>
                    <a:pt x="0" y="0"/>
                  </a:moveTo>
                  <a:cubicBezTo>
                    <a:pt x="0" y="0"/>
                    <a:pt x="1437" y="858"/>
                    <a:pt x="1600" y="2364"/>
                  </a:cubicBezTo>
                </a:path>
              </a:pathLst>
            </a:custGeom>
            <a:noFill/>
            <a:ln w="19125" cap="rnd" cmpd="sng">
              <a:solidFill>
                <a:srgbClr val="0F495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2" name="Google Shape;1832;p8"/>
            <p:cNvSpPr/>
            <p:nvPr/>
          </p:nvSpPr>
          <p:spPr>
            <a:xfrm>
              <a:off x="1595762" y="3468891"/>
              <a:ext cx="31972" cy="37410"/>
            </a:xfrm>
            <a:custGeom>
              <a:avLst/>
              <a:gdLst/>
              <a:ahLst/>
              <a:cxnLst/>
              <a:rect l="l" t="t" r="r" b="b"/>
              <a:pathLst>
                <a:path w="1229" h="1438" fill="none" extrusionOk="0">
                  <a:moveTo>
                    <a:pt x="24" y="1438"/>
                  </a:moveTo>
                  <a:cubicBezTo>
                    <a:pt x="209" y="488"/>
                    <a:pt x="1" y="1"/>
                    <a:pt x="1" y="1"/>
                  </a:cubicBezTo>
                  <a:cubicBezTo>
                    <a:pt x="1" y="1"/>
                    <a:pt x="881" y="302"/>
                    <a:pt x="1229" y="1090"/>
                  </a:cubicBezTo>
                </a:path>
              </a:pathLst>
            </a:custGeom>
            <a:noFill/>
            <a:ln w="19125" cap="rnd" cmpd="sng">
              <a:solidFill>
                <a:srgbClr val="0F495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3" name="Google Shape;1833;p8"/>
            <p:cNvSpPr/>
            <p:nvPr/>
          </p:nvSpPr>
          <p:spPr>
            <a:xfrm>
              <a:off x="1436004" y="2919949"/>
              <a:ext cx="445559" cy="518401"/>
            </a:xfrm>
            <a:custGeom>
              <a:avLst/>
              <a:gdLst/>
              <a:ahLst/>
              <a:cxnLst/>
              <a:rect l="l" t="t" r="r" b="b"/>
              <a:pathLst>
                <a:path w="17127" h="19927" extrusionOk="0">
                  <a:moveTo>
                    <a:pt x="8190" y="1"/>
                  </a:moveTo>
                  <a:cubicBezTo>
                    <a:pt x="3577" y="1"/>
                    <a:pt x="2745" y="4414"/>
                    <a:pt x="2040" y="7568"/>
                  </a:cubicBezTo>
                  <a:cubicBezTo>
                    <a:pt x="1159" y="11531"/>
                    <a:pt x="1437" y="14543"/>
                    <a:pt x="0" y="19155"/>
                  </a:cubicBezTo>
                  <a:cubicBezTo>
                    <a:pt x="0" y="19155"/>
                    <a:pt x="2691" y="19927"/>
                    <a:pt x="5641" y="19927"/>
                  </a:cubicBezTo>
                  <a:cubicBezTo>
                    <a:pt x="7263" y="19927"/>
                    <a:pt x="8963" y="19693"/>
                    <a:pt x="10336" y="18970"/>
                  </a:cubicBezTo>
                  <a:cubicBezTo>
                    <a:pt x="12144" y="18043"/>
                    <a:pt x="13836" y="16560"/>
                    <a:pt x="14624" y="13408"/>
                  </a:cubicBezTo>
                  <a:cubicBezTo>
                    <a:pt x="17127" y="3466"/>
                    <a:pt x="14021" y="499"/>
                    <a:pt x="8923" y="36"/>
                  </a:cubicBezTo>
                  <a:cubicBezTo>
                    <a:pt x="8668" y="12"/>
                    <a:pt x="8424" y="1"/>
                    <a:pt x="81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4" name="Google Shape;1834;p8"/>
            <p:cNvSpPr/>
            <p:nvPr/>
          </p:nvSpPr>
          <p:spPr>
            <a:xfrm>
              <a:off x="1561396" y="3150858"/>
              <a:ext cx="273756" cy="287310"/>
            </a:xfrm>
            <a:custGeom>
              <a:avLst/>
              <a:gdLst/>
              <a:ahLst/>
              <a:cxnLst/>
              <a:rect l="l" t="t" r="r" b="b"/>
              <a:pathLst>
                <a:path w="10523" h="11044" extrusionOk="0">
                  <a:moveTo>
                    <a:pt x="6707" y="1"/>
                  </a:moveTo>
                  <a:cubicBezTo>
                    <a:pt x="2094" y="1"/>
                    <a:pt x="1263" y="4414"/>
                    <a:pt x="557" y="7568"/>
                  </a:cubicBezTo>
                  <a:cubicBezTo>
                    <a:pt x="279" y="8773"/>
                    <a:pt x="116" y="9908"/>
                    <a:pt x="1" y="11021"/>
                  </a:cubicBezTo>
                  <a:cubicBezTo>
                    <a:pt x="297" y="11036"/>
                    <a:pt x="598" y="11044"/>
                    <a:pt x="901" y="11044"/>
                  </a:cubicBezTo>
                  <a:cubicBezTo>
                    <a:pt x="2496" y="11044"/>
                    <a:pt x="4153" y="10814"/>
                    <a:pt x="5516" y="10094"/>
                  </a:cubicBezTo>
                  <a:cubicBezTo>
                    <a:pt x="7324" y="9167"/>
                    <a:pt x="9016" y="7684"/>
                    <a:pt x="9804" y="4532"/>
                  </a:cubicBezTo>
                  <a:cubicBezTo>
                    <a:pt x="10151" y="3141"/>
                    <a:pt x="10383" y="1890"/>
                    <a:pt x="10522" y="777"/>
                  </a:cubicBezTo>
                  <a:cubicBezTo>
                    <a:pt x="9618" y="360"/>
                    <a:pt x="8575" y="129"/>
                    <a:pt x="7440" y="36"/>
                  </a:cubicBezTo>
                  <a:cubicBezTo>
                    <a:pt x="7185" y="12"/>
                    <a:pt x="6941" y="1"/>
                    <a:pt x="67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5" name="Google Shape;1835;p8"/>
            <p:cNvSpPr/>
            <p:nvPr/>
          </p:nvSpPr>
          <p:spPr>
            <a:xfrm>
              <a:off x="1286080" y="3090061"/>
              <a:ext cx="290536" cy="186267"/>
            </a:xfrm>
            <a:custGeom>
              <a:avLst/>
              <a:gdLst/>
              <a:ahLst/>
              <a:cxnLst/>
              <a:rect l="l" t="t" r="r" b="b"/>
              <a:pathLst>
                <a:path w="11168" h="7160" extrusionOk="0">
                  <a:moveTo>
                    <a:pt x="9383" y="1"/>
                  </a:moveTo>
                  <a:cubicBezTo>
                    <a:pt x="9247" y="1"/>
                    <a:pt x="9106" y="18"/>
                    <a:pt x="8961" y="55"/>
                  </a:cubicBezTo>
                  <a:cubicBezTo>
                    <a:pt x="8961" y="55"/>
                    <a:pt x="5555" y="611"/>
                    <a:pt x="2519" y="3022"/>
                  </a:cubicBezTo>
                  <a:cubicBezTo>
                    <a:pt x="0" y="5021"/>
                    <a:pt x="464" y="5968"/>
                    <a:pt x="1132" y="5968"/>
                  </a:cubicBezTo>
                  <a:cubicBezTo>
                    <a:pt x="1269" y="5968"/>
                    <a:pt x="1415" y="5928"/>
                    <a:pt x="1545" y="5849"/>
                  </a:cubicBezTo>
                  <a:cubicBezTo>
                    <a:pt x="1545" y="5849"/>
                    <a:pt x="1568" y="6753"/>
                    <a:pt x="2380" y="6869"/>
                  </a:cubicBezTo>
                  <a:cubicBezTo>
                    <a:pt x="2435" y="6877"/>
                    <a:pt x="2488" y="6880"/>
                    <a:pt x="2539" y="6880"/>
                  </a:cubicBezTo>
                  <a:cubicBezTo>
                    <a:pt x="3250" y="6880"/>
                    <a:pt x="3492" y="6174"/>
                    <a:pt x="3492" y="6174"/>
                  </a:cubicBezTo>
                  <a:cubicBezTo>
                    <a:pt x="3492" y="6174"/>
                    <a:pt x="3776" y="7159"/>
                    <a:pt x="4431" y="7159"/>
                  </a:cubicBezTo>
                  <a:cubicBezTo>
                    <a:pt x="4500" y="7159"/>
                    <a:pt x="4573" y="7148"/>
                    <a:pt x="4651" y="7124"/>
                  </a:cubicBezTo>
                  <a:cubicBezTo>
                    <a:pt x="5439" y="6869"/>
                    <a:pt x="5462" y="6104"/>
                    <a:pt x="5462" y="6104"/>
                  </a:cubicBezTo>
                  <a:cubicBezTo>
                    <a:pt x="5462" y="6104"/>
                    <a:pt x="5780" y="6813"/>
                    <a:pt x="6360" y="6813"/>
                  </a:cubicBezTo>
                  <a:cubicBezTo>
                    <a:pt x="6514" y="6813"/>
                    <a:pt x="6686" y="6763"/>
                    <a:pt x="6876" y="6637"/>
                  </a:cubicBezTo>
                  <a:cubicBezTo>
                    <a:pt x="7756" y="6058"/>
                    <a:pt x="7339" y="5154"/>
                    <a:pt x="7339" y="5154"/>
                  </a:cubicBezTo>
                  <a:lnTo>
                    <a:pt x="7339" y="5154"/>
                  </a:lnTo>
                  <a:cubicBezTo>
                    <a:pt x="7339" y="5154"/>
                    <a:pt x="7762" y="5728"/>
                    <a:pt x="8355" y="5728"/>
                  </a:cubicBezTo>
                  <a:cubicBezTo>
                    <a:pt x="8629" y="5728"/>
                    <a:pt x="8940" y="5606"/>
                    <a:pt x="9263" y="5247"/>
                  </a:cubicBezTo>
                  <a:cubicBezTo>
                    <a:pt x="10259" y="4134"/>
                    <a:pt x="9263" y="3393"/>
                    <a:pt x="9263" y="3393"/>
                  </a:cubicBezTo>
                  <a:lnTo>
                    <a:pt x="9263" y="3393"/>
                  </a:lnTo>
                  <a:cubicBezTo>
                    <a:pt x="9263" y="3393"/>
                    <a:pt x="9282" y="3394"/>
                    <a:pt x="9316" y="3394"/>
                  </a:cubicBezTo>
                  <a:cubicBezTo>
                    <a:pt x="9556" y="3394"/>
                    <a:pt x="10534" y="3323"/>
                    <a:pt x="10838" y="2187"/>
                  </a:cubicBezTo>
                  <a:cubicBezTo>
                    <a:pt x="11167" y="1058"/>
                    <a:pt x="10440" y="1"/>
                    <a:pt x="93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6" name="Google Shape;1836;p8"/>
            <p:cNvSpPr/>
            <p:nvPr/>
          </p:nvSpPr>
          <p:spPr>
            <a:xfrm>
              <a:off x="1477602" y="3409811"/>
              <a:ext cx="71151" cy="52472"/>
            </a:xfrm>
            <a:custGeom>
              <a:avLst/>
              <a:gdLst/>
              <a:ahLst/>
              <a:cxnLst/>
              <a:rect l="l" t="t" r="r" b="b"/>
              <a:pathLst>
                <a:path w="2735" h="2017" fill="none" extrusionOk="0">
                  <a:moveTo>
                    <a:pt x="2735" y="1"/>
                  </a:moveTo>
                  <a:cubicBezTo>
                    <a:pt x="2735" y="1"/>
                    <a:pt x="2642" y="2017"/>
                    <a:pt x="0" y="1994"/>
                  </a:cubicBezTo>
                </a:path>
              </a:pathLst>
            </a:custGeom>
            <a:noFill/>
            <a:ln w="19125" cap="rnd" cmpd="sng">
              <a:solidFill>
                <a:srgbClr val="0F495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7" name="Google Shape;1837;p8"/>
            <p:cNvSpPr/>
            <p:nvPr/>
          </p:nvSpPr>
          <p:spPr>
            <a:xfrm>
              <a:off x="1462513" y="3437543"/>
              <a:ext cx="30776" cy="69356"/>
            </a:xfrm>
            <a:custGeom>
              <a:avLst/>
              <a:gdLst/>
              <a:ahLst/>
              <a:cxnLst/>
              <a:rect l="l" t="t" r="r" b="b"/>
              <a:pathLst>
                <a:path w="1183" h="2666" fill="none" extrusionOk="0">
                  <a:moveTo>
                    <a:pt x="1" y="1"/>
                  </a:moveTo>
                  <a:cubicBezTo>
                    <a:pt x="1" y="1"/>
                    <a:pt x="1183" y="1183"/>
                    <a:pt x="928" y="2666"/>
                  </a:cubicBezTo>
                </a:path>
              </a:pathLst>
            </a:custGeom>
            <a:noFill/>
            <a:ln w="19125" cap="rnd" cmpd="sng">
              <a:solidFill>
                <a:srgbClr val="0F495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8" name="Google Shape;1838;p8"/>
            <p:cNvSpPr/>
            <p:nvPr/>
          </p:nvSpPr>
          <p:spPr>
            <a:xfrm>
              <a:off x="1468549" y="3461659"/>
              <a:ext cx="33195" cy="36811"/>
            </a:xfrm>
            <a:custGeom>
              <a:avLst/>
              <a:gdLst/>
              <a:ahLst/>
              <a:cxnLst/>
              <a:rect l="l" t="t" r="r" b="b"/>
              <a:pathLst>
                <a:path w="1276" h="1415" fill="none" extrusionOk="0">
                  <a:moveTo>
                    <a:pt x="1" y="1415"/>
                  </a:moveTo>
                  <a:cubicBezTo>
                    <a:pt x="418" y="534"/>
                    <a:pt x="348" y="1"/>
                    <a:pt x="348" y="1"/>
                  </a:cubicBezTo>
                  <a:cubicBezTo>
                    <a:pt x="348" y="1"/>
                    <a:pt x="1113" y="511"/>
                    <a:pt x="1275" y="1368"/>
                  </a:cubicBezTo>
                </a:path>
              </a:pathLst>
            </a:custGeom>
            <a:noFill/>
            <a:ln w="19125" cap="rnd" cmpd="sng">
              <a:solidFill>
                <a:srgbClr val="0F495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9" name="Google Shape;1839;p8"/>
            <p:cNvSpPr/>
            <p:nvPr/>
          </p:nvSpPr>
          <p:spPr>
            <a:xfrm>
              <a:off x="1791109" y="3027573"/>
              <a:ext cx="24142" cy="17508"/>
            </a:xfrm>
            <a:custGeom>
              <a:avLst/>
              <a:gdLst/>
              <a:ahLst/>
              <a:cxnLst/>
              <a:rect l="l" t="t" r="r" b="b"/>
              <a:pathLst>
                <a:path w="928" h="673" fill="none" extrusionOk="0">
                  <a:moveTo>
                    <a:pt x="927" y="325"/>
                  </a:moveTo>
                  <a:cubicBezTo>
                    <a:pt x="811" y="93"/>
                    <a:pt x="557" y="1"/>
                    <a:pt x="325" y="93"/>
                  </a:cubicBezTo>
                  <a:cubicBezTo>
                    <a:pt x="116" y="186"/>
                    <a:pt x="0" y="464"/>
                    <a:pt x="116" y="673"/>
                  </a:cubicBezTo>
                </a:path>
              </a:pathLst>
            </a:custGeom>
            <a:noFill/>
            <a:ln w="19125" cap="rnd" cmpd="sng">
              <a:solidFill>
                <a:srgbClr val="0F495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0" name="Google Shape;1840;p8"/>
            <p:cNvSpPr/>
            <p:nvPr/>
          </p:nvSpPr>
          <p:spPr>
            <a:xfrm>
              <a:off x="1736842" y="3100519"/>
              <a:ext cx="98311" cy="26873"/>
            </a:xfrm>
            <a:custGeom>
              <a:avLst/>
              <a:gdLst/>
              <a:ahLst/>
              <a:cxnLst/>
              <a:rect l="l" t="t" r="r" b="b"/>
              <a:pathLst>
                <a:path w="3779" h="1033" extrusionOk="0">
                  <a:moveTo>
                    <a:pt x="3778" y="1"/>
                  </a:moveTo>
                  <a:lnTo>
                    <a:pt x="1" y="325"/>
                  </a:lnTo>
                  <a:cubicBezTo>
                    <a:pt x="537" y="848"/>
                    <a:pt x="1088" y="1032"/>
                    <a:pt x="1598" y="1032"/>
                  </a:cubicBezTo>
                  <a:cubicBezTo>
                    <a:pt x="2804" y="1032"/>
                    <a:pt x="3778" y="1"/>
                    <a:pt x="37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1" name="Google Shape;1841;p8"/>
            <p:cNvSpPr/>
            <p:nvPr/>
          </p:nvSpPr>
          <p:spPr>
            <a:xfrm>
              <a:off x="1736842" y="3052573"/>
              <a:ext cx="133873" cy="59548"/>
            </a:xfrm>
            <a:custGeom>
              <a:avLst/>
              <a:gdLst/>
              <a:ahLst/>
              <a:cxnLst/>
              <a:rect l="l" t="t" r="r" b="b"/>
              <a:pathLst>
                <a:path w="5146" h="2289" extrusionOk="0">
                  <a:moveTo>
                    <a:pt x="1998" y="1"/>
                  </a:moveTo>
                  <a:cubicBezTo>
                    <a:pt x="1800" y="1"/>
                    <a:pt x="1559" y="34"/>
                    <a:pt x="1275" y="129"/>
                  </a:cubicBezTo>
                  <a:cubicBezTo>
                    <a:pt x="1275" y="129"/>
                    <a:pt x="1113" y="1311"/>
                    <a:pt x="1" y="2168"/>
                  </a:cubicBezTo>
                  <a:cubicBezTo>
                    <a:pt x="1" y="2168"/>
                    <a:pt x="479" y="2289"/>
                    <a:pt x="1240" y="2289"/>
                  </a:cubicBezTo>
                  <a:cubicBezTo>
                    <a:pt x="2214" y="2289"/>
                    <a:pt x="3650" y="2092"/>
                    <a:pt x="5145" y="1195"/>
                  </a:cubicBezTo>
                  <a:cubicBezTo>
                    <a:pt x="5145" y="1195"/>
                    <a:pt x="3500" y="940"/>
                    <a:pt x="2712" y="198"/>
                  </a:cubicBezTo>
                  <a:cubicBezTo>
                    <a:pt x="2712" y="198"/>
                    <a:pt x="2479" y="1"/>
                    <a:pt x="19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2" name="Google Shape;1842;p8"/>
            <p:cNvSpPr/>
            <p:nvPr/>
          </p:nvSpPr>
          <p:spPr>
            <a:xfrm>
              <a:off x="1701877" y="3032412"/>
              <a:ext cx="35589" cy="23518"/>
            </a:xfrm>
            <a:custGeom>
              <a:avLst/>
              <a:gdLst/>
              <a:ahLst/>
              <a:cxnLst/>
              <a:rect l="l" t="t" r="r" b="b"/>
              <a:pathLst>
                <a:path w="1368" h="904" fill="none" extrusionOk="0">
                  <a:moveTo>
                    <a:pt x="1275" y="904"/>
                  </a:moveTo>
                  <a:cubicBezTo>
                    <a:pt x="1368" y="556"/>
                    <a:pt x="1159" y="209"/>
                    <a:pt x="788" y="93"/>
                  </a:cubicBezTo>
                  <a:cubicBezTo>
                    <a:pt x="441" y="0"/>
                    <a:pt x="93" y="209"/>
                    <a:pt x="0" y="580"/>
                  </a:cubicBezTo>
                </a:path>
              </a:pathLst>
            </a:custGeom>
            <a:noFill/>
            <a:ln w="19125" cap="rnd" cmpd="sng">
              <a:solidFill>
                <a:srgbClr val="0F495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43" name="Google Shape;1843;p8"/>
          <p:cNvGrpSpPr/>
          <p:nvPr/>
        </p:nvGrpSpPr>
        <p:grpSpPr>
          <a:xfrm>
            <a:off x="8569288" y="4423863"/>
            <a:ext cx="194021" cy="191487"/>
            <a:chOff x="6232000" y="1435050"/>
            <a:chExt cx="488225" cy="481850"/>
          </a:xfrm>
        </p:grpSpPr>
        <p:sp>
          <p:nvSpPr>
            <p:cNvPr id="1844" name="Google Shape;1844;p8"/>
            <p:cNvSpPr/>
            <p:nvPr/>
          </p:nvSpPr>
          <p:spPr>
            <a:xfrm>
              <a:off x="6578000" y="1463375"/>
              <a:ext cx="83150" cy="78250"/>
            </a:xfrm>
            <a:custGeom>
              <a:avLst/>
              <a:gdLst/>
              <a:ahLst/>
              <a:cxnLst/>
              <a:rect l="l" t="t" r="r" b="b"/>
              <a:pathLst>
                <a:path w="3326" h="3130" extrusionOk="0">
                  <a:moveTo>
                    <a:pt x="482" y="1"/>
                  </a:moveTo>
                  <a:cubicBezTo>
                    <a:pt x="280" y="1"/>
                    <a:pt x="95" y="114"/>
                    <a:pt x="1" y="293"/>
                  </a:cubicBezTo>
                  <a:lnTo>
                    <a:pt x="3322" y="3130"/>
                  </a:lnTo>
                  <a:lnTo>
                    <a:pt x="3322" y="564"/>
                  </a:lnTo>
                  <a:cubicBezTo>
                    <a:pt x="3325" y="253"/>
                    <a:pt x="3072" y="1"/>
                    <a:pt x="2761" y="1"/>
                  </a:cubicBezTo>
                  <a:cubicBezTo>
                    <a:pt x="2760" y="1"/>
                    <a:pt x="2758" y="1"/>
                    <a:pt x="2756" y="1"/>
                  </a:cubicBezTo>
                  <a:lnTo>
                    <a:pt x="497" y="1"/>
                  </a:lnTo>
                  <a:cubicBezTo>
                    <a:pt x="492" y="1"/>
                    <a:pt x="487" y="1"/>
                    <a:pt x="482" y="1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5" name="Google Shape;1845;p8"/>
            <p:cNvSpPr/>
            <p:nvPr/>
          </p:nvSpPr>
          <p:spPr>
            <a:xfrm>
              <a:off x="6421725" y="1773850"/>
              <a:ext cx="112950" cy="143050"/>
            </a:xfrm>
            <a:custGeom>
              <a:avLst/>
              <a:gdLst/>
              <a:ahLst/>
              <a:cxnLst/>
              <a:rect l="l" t="t" r="r" b="b"/>
              <a:pathLst>
                <a:path w="4518" h="5722" extrusionOk="0">
                  <a:moveTo>
                    <a:pt x="2822" y="1130"/>
                  </a:moveTo>
                  <a:cubicBezTo>
                    <a:pt x="3325" y="1130"/>
                    <a:pt x="3578" y="1738"/>
                    <a:pt x="3222" y="2093"/>
                  </a:cubicBezTo>
                  <a:cubicBezTo>
                    <a:pt x="3106" y="2209"/>
                    <a:pt x="2964" y="2260"/>
                    <a:pt x="2825" y="2260"/>
                  </a:cubicBezTo>
                  <a:cubicBezTo>
                    <a:pt x="2535" y="2260"/>
                    <a:pt x="2259" y="2036"/>
                    <a:pt x="2259" y="1696"/>
                  </a:cubicBezTo>
                  <a:cubicBezTo>
                    <a:pt x="2259" y="1383"/>
                    <a:pt x="2509" y="1130"/>
                    <a:pt x="2822" y="1130"/>
                  </a:cubicBezTo>
                  <a:close/>
                  <a:moveTo>
                    <a:pt x="0" y="1"/>
                  </a:moveTo>
                  <a:lnTo>
                    <a:pt x="0" y="5722"/>
                  </a:lnTo>
                  <a:lnTo>
                    <a:pt x="4517" y="5722"/>
                  </a:lnTo>
                  <a:lnTo>
                    <a:pt x="4517" y="1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6" name="Google Shape;1846;p8"/>
            <p:cNvSpPr/>
            <p:nvPr/>
          </p:nvSpPr>
          <p:spPr>
            <a:xfrm>
              <a:off x="6448975" y="1632700"/>
              <a:ext cx="56475" cy="56475"/>
            </a:xfrm>
            <a:custGeom>
              <a:avLst/>
              <a:gdLst/>
              <a:ahLst/>
              <a:cxnLst/>
              <a:rect l="l" t="t" r="r" b="b"/>
              <a:pathLst>
                <a:path w="2259" h="2259" extrusionOk="0">
                  <a:moveTo>
                    <a:pt x="0" y="0"/>
                  </a:moveTo>
                  <a:lnTo>
                    <a:pt x="0" y="2259"/>
                  </a:lnTo>
                  <a:lnTo>
                    <a:pt x="2259" y="2259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7" name="Google Shape;1847;p8"/>
            <p:cNvSpPr/>
            <p:nvPr/>
          </p:nvSpPr>
          <p:spPr>
            <a:xfrm>
              <a:off x="6232000" y="1435050"/>
              <a:ext cx="488225" cy="237825"/>
            </a:xfrm>
            <a:custGeom>
              <a:avLst/>
              <a:gdLst/>
              <a:ahLst/>
              <a:cxnLst/>
              <a:rect l="l" t="t" r="r" b="b"/>
              <a:pathLst>
                <a:path w="19529" h="9513" extrusionOk="0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8" name="Google Shape;1848;p8"/>
            <p:cNvSpPr/>
            <p:nvPr/>
          </p:nvSpPr>
          <p:spPr>
            <a:xfrm>
              <a:off x="6291025" y="1537700"/>
              <a:ext cx="369800" cy="379200"/>
            </a:xfrm>
            <a:custGeom>
              <a:avLst/>
              <a:gdLst/>
              <a:ahLst/>
              <a:cxnLst/>
              <a:rect l="l" t="t" r="r" b="b"/>
              <a:pathLst>
                <a:path w="14792" h="15168" extrusionOk="0">
                  <a:moveTo>
                    <a:pt x="9143" y="2671"/>
                  </a:moveTo>
                  <a:cubicBezTo>
                    <a:pt x="9453" y="2671"/>
                    <a:pt x="9706" y="2924"/>
                    <a:pt x="9706" y="3237"/>
                  </a:cubicBezTo>
                  <a:lnTo>
                    <a:pt x="9706" y="6625"/>
                  </a:lnTo>
                  <a:cubicBezTo>
                    <a:pt x="9706" y="6935"/>
                    <a:pt x="9453" y="7188"/>
                    <a:pt x="9143" y="7188"/>
                  </a:cubicBezTo>
                  <a:lnTo>
                    <a:pt x="5755" y="7188"/>
                  </a:lnTo>
                  <a:cubicBezTo>
                    <a:pt x="5442" y="7188"/>
                    <a:pt x="5189" y="6935"/>
                    <a:pt x="5189" y="6625"/>
                  </a:cubicBezTo>
                  <a:lnTo>
                    <a:pt x="5189" y="3237"/>
                  </a:lnTo>
                  <a:cubicBezTo>
                    <a:pt x="5189" y="2924"/>
                    <a:pt x="5442" y="2671"/>
                    <a:pt x="5755" y="2671"/>
                  </a:cubicBezTo>
                  <a:close/>
                  <a:moveTo>
                    <a:pt x="7448" y="0"/>
                  </a:moveTo>
                  <a:lnTo>
                    <a:pt x="4" y="6291"/>
                  </a:lnTo>
                  <a:lnTo>
                    <a:pt x="4" y="14605"/>
                  </a:lnTo>
                  <a:cubicBezTo>
                    <a:pt x="1" y="14913"/>
                    <a:pt x="254" y="15168"/>
                    <a:pt x="564" y="15168"/>
                  </a:cubicBezTo>
                  <a:cubicBezTo>
                    <a:pt x="566" y="15168"/>
                    <a:pt x="568" y="15168"/>
                    <a:pt x="570" y="15168"/>
                  </a:cubicBezTo>
                  <a:lnTo>
                    <a:pt x="4060" y="15168"/>
                  </a:lnTo>
                  <a:lnTo>
                    <a:pt x="4060" y="8883"/>
                  </a:lnTo>
                  <a:cubicBezTo>
                    <a:pt x="4060" y="8570"/>
                    <a:pt x="4313" y="8317"/>
                    <a:pt x="4626" y="8317"/>
                  </a:cubicBezTo>
                  <a:lnTo>
                    <a:pt x="10272" y="8317"/>
                  </a:lnTo>
                  <a:cubicBezTo>
                    <a:pt x="10582" y="8317"/>
                    <a:pt x="10835" y="8570"/>
                    <a:pt x="10835" y="8883"/>
                  </a:cubicBezTo>
                  <a:lnTo>
                    <a:pt x="10835" y="15168"/>
                  </a:lnTo>
                  <a:lnTo>
                    <a:pt x="14223" y="15168"/>
                  </a:lnTo>
                  <a:cubicBezTo>
                    <a:pt x="14225" y="15168"/>
                    <a:pt x="14227" y="15168"/>
                    <a:pt x="14228" y="15168"/>
                  </a:cubicBezTo>
                  <a:cubicBezTo>
                    <a:pt x="14539" y="15168"/>
                    <a:pt x="14792" y="14913"/>
                    <a:pt x="14789" y="14605"/>
                  </a:cubicBezTo>
                  <a:lnTo>
                    <a:pt x="14789" y="6291"/>
                  </a:lnTo>
                  <a:lnTo>
                    <a:pt x="7448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49" name="Google Shape;1849;p8">
            <a:hlinkClick r:id="rId3" action="ppaction://hlinksldjump"/>
          </p:cNvPr>
          <p:cNvSpPr txBox="1"/>
          <p:nvPr/>
        </p:nvSpPr>
        <p:spPr>
          <a:xfrm>
            <a:off x="8416250" y="607452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01</a:t>
            </a:r>
            <a:endParaRPr sz="1500" b="1" i="0" u="none" strike="noStrike" cap="non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1850" name="Google Shape;1850;p8">
            <a:hlinkClick r:id="rId4" action="ppaction://hlinksldjump"/>
          </p:cNvPr>
          <p:cNvSpPr txBox="1"/>
          <p:nvPr/>
        </p:nvSpPr>
        <p:spPr>
          <a:xfrm>
            <a:off x="8416250" y="117177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02</a:t>
            </a:r>
            <a:endParaRPr sz="1500" b="1" i="0" u="none" strike="noStrike" cap="non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1851" name="Google Shape;1851;p8">
            <a:hlinkClick r:id="rId5" action="ppaction://hlinksldjump"/>
          </p:cNvPr>
          <p:cNvSpPr txBox="1"/>
          <p:nvPr/>
        </p:nvSpPr>
        <p:spPr>
          <a:xfrm>
            <a:off x="8416250" y="1709824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03</a:t>
            </a:r>
            <a:endParaRPr sz="1500" b="1" i="0" u="none" strike="noStrike" cap="non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1852" name="Google Shape;1852;p8"/>
          <p:cNvSpPr txBox="1"/>
          <p:nvPr/>
        </p:nvSpPr>
        <p:spPr>
          <a:xfrm>
            <a:off x="8416250" y="2263998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04</a:t>
            </a:r>
            <a:endParaRPr sz="1500" b="1" i="0" u="none" strike="noStrike" cap="non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1853" name="Google Shape;1853;p8">
            <a:hlinkClick r:id="rId6" action="ppaction://hlinksldjump"/>
          </p:cNvPr>
          <p:cNvSpPr txBox="1"/>
          <p:nvPr/>
        </p:nvSpPr>
        <p:spPr>
          <a:xfrm>
            <a:off x="8416250" y="283429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05</a:t>
            </a:r>
            <a:endParaRPr sz="1500" b="1" i="0" u="none" strike="noStrike" cap="non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1854" name="Google Shape;1854;p8"/>
          <p:cNvSpPr txBox="1"/>
          <p:nvPr/>
        </p:nvSpPr>
        <p:spPr>
          <a:xfrm>
            <a:off x="8416250" y="3396535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06</a:t>
            </a:r>
            <a:endParaRPr sz="1500" b="1" i="0" u="none" strike="noStrike" cap="non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1855" name="Google Shape;1855;p8">
            <a:hlinkClick r:id="rId7" action="ppaction://hlinksldjump"/>
          </p:cNvPr>
          <p:cNvSpPr/>
          <p:nvPr/>
        </p:nvSpPr>
        <p:spPr>
          <a:xfrm>
            <a:off x="8473075" y="4372025"/>
            <a:ext cx="443400" cy="295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6" name="Google Shape;1856;p8">
            <a:hlinkClick r:id="rId8" action="ppaction://hlinksldjump"/>
          </p:cNvPr>
          <p:cNvSpPr/>
          <p:nvPr/>
        </p:nvSpPr>
        <p:spPr>
          <a:xfrm rot="-2700000">
            <a:off x="94578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7" name="Google Shape;1857;p8">
            <a:hlinkClick r:id="rId9" action="ppaction://hlinksldjump"/>
          </p:cNvPr>
          <p:cNvSpPr/>
          <p:nvPr/>
        </p:nvSpPr>
        <p:spPr>
          <a:xfrm rot="8100000">
            <a:off x="802723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8" name="Google Shape;1858;p8"/>
          <p:cNvSpPr/>
          <p:nvPr/>
        </p:nvSpPr>
        <p:spPr>
          <a:xfrm rot="599">
            <a:off x="2807684" y="848887"/>
            <a:ext cx="3441300" cy="1273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endParaRPr sz="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9" name="Google Shape;1859;p8"/>
          <p:cNvSpPr txBox="1"/>
          <p:nvPr/>
        </p:nvSpPr>
        <p:spPr>
          <a:xfrm>
            <a:off x="3382810" y="1091316"/>
            <a:ext cx="2488500" cy="8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" sz="2200" b="0" i="0" u="none" strike="noStrike" cap="non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Khi nhìn thấy rùa, thỏ đã nói gì?</a:t>
            </a:r>
            <a:endParaRPr sz="2200" b="0" i="0" u="none" strike="noStrike" cap="none">
              <a:solidFill>
                <a:schemeClr val="dk1"/>
              </a:solidFill>
              <a:latin typeface="Quicksand Medium"/>
              <a:ea typeface="Quicksand Medium"/>
              <a:cs typeface="Quicksand Medium"/>
              <a:sym typeface="Quicksand Medium"/>
            </a:endParaRPr>
          </a:p>
        </p:txBody>
      </p:sp>
      <p:sp>
        <p:nvSpPr>
          <p:cNvPr id="1860" name="Google Shape;1860;p8"/>
          <p:cNvSpPr/>
          <p:nvPr/>
        </p:nvSpPr>
        <p:spPr>
          <a:xfrm rot="2153968">
            <a:off x="4027869" y="335494"/>
            <a:ext cx="1088263" cy="940443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endParaRPr sz="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1" name="Google Shape;1861;p8"/>
          <p:cNvSpPr/>
          <p:nvPr/>
        </p:nvSpPr>
        <p:spPr>
          <a:xfrm>
            <a:off x="2499823" y="3283464"/>
            <a:ext cx="1875349" cy="61693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Quả là chậm như rùa</a:t>
            </a:r>
            <a:endParaRPr sz="1800" b="0" i="0" u="none" strike="noStrike" cap="none">
              <a:solidFill>
                <a:schemeClr val="dk1"/>
              </a:solidFill>
              <a:latin typeface="Quicksand Medium"/>
              <a:ea typeface="Quicksand Medium"/>
              <a:cs typeface="Quicksand Medium"/>
              <a:sym typeface="Quicksand Medium"/>
            </a:endParaRPr>
          </a:p>
        </p:txBody>
      </p:sp>
      <p:sp>
        <p:nvSpPr>
          <p:cNvPr id="1862" name="Google Shape;1862;p8"/>
          <p:cNvSpPr/>
          <p:nvPr/>
        </p:nvSpPr>
        <p:spPr>
          <a:xfrm>
            <a:off x="2481943" y="2417970"/>
            <a:ext cx="1875349" cy="61693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Cậu thật chăm chỉ</a:t>
            </a:r>
            <a:endParaRPr sz="1800" b="0" i="0" u="none" strike="noStrike" cap="none">
              <a:solidFill>
                <a:schemeClr val="dk1"/>
              </a:solidFill>
              <a:latin typeface="Quicksand Medium"/>
              <a:ea typeface="Quicksand Medium"/>
              <a:cs typeface="Quicksand Medium"/>
              <a:sym typeface="Quicksand Medium"/>
            </a:endParaRPr>
          </a:p>
        </p:txBody>
      </p:sp>
      <p:sp>
        <p:nvSpPr>
          <p:cNvPr id="1863" name="Google Shape;1863;p8"/>
          <p:cNvSpPr/>
          <p:nvPr/>
        </p:nvSpPr>
        <p:spPr>
          <a:xfrm>
            <a:off x="4661117" y="2417969"/>
            <a:ext cx="1875349" cy="61693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Tớ chạy nhanh hơn cậu</a:t>
            </a:r>
            <a:endParaRPr sz="1800" b="0" i="0" u="none" strike="noStrike" cap="none">
              <a:solidFill>
                <a:schemeClr val="dk1"/>
              </a:solidFill>
              <a:latin typeface="Quicksand Medium"/>
              <a:ea typeface="Quicksand Medium"/>
              <a:cs typeface="Quicksand Medium"/>
              <a:sym typeface="Quicksand Medium"/>
            </a:endParaRPr>
          </a:p>
        </p:txBody>
      </p:sp>
      <p:sp>
        <p:nvSpPr>
          <p:cNvPr id="1864" name="Google Shape;1864;p8"/>
          <p:cNvSpPr/>
          <p:nvPr/>
        </p:nvSpPr>
        <p:spPr>
          <a:xfrm>
            <a:off x="4631927" y="3279659"/>
            <a:ext cx="1875349" cy="61693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Chào cậu</a:t>
            </a:r>
            <a:endParaRPr sz="1800" b="0" i="0" u="none" strike="noStrike" cap="none">
              <a:solidFill>
                <a:schemeClr val="dk1"/>
              </a:solidFill>
              <a:latin typeface="Quicksand Medium"/>
              <a:ea typeface="Quicksand Medium"/>
              <a:cs typeface="Quicksand Medium"/>
              <a:sym typeface="Quicksand Medium"/>
            </a:endParaRPr>
          </a:p>
        </p:txBody>
      </p:sp>
      <p:sp>
        <p:nvSpPr>
          <p:cNvPr id="1865" name="Google Shape;1865;p8"/>
          <p:cNvSpPr/>
          <p:nvPr/>
        </p:nvSpPr>
        <p:spPr>
          <a:xfrm>
            <a:off x="2510359" y="3291015"/>
            <a:ext cx="1875349" cy="61693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Quả là chậm như rùa</a:t>
            </a:r>
            <a:endParaRPr sz="1800" b="0" i="0" u="none" strike="noStrike" cap="none">
              <a:solidFill>
                <a:schemeClr val="dk1"/>
              </a:solidFill>
              <a:latin typeface="Quicksand Medium"/>
              <a:ea typeface="Quicksand Medium"/>
              <a:cs typeface="Quicksand Medium"/>
              <a:sym typeface="Quicksand Medium"/>
            </a:endParaRPr>
          </a:p>
        </p:txBody>
      </p:sp>
      <p:sp>
        <p:nvSpPr>
          <p:cNvPr id="1866" name="Google Shape;1866;p8"/>
          <p:cNvSpPr txBox="1"/>
          <p:nvPr/>
        </p:nvSpPr>
        <p:spPr>
          <a:xfrm>
            <a:off x="3223277" y="4339487"/>
            <a:ext cx="2403300" cy="3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2000" b="0" i="0" u="none" strike="noStrike" cap="none">
                <a:solidFill>
                  <a:schemeClr val="accent1"/>
                </a:solidFill>
                <a:latin typeface="Jua"/>
                <a:ea typeface="Jua"/>
                <a:cs typeface="Jua"/>
                <a:sym typeface="Jua"/>
              </a:rPr>
              <a:t>Good job!</a:t>
            </a:r>
            <a:endParaRPr sz="2000" b="0" i="0" u="none" strike="noStrike" cap="none">
              <a:solidFill>
                <a:schemeClr val="accent1"/>
              </a:solidFill>
              <a:latin typeface="Jua"/>
              <a:ea typeface="Jua"/>
              <a:cs typeface="Jua"/>
              <a:sym typeface="Ju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8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8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8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8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1" name="Google Shape;1871;p9"/>
          <p:cNvSpPr/>
          <p:nvPr/>
        </p:nvSpPr>
        <p:spPr>
          <a:xfrm>
            <a:off x="2407274" y="4232770"/>
            <a:ext cx="10874" cy="10900"/>
          </a:xfrm>
          <a:custGeom>
            <a:avLst/>
            <a:gdLst/>
            <a:ahLst/>
            <a:cxnLst/>
            <a:rect l="l" t="t" r="r" b="b"/>
            <a:pathLst>
              <a:path w="418" h="419" extrusionOk="0">
                <a:moveTo>
                  <a:pt x="278" y="1"/>
                </a:moveTo>
                <a:lnTo>
                  <a:pt x="0" y="279"/>
                </a:lnTo>
                <a:lnTo>
                  <a:pt x="139" y="418"/>
                </a:lnTo>
                <a:lnTo>
                  <a:pt x="418" y="140"/>
                </a:lnTo>
                <a:lnTo>
                  <a:pt x="278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72" name="Google Shape;1872;p9"/>
          <p:cNvGrpSpPr/>
          <p:nvPr/>
        </p:nvGrpSpPr>
        <p:grpSpPr>
          <a:xfrm flipH="1">
            <a:off x="7297654" y="3590241"/>
            <a:ext cx="722904" cy="540721"/>
            <a:chOff x="1288291" y="3777091"/>
            <a:chExt cx="722904" cy="540721"/>
          </a:xfrm>
        </p:grpSpPr>
        <p:sp>
          <p:nvSpPr>
            <p:cNvPr id="1873" name="Google Shape;1873;p9"/>
            <p:cNvSpPr/>
            <p:nvPr/>
          </p:nvSpPr>
          <p:spPr>
            <a:xfrm>
              <a:off x="1338318" y="3991611"/>
              <a:ext cx="138712" cy="162204"/>
            </a:xfrm>
            <a:custGeom>
              <a:avLst/>
              <a:gdLst/>
              <a:ahLst/>
              <a:cxnLst/>
              <a:rect l="l" t="t" r="r" b="b"/>
              <a:pathLst>
                <a:path w="5332" h="6235" extrusionOk="0">
                  <a:moveTo>
                    <a:pt x="1577" y="1"/>
                  </a:moveTo>
                  <a:lnTo>
                    <a:pt x="1" y="603"/>
                  </a:lnTo>
                  <a:cubicBezTo>
                    <a:pt x="905" y="4752"/>
                    <a:pt x="5331" y="6235"/>
                    <a:pt x="5331" y="6235"/>
                  </a:cubicBezTo>
                  <a:cubicBezTo>
                    <a:pt x="1832" y="3106"/>
                    <a:pt x="1577" y="1"/>
                    <a:pt x="15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4" name="Google Shape;1874;p9"/>
            <p:cNvSpPr/>
            <p:nvPr/>
          </p:nvSpPr>
          <p:spPr>
            <a:xfrm>
              <a:off x="1310586" y="3978343"/>
              <a:ext cx="129060" cy="160408"/>
            </a:xfrm>
            <a:custGeom>
              <a:avLst/>
              <a:gdLst/>
              <a:ahLst/>
              <a:cxnLst/>
              <a:rect l="l" t="t" r="r" b="b"/>
              <a:pathLst>
                <a:path w="4961" h="6166" extrusionOk="0">
                  <a:moveTo>
                    <a:pt x="1785" y="1"/>
                  </a:moveTo>
                  <a:lnTo>
                    <a:pt x="1" y="210"/>
                  </a:lnTo>
                  <a:cubicBezTo>
                    <a:pt x="626" y="4381"/>
                    <a:pt x="4960" y="6166"/>
                    <a:pt x="4960" y="6166"/>
                  </a:cubicBezTo>
                  <a:cubicBezTo>
                    <a:pt x="1669" y="2828"/>
                    <a:pt x="1785" y="1"/>
                    <a:pt x="178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5" name="Google Shape;1875;p9"/>
            <p:cNvSpPr/>
            <p:nvPr/>
          </p:nvSpPr>
          <p:spPr>
            <a:xfrm>
              <a:off x="1288291" y="3980164"/>
              <a:ext cx="146516" cy="156168"/>
            </a:xfrm>
            <a:custGeom>
              <a:avLst/>
              <a:gdLst/>
              <a:ahLst/>
              <a:cxnLst/>
              <a:rect l="l" t="t" r="r" b="b"/>
              <a:pathLst>
                <a:path w="5632" h="6003" extrusionOk="0">
                  <a:moveTo>
                    <a:pt x="1553" y="0"/>
                  </a:moveTo>
                  <a:lnTo>
                    <a:pt x="0" y="696"/>
                  </a:lnTo>
                  <a:cubicBezTo>
                    <a:pt x="1136" y="4775"/>
                    <a:pt x="5632" y="6003"/>
                    <a:pt x="5632" y="6003"/>
                  </a:cubicBezTo>
                  <a:cubicBezTo>
                    <a:pt x="1993" y="3106"/>
                    <a:pt x="1553" y="0"/>
                    <a:pt x="15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6" name="Google Shape;1876;p9"/>
            <p:cNvSpPr/>
            <p:nvPr/>
          </p:nvSpPr>
          <p:spPr>
            <a:xfrm>
              <a:off x="1562593" y="4161645"/>
              <a:ext cx="97114" cy="112151"/>
            </a:xfrm>
            <a:custGeom>
              <a:avLst/>
              <a:gdLst/>
              <a:ahLst/>
              <a:cxnLst/>
              <a:rect l="l" t="t" r="r" b="b"/>
              <a:pathLst>
                <a:path w="3733" h="4311" fill="none" extrusionOk="0">
                  <a:moveTo>
                    <a:pt x="3732" y="0"/>
                  </a:moveTo>
                  <a:cubicBezTo>
                    <a:pt x="3732" y="0"/>
                    <a:pt x="2991" y="1507"/>
                    <a:pt x="1" y="4311"/>
                  </a:cubicBezTo>
                </a:path>
              </a:pathLst>
            </a:custGeom>
            <a:noFill/>
            <a:ln w="191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7" name="Google Shape;1877;p9"/>
            <p:cNvSpPr/>
            <p:nvPr/>
          </p:nvSpPr>
          <p:spPr>
            <a:xfrm>
              <a:off x="1546932" y="4253269"/>
              <a:ext cx="27758" cy="64543"/>
            </a:xfrm>
            <a:custGeom>
              <a:avLst/>
              <a:gdLst/>
              <a:ahLst/>
              <a:cxnLst/>
              <a:rect l="l" t="t" r="r" b="b"/>
              <a:pathLst>
                <a:path w="1067" h="2481" fill="none" extrusionOk="0">
                  <a:moveTo>
                    <a:pt x="0" y="1"/>
                  </a:moveTo>
                  <a:cubicBezTo>
                    <a:pt x="0" y="1"/>
                    <a:pt x="1066" y="835"/>
                    <a:pt x="858" y="2481"/>
                  </a:cubicBezTo>
                </a:path>
              </a:pathLst>
            </a:custGeom>
            <a:noFill/>
            <a:ln w="191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8" name="Google Shape;1878;p9"/>
            <p:cNvSpPr/>
            <p:nvPr/>
          </p:nvSpPr>
          <p:spPr>
            <a:xfrm>
              <a:off x="1547530" y="4273769"/>
              <a:ext cx="38606" cy="32597"/>
            </a:xfrm>
            <a:custGeom>
              <a:avLst/>
              <a:gdLst/>
              <a:ahLst/>
              <a:cxnLst/>
              <a:rect l="l" t="t" r="r" b="b"/>
              <a:pathLst>
                <a:path w="1484" h="1253" fill="none" extrusionOk="0">
                  <a:moveTo>
                    <a:pt x="1484" y="1229"/>
                  </a:moveTo>
                  <a:cubicBezTo>
                    <a:pt x="1484" y="1229"/>
                    <a:pt x="1113" y="186"/>
                    <a:pt x="580" y="1"/>
                  </a:cubicBezTo>
                  <a:cubicBezTo>
                    <a:pt x="580" y="1"/>
                    <a:pt x="464" y="603"/>
                    <a:pt x="1" y="1252"/>
                  </a:cubicBezTo>
                </a:path>
              </a:pathLst>
            </a:custGeom>
            <a:noFill/>
            <a:ln w="191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9" name="Google Shape;1879;p9"/>
            <p:cNvSpPr/>
            <p:nvPr/>
          </p:nvSpPr>
          <p:spPr>
            <a:xfrm>
              <a:off x="1507129" y="3810754"/>
              <a:ext cx="227319" cy="216679"/>
            </a:xfrm>
            <a:custGeom>
              <a:avLst/>
              <a:gdLst/>
              <a:ahLst/>
              <a:cxnLst/>
              <a:rect l="l" t="t" r="r" b="b"/>
              <a:pathLst>
                <a:path w="8738" h="8329" extrusionOk="0">
                  <a:moveTo>
                    <a:pt x="372" y="0"/>
                  </a:moveTo>
                  <a:cubicBezTo>
                    <a:pt x="372" y="0"/>
                    <a:pt x="1" y="4450"/>
                    <a:pt x="2712" y="6999"/>
                  </a:cubicBezTo>
                  <a:cubicBezTo>
                    <a:pt x="3756" y="7973"/>
                    <a:pt x="4605" y="8329"/>
                    <a:pt x="5278" y="8329"/>
                  </a:cubicBezTo>
                  <a:cubicBezTo>
                    <a:pt x="5934" y="8329"/>
                    <a:pt x="6425" y="7990"/>
                    <a:pt x="6768" y="7555"/>
                  </a:cubicBezTo>
                  <a:cubicBezTo>
                    <a:pt x="8738" y="5052"/>
                    <a:pt x="7069" y="3106"/>
                    <a:pt x="3964" y="2225"/>
                  </a:cubicBezTo>
                  <a:cubicBezTo>
                    <a:pt x="1299" y="1460"/>
                    <a:pt x="372" y="0"/>
                    <a:pt x="3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0" name="Google Shape;1880;p9"/>
            <p:cNvSpPr/>
            <p:nvPr/>
          </p:nvSpPr>
          <p:spPr>
            <a:xfrm>
              <a:off x="1373282" y="3777091"/>
              <a:ext cx="637315" cy="473057"/>
            </a:xfrm>
            <a:custGeom>
              <a:avLst/>
              <a:gdLst/>
              <a:ahLst/>
              <a:cxnLst/>
              <a:rect l="l" t="t" r="r" b="b"/>
              <a:pathLst>
                <a:path w="24498" h="18184" extrusionOk="0">
                  <a:moveTo>
                    <a:pt x="14962" y="1"/>
                  </a:moveTo>
                  <a:cubicBezTo>
                    <a:pt x="12845" y="1"/>
                    <a:pt x="10636" y="1145"/>
                    <a:pt x="8970" y="4006"/>
                  </a:cubicBezTo>
                  <a:cubicBezTo>
                    <a:pt x="6768" y="7806"/>
                    <a:pt x="4219" y="10657"/>
                    <a:pt x="1554" y="11260"/>
                  </a:cubicBezTo>
                  <a:cubicBezTo>
                    <a:pt x="488" y="11515"/>
                    <a:pt x="1" y="12789"/>
                    <a:pt x="673" y="13647"/>
                  </a:cubicBezTo>
                  <a:cubicBezTo>
                    <a:pt x="2536" y="16018"/>
                    <a:pt x="6059" y="18183"/>
                    <a:pt x="10011" y="18183"/>
                  </a:cubicBezTo>
                  <a:cubicBezTo>
                    <a:pt x="12547" y="18183"/>
                    <a:pt x="15259" y="17292"/>
                    <a:pt x="17823" y="14991"/>
                  </a:cubicBezTo>
                  <a:cubicBezTo>
                    <a:pt x="24497" y="9012"/>
                    <a:pt x="22203" y="4238"/>
                    <a:pt x="19375" y="1758"/>
                  </a:cubicBezTo>
                  <a:cubicBezTo>
                    <a:pt x="18149" y="672"/>
                    <a:pt x="16583" y="1"/>
                    <a:pt x="149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1" name="Google Shape;1881;p9"/>
            <p:cNvSpPr/>
            <p:nvPr/>
          </p:nvSpPr>
          <p:spPr>
            <a:xfrm>
              <a:off x="1741654" y="3991012"/>
              <a:ext cx="45266" cy="45240"/>
            </a:xfrm>
            <a:custGeom>
              <a:avLst/>
              <a:gdLst/>
              <a:ahLst/>
              <a:cxnLst/>
              <a:rect l="l" t="t" r="r" b="b"/>
              <a:pathLst>
                <a:path w="1740" h="1739" extrusionOk="0">
                  <a:moveTo>
                    <a:pt x="882" y="1"/>
                  </a:moveTo>
                  <a:cubicBezTo>
                    <a:pt x="395" y="1"/>
                    <a:pt x="1" y="395"/>
                    <a:pt x="1" y="881"/>
                  </a:cubicBezTo>
                  <a:cubicBezTo>
                    <a:pt x="1" y="1345"/>
                    <a:pt x="395" y="1739"/>
                    <a:pt x="882" y="1739"/>
                  </a:cubicBezTo>
                  <a:cubicBezTo>
                    <a:pt x="1345" y="1739"/>
                    <a:pt x="1739" y="1345"/>
                    <a:pt x="1739" y="881"/>
                  </a:cubicBezTo>
                  <a:cubicBezTo>
                    <a:pt x="1739" y="395"/>
                    <a:pt x="1345" y="1"/>
                    <a:pt x="8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2" name="Google Shape;1882;p9"/>
            <p:cNvSpPr/>
            <p:nvPr/>
          </p:nvSpPr>
          <p:spPr>
            <a:xfrm>
              <a:off x="1422736" y="4148377"/>
              <a:ext cx="97088" cy="112151"/>
            </a:xfrm>
            <a:custGeom>
              <a:avLst/>
              <a:gdLst/>
              <a:ahLst/>
              <a:cxnLst/>
              <a:rect l="l" t="t" r="r" b="b"/>
              <a:pathLst>
                <a:path w="3732" h="4311" fill="none" extrusionOk="0">
                  <a:moveTo>
                    <a:pt x="3731" y="0"/>
                  </a:moveTo>
                  <a:cubicBezTo>
                    <a:pt x="3731" y="0"/>
                    <a:pt x="3013" y="1507"/>
                    <a:pt x="0" y="4311"/>
                  </a:cubicBezTo>
                </a:path>
              </a:pathLst>
            </a:custGeom>
            <a:noFill/>
            <a:ln w="191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3" name="Google Shape;1883;p9"/>
            <p:cNvSpPr/>
            <p:nvPr/>
          </p:nvSpPr>
          <p:spPr>
            <a:xfrm>
              <a:off x="1407049" y="4240002"/>
              <a:ext cx="27758" cy="64543"/>
            </a:xfrm>
            <a:custGeom>
              <a:avLst/>
              <a:gdLst/>
              <a:ahLst/>
              <a:cxnLst/>
              <a:rect l="l" t="t" r="r" b="b"/>
              <a:pathLst>
                <a:path w="1067" h="2481" fill="none" extrusionOk="0">
                  <a:moveTo>
                    <a:pt x="1" y="1"/>
                  </a:moveTo>
                  <a:cubicBezTo>
                    <a:pt x="1" y="1"/>
                    <a:pt x="1067" y="835"/>
                    <a:pt x="858" y="2481"/>
                  </a:cubicBezTo>
                </a:path>
              </a:pathLst>
            </a:custGeom>
            <a:noFill/>
            <a:ln w="191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4" name="Google Shape;1884;p9"/>
            <p:cNvSpPr/>
            <p:nvPr/>
          </p:nvSpPr>
          <p:spPr>
            <a:xfrm>
              <a:off x="1408272" y="4260502"/>
              <a:ext cx="38008" cy="32597"/>
            </a:xfrm>
            <a:custGeom>
              <a:avLst/>
              <a:gdLst/>
              <a:ahLst/>
              <a:cxnLst/>
              <a:rect l="l" t="t" r="r" b="b"/>
              <a:pathLst>
                <a:path w="1461" h="1253" fill="none" extrusionOk="0">
                  <a:moveTo>
                    <a:pt x="1460" y="1229"/>
                  </a:moveTo>
                  <a:cubicBezTo>
                    <a:pt x="1460" y="1229"/>
                    <a:pt x="1089" y="186"/>
                    <a:pt x="556" y="1"/>
                  </a:cubicBezTo>
                  <a:cubicBezTo>
                    <a:pt x="556" y="1"/>
                    <a:pt x="440" y="603"/>
                    <a:pt x="0" y="1252"/>
                  </a:cubicBezTo>
                </a:path>
              </a:pathLst>
            </a:custGeom>
            <a:noFill/>
            <a:ln w="191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5" name="Google Shape;1885;p9"/>
            <p:cNvSpPr/>
            <p:nvPr/>
          </p:nvSpPr>
          <p:spPr>
            <a:xfrm>
              <a:off x="1401638" y="3896968"/>
              <a:ext cx="249744" cy="151355"/>
            </a:xfrm>
            <a:custGeom>
              <a:avLst/>
              <a:gdLst/>
              <a:ahLst/>
              <a:cxnLst/>
              <a:rect l="l" t="t" r="r" b="b"/>
              <a:pathLst>
                <a:path w="9600" h="5818" extrusionOk="0">
                  <a:moveTo>
                    <a:pt x="0" y="0"/>
                  </a:moveTo>
                  <a:cubicBezTo>
                    <a:pt x="0" y="0"/>
                    <a:pt x="1483" y="4218"/>
                    <a:pt x="5006" y="5446"/>
                  </a:cubicBezTo>
                  <a:cubicBezTo>
                    <a:pt x="5748" y="5707"/>
                    <a:pt x="6361" y="5817"/>
                    <a:pt x="6864" y="5817"/>
                  </a:cubicBezTo>
                  <a:cubicBezTo>
                    <a:pt x="8151" y="5817"/>
                    <a:pt x="8723" y="5094"/>
                    <a:pt x="8923" y="4311"/>
                  </a:cubicBezTo>
                  <a:cubicBezTo>
                    <a:pt x="9600" y="1643"/>
                    <a:pt x="7984" y="463"/>
                    <a:pt x="5487" y="463"/>
                  </a:cubicBezTo>
                  <a:cubicBezTo>
                    <a:pt x="5078" y="463"/>
                    <a:pt x="4645" y="495"/>
                    <a:pt x="4195" y="557"/>
                  </a:cubicBezTo>
                  <a:cubicBezTo>
                    <a:pt x="3712" y="630"/>
                    <a:pt x="3269" y="660"/>
                    <a:pt x="2867" y="660"/>
                  </a:cubicBezTo>
                  <a:cubicBezTo>
                    <a:pt x="990" y="66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6" name="Google Shape;1886;p9"/>
            <p:cNvSpPr/>
            <p:nvPr/>
          </p:nvSpPr>
          <p:spPr>
            <a:xfrm>
              <a:off x="1823055" y="3990414"/>
              <a:ext cx="138088" cy="37410"/>
            </a:xfrm>
            <a:custGeom>
              <a:avLst/>
              <a:gdLst/>
              <a:ahLst/>
              <a:cxnLst/>
              <a:rect l="l" t="t" r="r" b="b"/>
              <a:pathLst>
                <a:path w="5308" h="1438" extrusionOk="0">
                  <a:moveTo>
                    <a:pt x="1" y="0"/>
                  </a:moveTo>
                  <a:lnTo>
                    <a:pt x="1762" y="1437"/>
                  </a:lnTo>
                  <a:lnTo>
                    <a:pt x="5308" y="64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7" name="Google Shape;1887;p9"/>
            <p:cNvSpPr/>
            <p:nvPr/>
          </p:nvSpPr>
          <p:spPr>
            <a:xfrm>
              <a:off x="1755520" y="3925897"/>
              <a:ext cx="59132" cy="25963"/>
            </a:xfrm>
            <a:custGeom>
              <a:avLst/>
              <a:gdLst/>
              <a:ahLst/>
              <a:cxnLst/>
              <a:rect l="l" t="t" r="r" b="b"/>
              <a:pathLst>
                <a:path w="2273" h="998" fill="none" extrusionOk="0">
                  <a:moveTo>
                    <a:pt x="2272" y="1"/>
                  </a:moveTo>
                  <a:cubicBezTo>
                    <a:pt x="2272" y="1"/>
                    <a:pt x="1994" y="858"/>
                    <a:pt x="1113" y="928"/>
                  </a:cubicBezTo>
                  <a:cubicBezTo>
                    <a:pt x="233" y="997"/>
                    <a:pt x="1" y="140"/>
                    <a:pt x="1" y="140"/>
                  </a:cubicBezTo>
                </a:path>
              </a:pathLst>
            </a:custGeom>
            <a:noFill/>
            <a:ln w="191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8" name="Google Shape;1888;p9"/>
            <p:cNvSpPr/>
            <p:nvPr/>
          </p:nvSpPr>
          <p:spPr>
            <a:xfrm>
              <a:off x="1876126" y="3916870"/>
              <a:ext cx="41000" cy="24740"/>
            </a:xfrm>
            <a:custGeom>
              <a:avLst/>
              <a:gdLst/>
              <a:ahLst/>
              <a:cxnLst/>
              <a:rect l="l" t="t" r="r" b="b"/>
              <a:pathLst>
                <a:path w="1576" h="951" fill="none" extrusionOk="0">
                  <a:moveTo>
                    <a:pt x="0" y="70"/>
                  </a:moveTo>
                  <a:cubicBezTo>
                    <a:pt x="0" y="70"/>
                    <a:pt x="185" y="950"/>
                    <a:pt x="881" y="811"/>
                  </a:cubicBezTo>
                  <a:cubicBezTo>
                    <a:pt x="1437" y="695"/>
                    <a:pt x="1576" y="0"/>
                    <a:pt x="1576" y="0"/>
                  </a:cubicBezTo>
                </a:path>
              </a:pathLst>
            </a:custGeom>
            <a:noFill/>
            <a:ln w="191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9" name="Google Shape;1889;p9"/>
            <p:cNvSpPr/>
            <p:nvPr/>
          </p:nvSpPr>
          <p:spPr>
            <a:xfrm>
              <a:off x="1823055" y="3939763"/>
              <a:ext cx="188140" cy="74195"/>
            </a:xfrm>
            <a:custGeom>
              <a:avLst/>
              <a:gdLst/>
              <a:ahLst/>
              <a:cxnLst/>
              <a:rect l="l" t="t" r="r" b="b"/>
              <a:pathLst>
                <a:path w="7232" h="2852" extrusionOk="0">
                  <a:moveTo>
                    <a:pt x="1391" y="1"/>
                  </a:moveTo>
                  <a:lnTo>
                    <a:pt x="1" y="1947"/>
                  </a:lnTo>
                  <a:lnTo>
                    <a:pt x="7231" y="2851"/>
                  </a:lnTo>
                  <a:lnTo>
                    <a:pt x="139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90" name="Google Shape;1890;p9"/>
          <p:cNvGrpSpPr/>
          <p:nvPr/>
        </p:nvGrpSpPr>
        <p:grpSpPr>
          <a:xfrm>
            <a:off x="1307781" y="1604646"/>
            <a:ext cx="1099498" cy="557632"/>
            <a:chOff x="1100281" y="1325671"/>
            <a:chExt cx="1099498" cy="557632"/>
          </a:xfrm>
        </p:grpSpPr>
        <p:sp>
          <p:nvSpPr>
            <p:cNvPr id="1891" name="Google Shape;1891;p9"/>
            <p:cNvSpPr/>
            <p:nvPr/>
          </p:nvSpPr>
          <p:spPr>
            <a:xfrm>
              <a:off x="1639780" y="1354340"/>
              <a:ext cx="559999" cy="329402"/>
            </a:xfrm>
            <a:custGeom>
              <a:avLst/>
              <a:gdLst/>
              <a:ahLst/>
              <a:cxnLst/>
              <a:rect l="l" t="t" r="r" b="b"/>
              <a:pathLst>
                <a:path w="21526" h="12662" extrusionOk="0">
                  <a:moveTo>
                    <a:pt x="17562" y="0"/>
                  </a:moveTo>
                  <a:cubicBezTo>
                    <a:pt x="16729" y="0"/>
                    <a:pt x="15699" y="92"/>
                    <a:pt x="14438" y="309"/>
                  </a:cubicBezTo>
                  <a:cubicBezTo>
                    <a:pt x="7185" y="1537"/>
                    <a:pt x="2063" y="5662"/>
                    <a:pt x="2063" y="5662"/>
                  </a:cubicBezTo>
                  <a:cubicBezTo>
                    <a:pt x="0" y="7053"/>
                    <a:pt x="441" y="9927"/>
                    <a:pt x="2712" y="11039"/>
                  </a:cubicBezTo>
                  <a:cubicBezTo>
                    <a:pt x="3236" y="11296"/>
                    <a:pt x="3717" y="11394"/>
                    <a:pt x="4147" y="11394"/>
                  </a:cubicBezTo>
                  <a:cubicBezTo>
                    <a:pt x="5579" y="11394"/>
                    <a:pt x="6443" y="10298"/>
                    <a:pt x="6443" y="10297"/>
                  </a:cubicBezTo>
                  <a:lnTo>
                    <a:pt x="6443" y="10297"/>
                  </a:lnTo>
                  <a:cubicBezTo>
                    <a:pt x="6443" y="10298"/>
                    <a:pt x="6188" y="12661"/>
                    <a:pt x="9062" y="12661"/>
                  </a:cubicBezTo>
                  <a:cubicBezTo>
                    <a:pt x="11935" y="12661"/>
                    <a:pt x="11379" y="9834"/>
                    <a:pt x="11379" y="9834"/>
                  </a:cubicBezTo>
                  <a:lnTo>
                    <a:pt x="11379" y="9834"/>
                  </a:lnTo>
                  <a:cubicBezTo>
                    <a:pt x="11379" y="9834"/>
                    <a:pt x="11924" y="11134"/>
                    <a:pt x="13365" y="11134"/>
                  </a:cubicBezTo>
                  <a:cubicBezTo>
                    <a:pt x="13579" y="11134"/>
                    <a:pt x="13813" y="11105"/>
                    <a:pt x="14068" y="11039"/>
                  </a:cubicBezTo>
                  <a:cubicBezTo>
                    <a:pt x="16038" y="10552"/>
                    <a:pt x="15064" y="8351"/>
                    <a:pt x="15064" y="8351"/>
                  </a:cubicBezTo>
                  <a:lnTo>
                    <a:pt x="15064" y="8351"/>
                  </a:lnTo>
                  <a:cubicBezTo>
                    <a:pt x="15064" y="8351"/>
                    <a:pt x="15622" y="8817"/>
                    <a:pt x="16426" y="8817"/>
                  </a:cubicBezTo>
                  <a:cubicBezTo>
                    <a:pt x="16770" y="8817"/>
                    <a:pt x="17158" y="8732"/>
                    <a:pt x="17567" y="8490"/>
                  </a:cubicBezTo>
                  <a:cubicBezTo>
                    <a:pt x="18934" y="7702"/>
                    <a:pt x="17683" y="5662"/>
                    <a:pt x="17683" y="5662"/>
                  </a:cubicBezTo>
                  <a:lnTo>
                    <a:pt x="17683" y="5662"/>
                  </a:lnTo>
                  <a:cubicBezTo>
                    <a:pt x="17683" y="5662"/>
                    <a:pt x="18046" y="5813"/>
                    <a:pt x="18520" y="5813"/>
                  </a:cubicBezTo>
                  <a:cubicBezTo>
                    <a:pt x="19011" y="5813"/>
                    <a:pt x="19622" y="5651"/>
                    <a:pt x="20070" y="4990"/>
                  </a:cubicBezTo>
                  <a:cubicBezTo>
                    <a:pt x="20951" y="3669"/>
                    <a:pt x="19699" y="2511"/>
                    <a:pt x="19699" y="2511"/>
                  </a:cubicBezTo>
                  <a:cubicBezTo>
                    <a:pt x="21040" y="2070"/>
                    <a:pt x="21526" y="0"/>
                    <a:pt x="175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2" name="Google Shape;1892;p9"/>
            <p:cNvSpPr/>
            <p:nvPr/>
          </p:nvSpPr>
          <p:spPr>
            <a:xfrm>
              <a:off x="1708511" y="1763894"/>
              <a:ext cx="43419" cy="85641"/>
            </a:xfrm>
            <a:custGeom>
              <a:avLst/>
              <a:gdLst/>
              <a:ahLst/>
              <a:cxnLst/>
              <a:rect l="l" t="t" r="r" b="b"/>
              <a:pathLst>
                <a:path w="1669" h="3292" fill="none" extrusionOk="0">
                  <a:moveTo>
                    <a:pt x="0" y="1"/>
                  </a:moveTo>
                  <a:cubicBezTo>
                    <a:pt x="0" y="1"/>
                    <a:pt x="1669" y="1090"/>
                    <a:pt x="348" y="3291"/>
                  </a:cubicBezTo>
                </a:path>
              </a:pathLst>
            </a:custGeom>
            <a:noFill/>
            <a:ln w="191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3" name="Google Shape;1893;p9"/>
            <p:cNvSpPr/>
            <p:nvPr/>
          </p:nvSpPr>
          <p:spPr>
            <a:xfrm>
              <a:off x="1689806" y="1839858"/>
              <a:ext cx="70579" cy="24142"/>
            </a:xfrm>
            <a:custGeom>
              <a:avLst/>
              <a:gdLst/>
              <a:ahLst/>
              <a:cxnLst/>
              <a:rect l="l" t="t" r="r" b="b"/>
              <a:pathLst>
                <a:path w="2713" h="928" fill="none" extrusionOk="0">
                  <a:moveTo>
                    <a:pt x="1" y="418"/>
                  </a:moveTo>
                  <a:cubicBezTo>
                    <a:pt x="1" y="418"/>
                    <a:pt x="1577" y="1"/>
                    <a:pt x="2712" y="928"/>
                  </a:cubicBezTo>
                </a:path>
              </a:pathLst>
            </a:custGeom>
            <a:noFill/>
            <a:ln w="191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4" name="Google Shape;1894;p9"/>
            <p:cNvSpPr/>
            <p:nvPr/>
          </p:nvSpPr>
          <p:spPr>
            <a:xfrm>
              <a:off x="1717538" y="1839260"/>
              <a:ext cx="42248" cy="35589"/>
            </a:xfrm>
            <a:custGeom>
              <a:avLst/>
              <a:gdLst/>
              <a:ahLst/>
              <a:cxnLst/>
              <a:rect l="l" t="t" r="r" b="b"/>
              <a:pathLst>
                <a:path w="1624" h="1368" fill="none" extrusionOk="0">
                  <a:moveTo>
                    <a:pt x="1021" y="1368"/>
                  </a:moveTo>
                  <a:cubicBezTo>
                    <a:pt x="488" y="603"/>
                    <a:pt x="1" y="418"/>
                    <a:pt x="1" y="418"/>
                  </a:cubicBezTo>
                  <a:cubicBezTo>
                    <a:pt x="1" y="418"/>
                    <a:pt x="812" y="0"/>
                    <a:pt x="1623" y="279"/>
                  </a:cubicBezTo>
                </a:path>
              </a:pathLst>
            </a:custGeom>
            <a:noFill/>
            <a:ln w="191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5" name="Google Shape;1895;p9"/>
            <p:cNvSpPr/>
            <p:nvPr/>
          </p:nvSpPr>
          <p:spPr>
            <a:xfrm>
              <a:off x="1406451" y="1325671"/>
              <a:ext cx="501647" cy="499280"/>
            </a:xfrm>
            <a:custGeom>
              <a:avLst/>
              <a:gdLst/>
              <a:ahLst/>
              <a:cxnLst/>
              <a:rect l="l" t="t" r="r" b="b"/>
              <a:pathLst>
                <a:path w="19283" h="19192" extrusionOk="0">
                  <a:moveTo>
                    <a:pt x="12523" y="0"/>
                  </a:moveTo>
                  <a:cubicBezTo>
                    <a:pt x="12134" y="0"/>
                    <a:pt x="11743" y="51"/>
                    <a:pt x="11356" y="159"/>
                  </a:cubicBezTo>
                  <a:cubicBezTo>
                    <a:pt x="10151" y="484"/>
                    <a:pt x="8807" y="1226"/>
                    <a:pt x="8066" y="3589"/>
                  </a:cubicBezTo>
                  <a:cubicBezTo>
                    <a:pt x="7078" y="6833"/>
                    <a:pt x="6722" y="9026"/>
                    <a:pt x="4438" y="9026"/>
                  </a:cubicBezTo>
                  <a:cubicBezTo>
                    <a:pt x="4094" y="9026"/>
                    <a:pt x="3707" y="8976"/>
                    <a:pt x="3268" y="8873"/>
                  </a:cubicBezTo>
                  <a:cubicBezTo>
                    <a:pt x="2272" y="8637"/>
                    <a:pt x="1607" y="8420"/>
                    <a:pt x="1157" y="8420"/>
                  </a:cubicBezTo>
                  <a:cubicBezTo>
                    <a:pt x="329" y="8420"/>
                    <a:pt x="230" y="9153"/>
                    <a:pt x="140" y="11840"/>
                  </a:cubicBezTo>
                  <a:cubicBezTo>
                    <a:pt x="1" y="15038"/>
                    <a:pt x="2318" y="17680"/>
                    <a:pt x="5864" y="18653"/>
                  </a:cubicBezTo>
                  <a:cubicBezTo>
                    <a:pt x="7133" y="19011"/>
                    <a:pt x="8372" y="19191"/>
                    <a:pt x="9550" y="19191"/>
                  </a:cubicBezTo>
                  <a:cubicBezTo>
                    <a:pt x="14095" y="19191"/>
                    <a:pt x="17742" y="16513"/>
                    <a:pt x="18772" y="11029"/>
                  </a:cubicBezTo>
                  <a:cubicBezTo>
                    <a:pt x="19282" y="8271"/>
                    <a:pt x="18494" y="4980"/>
                    <a:pt x="17683" y="3427"/>
                  </a:cubicBezTo>
                  <a:cubicBezTo>
                    <a:pt x="16666" y="1491"/>
                    <a:pt x="14625" y="0"/>
                    <a:pt x="125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6" name="Google Shape;1896;p9"/>
            <p:cNvSpPr/>
            <p:nvPr/>
          </p:nvSpPr>
          <p:spPr>
            <a:xfrm>
              <a:off x="1440219" y="1602055"/>
              <a:ext cx="440746" cy="222818"/>
            </a:xfrm>
            <a:custGeom>
              <a:avLst/>
              <a:gdLst/>
              <a:ahLst/>
              <a:cxnLst/>
              <a:rect l="l" t="t" r="r" b="b"/>
              <a:pathLst>
                <a:path w="16942" h="8565" extrusionOk="0">
                  <a:moveTo>
                    <a:pt x="14123" y="1"/>
                  </a:moveTo>
                  <a:cubicBezTo>
                    <a:pt x="11343" y="1"/>
                    <a:pt x="11444" y="4666"/>
                    <a:pt x="7115" y="5387"/>
                  </a:cubicBezTo>
                  <a:cubicBezTo>
                    <a:pt x="6195" y="5536"/>
                    <a:pt x="5301" y="5596"/>
                    <a:pt x="4458" y="5596"/>
                  </a:cubicBezTo>
                  <a:cubicBezTo>
                    <a:pt x="2667" y="5596"/>
                    <a:pt x="1103" y="5323"/>
                    <a:pt x="0" y="5040"/>
                  </a:cubicBezTo>
                  <a:lnTo>
                    <a:pt x="0" y="5040"/>
                  </a:lnTo>
                  <a:cubicBezTo>
                    <a:pt x="997" y="6430"/>
                    <a:pt x="2596" y="7496"/>
                    <a:pt x="4566" y="8029"/>
                  </a:cubicBezTo>
                  <a:cubicBezTo>
                    <a:pt x="5831" y="8385"/>
                    <a:pt x="7066" y="8565"/>
                    <a:pt x="8241" y="8565"/>
                  </a:cubicBezTo>
                  <a:cubicBezTo>
                    <a:pt x="12188" y="8565"/>
                    <a:pt x="15459" y="6541"/>
                    <a:pt x="16941" y="2398"/>
                  </a:cubicBezTo>
                  <a:cubicBezTo>
                    <a:pt x="16779" y="1401"/>
                    <a:pt x="16246" y="497"/>
                    <a:pt x="14972" y="127"/>
                  </a:cubicBezTo>
                  <a:cubicBezTo>
                    <a:pt x="14660" y="40"/>
                    <a:pt x="14380" y="1"/>
                    <a:pt x="141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7" name="Google Shape;1897;p9"/>
            <p:cNvSpPr/>
            <p:nvPr/>
          </p:nvSpPr>
          <p:spPr>
            <a:xfrm>
              <a:off x="1779038" y="1519119"/>
              <a:ext cx="91079" cy="38086"/>
            </a:xfrm>
            <a:custGeom>
              <a:avLst/>
              <a:gdLst/>
              <a:ahLst/>
              <a:cxnLst/>
              <a:rect l="l" t="t" r="r" b="b"/>
              <a:pathLst>
                <a:path w="3501" h="1464" extrusionOk="0">
                  <a:moveTo>
                    <a:pt x="1" y="0"/>
                  </a:moveTo>
                  <a:lnTo>
                    <a:pt x="1" y="0"/>
                  </a:lnTo>
                  <a:cubicBezTo>
                    <a:pt x="453" y="1177"/>
                    <a:pt x="1362" y="1464"/>
                    <a:pt x="2140" y="1464"/>
                  </a:cubicBezTo>
                  <a:cubicBezTo>
                    <a:pt x="2879" y="1464"/>
                    <a:pt x="3500" y="1206"/>
                    <a:pt x="3500" y="1206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8" name="Google Shape;1898;p9"/>
            <p:cNvSpPr/>
            <p:nvPr/>
          </p:nvSpPr>
          <p:spPr>
            <a:xfrm>
              <a:off x="1100281" y="1354340"/>
              <a:ext cx="560025" cy="329402"/>
            </a:xfrm>
            <a:custGeom>
              <a:avLst/>
              <a:gdLst/>
              <a:ahLst/>
              <a:cxnLst/>
              <a:rect l="l" t="t" r="r" b="b"/>
              <a:pathLst>
                <a:path w="21527" h="12662" extrusionOk="0">
                  <a:moveTo>
                    <a:pt x="3951" y="0"/>
                  </a:moveTo>
                  <a:cubicBezTo>
                    <a:pt x="1" y="0"/>
                    <a:pt x="487" y="2070"/>
                    <a:pt x="1827" y="2511"/>
                  </a:cubicBezTo>
                  <a:cubicBezTo>
                    <a:pt x="1827" y="2511"/>
                    <a:pt x="576" y="3669"/>
                    <a:pt x="1457" y="4990"/>
                  </a:cubicBezTo>
                  <a:cubicBezTo>
                    <a:pt x="1905" y="5651"/>
                    <a:pt x="2509" y="5813"/>
                    <a:pt x="2995" y="5813"/>
                  </a:cubicBezTo>
                  <a:cubicBezTo>
                    <a:pt x="3463" y="5813"/>
                    <a:pt x="3820" y="5662"/>
                    <a:pt x="3820" y="5662"/>
                  </a:cubicBezTo>
                  <a:lnTo>
                    <a:pt x="3820" y="5662"/>
                  </a:lnTo>
                  <a:cubicBezTo>
                    <a:pt x="3820" y="5662"/>
                    <a:pt x="2569" y="7702"/>
                    <a:pt x="3960" y="8490"/>
                  </a:cubicBezTo>
                  <a:cubicBezTo>
                    <a:pt x="4369" y="8732"/>
                    <a:pt x="4757" y="8817"/>
                    <a:pt x="5100" y="8817"/>
                  </a:cubicBezTo>
                  <a:cubicBezTo>
                    <a:pt x="5905" y="8817"/>
                    <a:pt x="6462" y="8351"/>
                    <a:pt x="6462" y="8351"/>
                  </a:cubicBezTo>
                  <a:lnTo>
                    <a:pt x="6462" y="8351"/>
                  </a:lnTo>
                  <a:cubicBezTo>
                    <a:pt x="6462" y="8351"/>
                    <a:pt x="5489" y="10552"/>
                    <a:pt x="7459" y="11039"/>
                  </a:cubicBezTo>
                  <a:cubicBezTo>
                    <a:pt x="7714" y="11105"/>
                    <a:pt x="7948" y="11134"/>
                    <a:pt x="8162" y="11134"/>
                  </a:cubicBezTo>
                  <a:cubicBezTo>
                    <a:pt x="9603" y="11134"/>
                    <a:pt x="10147" y="9834"/>
                    <a:pt x="10147" y="9834"/>
                  </a:cubicBezTo>
                  <a:lnTo>
                    <a:pt x="10147" y="9834"/>
                  </a:lnTo>
                  <a:cubicBezTo>
                    <a:pt x="10147" y="9834"/>
                    <a:pt x="9568" y="12661"/>
                    <a:pt x="12442" y="12661"/>
                  </a:cubicBezTo>
                  <a:cubicBezTo>
                    <a:pt x="15315" y="12661"/>
                    <a:pt x="15084" y="10298"/>
                    <a:pt x="15084" y="10297"/>
                  </a:cubicBezTo>
                  <a:lnTo>
                    <a:pt x="15084" y="10297"/>
                  </a:lnTo>
                  <a:cubicBezTo>
                    <a:pt x="15084" y="10298"/>
                    <a:pt x="15934" y="11394"/>
                    <a:pt x="17360" y="11394"/>
                  </a:cubicBezTo>
                  <a:cubicBezTo>
                    <a:pt x="17788" y="11394"/>
                    <a:pt x="18268" y="11296"/>
                    <a:pt x="18792" y="11039"/>
                  </a:cubicBezTo>
                  <a:cubicBezTo>
                    <a:pt x="21086" y="9927"/>
                    <a:pt x="21526" y="7053"/>
                    <a:pt x="19441" y="5662"/>
                  </a:cubicBezTo>
                  <a:cubicBezTo>
                    <a:pt x="19441" y="5662"/>
                    <a:pt x="14319" y="1537"/>
                    <a:pt x="7065" y="309"/>
                  </a:cubicBezTo>
                  <a:cubicBezTo>
                    <a:pt x="5809" y="92"/>
                    <a:pt x="4782" y="0"/>
                    <a:pt x="39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9" name="Google Shape;1899;p9"/>
            <p:cNvSpPr/>
            <p:nvPr/>
          </p:nvSpPr>
          <p:spPr>
            <a:xfrm>
              <a:off x="1849591" y="1458816"/>
              <a:ext cx="22919" cy="17534"/>
            </a:xfrm>
            <a:custGeom>
              <a:avLst/>
              <a:gdLst/>
              <a:ahLst/>
              <a:cxnLst/>
              <a:rect l="l" t="t" r="r" b="b"/>
              <a:pathLst>
                <a:path w="881" h="674" fill="none" extrusionOk="0">
                  <a:moveTo>
                    <a:pt x="881" y="325"/>
                  </a:moveTo>
                  <a:cubicBezTo>
                    <a:pt x="788" y="94"/>
                    <a:pt x="533" y="1"/>
                    <a:pt x="302" y="94"/>
                  </a:cubicBezTo>
                  <a:cubicBezTo>
                    <a:pt x="93" y="186"/>
                    <a:pt x="0" y="464"/>
                    <a:pt x="93" y="673"/>
                  </a:cubicBezTo>
                </a:path>
              </a:pathLst>
            </a:custGeom>
            <a:noFill/>
            <a:ln w="191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0" name="Google Shape;1900;p9"/>
            <p:cNvSpPr/>
            <p:nvPr/>
          </p:nvSpPr>
          <p:spPr>
            <a:xfrm>
              <a:off x="1752529" y="1462458"/>
              <a:ext cx="34990" cy="22919"/>
            </a:xfrm>
            <a:custGeom>
              <a:avLst/>
              <a:gdLst/>
              <a:ahLst/>
              <a:cxnLst/>
              <a:rect l="l" t="t" r="r" b="b"/>
              <a:pathLst>
                <a:path w="1345" h="881" fill="none" extrusionOk="0">
                  <a:moveTo>
                    <a:pt x="1252" y="881"/>
                  </a:moveTo>
                  <a:cubicBezTo>
                    <a:pt x="1344" y="533"/>
                    <a:pt x="1136" y="185"/>
                    <a:pt x="788" y="93"/>
                  </a:cubicBezTo>
                  <a:cubicBezTo>
                    <a:pt x="464" y="0"/>
                    <a:pt x="93" y="209"/>
                    <a:pt x="0" y="533"/>
                  </a:cubicBezTo>
                </a:path>
              </a:pathLst>
            </a:custGeom>
            <a:noFill/>
            <a:ln w="191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1" name="Google Shape;1901;p9"/>
            <p:cNvSpPr/>
            <p:nvPr/>
          </p:nvSpPr>
          <p:spPr>
            <a:xfrm>
              <a:off x="1779038" y="1484753"/>
              <a:ext cx="129659" cy="66468"/>
            </a:xfrm>
            <a:custGeom>
              <a:avLst/>
              <a:gdLst/>
              <a:ahLst/>
              <a:cxnLst/>
              <a:rect l="l" t="t" r="r" b="b"/>
              <a:pathLst>
                <a:path w="4984" h="2555" extrusionOk="0">
                  <a:moveTo>
                    <a:pt x="1948" y="0"/>
                  </a:moveTo>
                  <a:cubicBezTo>
                    <a:pt x="1948" y="0"/>
                    <a:pt x="1322" y="974"/>
                    <a:pt x="1" y="1321"/>
                  </a:cubicBezTo>
                  <a:cubicBezTo>
                    <a:pt x="1" y="1321"/>
                    <a:pt x="1571" y="2555"/>
                    <a:pt x="4089" y="2555"/>
                  </a:cubicBezTo>
                  <a:cubicBezTo>
                    <a:pt x="4375" y="2555"/>
                    <a:pt x="4674" y="2539"/>
                    <a:pt x="4983" y="2503"/>
                  </a:cubicBezTo>
                  <a:cubicBezTo>
                    <a:pt x="4983" y="2503"/>
                    <a:pt x="3593" y="1600"/>
                    <a:pt x="3199" y="649"/>
                  </a:cubicBezTo>
                  <a:cubicBezTo>
                    <a:pt x="3199" y="649"/>
                    <a:pt x="2944" y="93"/>
                    <a:pt x="19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2" name="Google Shape;1902;p9"/>
            <p:cNvSpPr/>
            <p:nvPr/>
          </p:nvSpPr>
          <p:spPr>
            <a:xfrm>
              <a:off x="1584914" y="1766912"/>
              <a:ext cx="52472" cy="83222"/>
            </a:xfrm>
            <a:custGeom>
              <a:avLst/>
              <a:gdLst/>
              <a:ahLst/>
              <a:cxnLst/>
              <a:rect l="l" t="t" r="r" b="b"/>
              <a:pathLst>
                <a:path w="2017" h="3199" fill="none" extrusionOk="0">
                  <a:moveTo>
                    <a:pt x="858" y="0"/>
                  </a:moveTo>
                  <a:cubicBezTo>
                    <a:pt x="858" y="0"/>
                    <a:pt x="2017" y="1600"/>
                    <a:pt x="0" y="3199"/>
                  </a:cubicBezTo>
                </a:path>
              </a:pathLst>
            </a:custGeom>
            <a:noFill/>
            <a:ln w="191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3" name="Google Shape;1903;p9"/>
            <p:cNvSpPr/>
            <p:nvPr/>
          </p:nvSpPr>
          <p:spPr>
            <a:xfrm>
              <a:off x="1558379" y="1840456"/>
              <a:ext cx="61525" cy="38008"/>
            </a:xfrm>
            <a:custGeom>
              <a:avLst/>
              <a:gdLst/>
              <a:ahLst/>
              <a:cxnLst/>
              <a:rect l="l" t="t" r="r" b="b"/>
              <a:pathLst>
                <a:path w="2365" h="1461" fill="none" extrusionOk="0">
                  <a:moveTo>
                    <a:pt x="1" y="1"/>
                  </a:moveTo>
                  <a:cubicBezTo>
                    <a:pt x="1" y="1"/>
                    <a:pt x="1623" y="186"/>
                    <a:pt x="2365" y="1461"/>
                  </a:cubicBezTo>
                </a:path>
              </a:pathLst>
            </a:custGeom>
            <a:noFill/>
            <a:ln w="191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4" name="Google Shape;1904;p9"/>
            <p:cNvSpPr/>
            <p:nvPr/>
          </p:nvSpPr>
          <p:spPr>
            <a:xfrm>
              <a:off x="1584914" y="1847688"/>
              <a:ext cx="40427" cy="35615"/>
            </a:xfrm>
            <a:custGeom>
              <a:avLst/>
              <a:gdLst/>
              <a:ahLst/>
              <a:cxnLst/>
              <a:rect l="l" t="t" r="r" b="b"/>
              <a:pathLst>
                <a:path w="1554" h="1369" fill="none" extrusionOk="0">
                  <a:moveTo>
                    <a:pt x="603" y="1368"/>
                  </a:moveTo>
                  <a:cubicBezTo>
                    <a:pt x="371" y="441"/>
                    <a:pt x="0" y="94"/>
                    <a:pt x="0" y="94"/>
                  </a:cubicBezTo>
                  <a:cubicBezTo>
                    <a:pt x="0" y="94"/>
                    <a:pt x="904" y="1"/>
                    <a:pt x="1553" y="557"/>
                  </a:cubicBezTo>
                </a:path>
              </a:pathLst>
            </a:custGeom>
            <a:noFill/>
            <a:ln w="191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05" name="Google Shape;1905;p9"/>
          <p:cNvGrpSpPr/>
          <p:nvPr/>
        </p:nvGrpSpPr>
        <p:grpSpPr>
          <a:xfrm>
            <a:off x="1152186" y="3281234"/>
            <a:ext cx="658387" cy="564500"/>
            <a:chOff x="1320836" y="2091709"/>
            <a:chExt cx="658387" cy="564500"/>
          </a:xfrm>
        </p:grpSpPr>
        <p:sp>
          <p:nvSpPr>
            <p:cNvPr id="1906" name="Google Shape;1906;p9"/>
            <p:cNvSpPr/>
            <p:nvPr/>
          </p:nvSpPr>
          <p:spPr>
            <a:xfrm>
              <a:off x="1408870" y="2480139"/>
              <a:ext cx="138686" cy="108561"/>
            </a:xfrm>
            <a:custGeom>
              <a:avLst/>
              <a:gdLst/>
              <a:ahLst/>
              <a:cxnLst/>
              <a:rect l="l" t="t" r="r" b="b"/>
              <a:pathLst>
                <a:path w="5331" h="4173" extrusionOk="0">
                  <a:moveTo>
                    <a:pt x="1368" y="1"/>
                  </a:moveTo>
                  <a:lnTo>
                    <a:pt x="0" y="580"/>
                  </a:lnTo>
                  <a:cubicBezTo>
                    <a:pt x="1483" y="3755"/>
                    <a:pt x="5331" y="4172"/>
                    <a:pt x="5331" y="4172"/>
                  </a:cubicBezTo>
                  <a:cubicBezTo>
                    <a:pt x="1947" y="2272"/>
                    <a:pt x="1368" y="1"/>
                    <a:pt x="1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7" name="Google Shape;1907;p9"/>
            <p:cNvSpPr/>
            <p:nvPr/>
          </p:nvSpPr>
          <p:spPr>
            <a:xfrm>
              <a:off x="1394406" y="2487970"/>
              <a:ext cx="148936" cy="100132"/>
            </a:xfrm>
            <a:custGeom>
              <a:avLst/>
              <a:gdLst/>
              <a:ahLst/>
              <a:cxnLst/>
              <a:rect l="l" t="t" r="r" b="b"/>
              <a:pathLst>
                <a:path w="5725" h="3849" extrusionOk="0">
                  <a:moveTo>
                    <a:pt x="1066" y="1"/>
                  </a:moveTo>
                  <a:lnTo>
                    <a:pt x="0" y="928"/>
                  </a:lnTo>
                  <a:cubicBezTo>
                    <a:pt x="1772" y="3785"/>
                    <a:pt x="5384" y="3848"/>
                    <a:pt x="5702" y="3848"/>
                  </a:cubicBezTo>
                  <a:cubicBezTo>
                    <a:pt x="5717" y="3848"/>
                    <a:pt x="5724" y="3848"/>
                    <a:pt x="5724" y="3848"/>
                  </a:cubicBezTo>
                  <a:cubicBezTo>
                    <a:pt x="2132" y="2388"/>
                    <a:pt x="1066" y="1"/>
                    <a:pt x="10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8" name="Google Shape;1908;p9"/>
            <p:cNvSpPr/>
            <p:nvPr/>
          </p:nvSpPr>
          <p:spPr>
            <a:xfrm>
              <a:off x="1724172" y="2285417"/>
              <a:ext cx="255051" cy="186241"/>
            </a:xfrm>
            <a:custGeom>
              <a:avLst/>
              <a:gdLst/>
              <a:ahLst/>
              <a:cxnLst/>
              <a:rect l="l" t="t" r="r" b="b"/>
              <a:pathLst>
                <a:path w="9804" h="7159" extrusionOk="0">
                  <a:moveTo>
                    <a:pt x="3222" y="0"/>
                  </a:moveTo>
                  <a:cubicBezTo>
                    <a:pt x="3222" y="0"/>
                    <a:pt x="1" y="742"/>
                    <a:pt x="1252" y="4936"/>
                  </a:cubicBezTo>
                  <a:cubicBezTo>
                    <a:pt x="1719" y="6471"/>
                    <a:pt x="2979" y="7159"/>
                    <a:pt x="4393" y="7159"/>
                  </a:cubicBezTo>
                  <a:cubicBezTo>
                    <a:pt x="6845" y="7159"/>
                    <a:pt x="9760" y="5091"/>
                    <a:pt x="9804" y="1785"/>
                  </a:cubicBezTo>
                  <a:lnTo>
                    <a:pt x="9804" y="1785"/>
                  </a:lnTo>
                  <a:cubicBezTo>
                    <a:pt x="9804" y="1785"/>
                    <a:pt x="9153" y="2120"/>
                    <a:pt x="8072" y="2120"/>
                  </a:cubicBezTo>
                  <a:cubicBezTo>
                    <a:pt x="6880" y="2120"/>
                    <a:pt x="5166" y="1713"/>
                    <a:pt x="32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9" name="Google Shape;1909;p9"/>
            <p:cNvSpPr/>
            <p:nvPr/>
          </p:nvSpPr>
          <p:spPr>
            <a:xfrm>
              <a:off x="1366050" y="2484354"/>
              <a:ext cx="144123" cy="101927"/>
            </a:xfrm>
            <a:custGeom>
              <a:avLst/>
              <a:gdLst/>
              <a:ahLst/>
              <a:cxnLst/>
              <a:rect l="l" t="t" r="r" b="b"/>
              <a:pathLst>
                <a:path w="5540" h="3918" extrusionOk="0">
                  <a:moveTo>
                    <a:pt x="1345" y="1"/>
                  </a:moveTo>
                  <a:lnTo>
                    <a:pt x="1" y="650"/>
                  </a:lnTo>
                  <a:cubicBezTo>
                    <a:pt x="1669" y="3732"/>
                    <a:pt x="5540" y="3918"/>
                    <a:pt x="5540" y="3918"/>
                  </a:cubicBezTo>
                  <a:cubicBezTo>
                    <a:pt x="2040" y="2226"/>
                    <a:pt x="1345" y="1"/>
                    <a:pt x="13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0" name="Google Shape;1910;p9"/>
            <p:cNvSpPr/>
            <p:nvPr/>
          </p:nvSpPr>
          <p:spPr>
            <a:xfrm>
              <a:off x="1353407" y="2493407"/>
              <a:ext cx="152552" cy="93056"/>
            </a:xfrm>
            <a:custGeom>
              <a:avLst/>
              <a:gdLst/>
              <a:ahLst/>
              <a:cxnLst/>
              <a:rect l="l" t="t" r="r" b="b"/>
              <a:pathLst>
                <a:path w="5864" h="3577" extrusionOk="0">
                  <a:moveTo>
                    <a:pt x="997" y="1"/>
                  </a:moveTo>
                  <a:lnTo>
                    <a:pt x="0" y="974"/>
                  </a:lnTo>
                  <a:cubicBezTo>
                    <a:pt x="1670" y="3382"/>
                    <a:pt x="4658" y="3577"/>
                    <a:pt x="5583" y="3577"/>
                  </a:cubicBezTo>
                  <a:cubicBezTo>
                    <a:pt x="5762" y="3577"/>
                    <a:pt x="5863" y="3570"/>
                    <a:pt x="5863" y="3570"/>
                  </a:cubicBezTo>
                  <a:cubicBezTo>
                    <a:pt x="2202" y="2295"/>
                    <a:pt x="997" y="1"/>
                    <a:pt x="9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1" name="Google Shape;1911;p9"/>
            <p:cNvSpPr/>
            <p:nvPr/>
          </p:nvSpPr>
          <p:spPr>
            <a:xfrm>
              <a:off x="1695842" y="2509094"/>
              <a:ext cx="44043" cy="85615"/>
            </a:xfrm>
            <a:custGeom>
              <a:avLst/>
              <a:gdLst/>
              <a:ahLst/>
              <a:cxnLst/>
              <a:rect l="l" t="t" r="r" b="b"/>
              <a:pathLst>
                <a:path w="1693" h="3291" fill="none" extrusionOk="0">
                  <a:moveTo>
                    <a:pt x="1" y="0"/>
                  </a:moveTo>
                  <a:cubicBezTo>
                    <a:pt x="1" y="0"/>
                    <a:pt x="1692" y="1020"/>
                    <a:pt x="487" y="3291"/>
                  </a:cubicBezTo>
                </a:path>
              </a:pathLst>
            </a:custGeom>
            <a:noFill/>
            <a:ln w="191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2" name="Google Shape;1912;p9"/>
            <p:cNvSpPr/>
            <p:nvPr/>
          </p:nvSpPr>
          <p:spPr>
            <a:xfrm>
              <a:off x="1680181" y="2583835"/>
              <a:ext cx="71749" cy="22945"/>
            </a:xfrm>
            <a:custGeom>
              <a:avLst/>
              <a:gdLst/>
              <a:ahLst/>
              <a:cxnLst/>
              <a:rect l="l" t="t" r="r" b="b"/>
              <a:pathLst>
                <a:path w="2758" h="882" fill="none" extrusionOk="0">
                  <a:moveTo>
                    <a:pt x="0" y="487"/>
                  </a:moveTo>
                  <a:cubicBezTo>
                    <a:pt x="0" y="487"/>
                    <a:pt x="1576" y="1"/>
                    <a:pt x="2758" y="881"/>
                  </a:cubicBezTo>
                </a:path>
              </a:pathLst>
            </a:custGeom>
            <a:noFill/>
            <a:ln w="191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3" name="Google Shape;1913;p9"/>
            <p:cNvSpPr/>
            <p:nvPr/>
          </p:nvSpPr>
          <p:spPr>
            <a:xfrm>
              <a:off x="1708511" y="2583237"/>
              <a:ext cx="41624" cy="35589"/>
            </a:xfrm>
            <a:custGeom>
              <a:avLst/>
              <a:gdLst/>
              <a:ahLst/>
              <a:cxnLst/>
              <a:rect l="l" t="t" r="r" b="b"/>
              <a:pathLst>
                <a:path w="1600" h="1368" fill="none" extrusionOk="0">
                  <a:moveTo>
                    <a:pt x="1043" y="1368"/>
                  </a:moveTo>
                  <a:cubicBezTo>
                    <a:pt x="487" y="603"/>
                    <a:pt x="0" y="441"/>
                    <a:pt x="0" y="441"/>
                  </a:cubicBezTo>
                  <a:cubicBezTo>
                    <a:pt x="0" y="441"/>
                    <a:pt x="788" y="1"/>
                    <a:pt x="1599" y="256"/>
                  </a:cubicBezTo>
                </a:path>
              </a:pathLst>
            </a:custGeom>
            <a:noFill/>
            <a:ln w="191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4" name="Google Shape;1914;p9"/>
            <p:cNvSpPr/>
            <p:nvPr/>
          </p:nvSpPr>
          <p:spPr>
            <a:xfrm>
              <a:off x="1487852" y="2091709"/>
              <a:ext cx="330417" cy="497745"/>
            </a:xfrm>
            <a:custGeom>
              <a:avLst/>
              <a:gdLst/>
              <a:ahLst/>
              <a:cxnLst/>
              <a:rect l="l" t="t" r="r" b="b"/>
              <a:pathLst>
                <a:path w="12701" h="19133" extrusionOk="0">
                  <a:moveTo>
                    <a:pt x="6222" y="0"/>
                  </a:moveTo>
                  <a:cubicBezTo>
                    <a:pt x="5877" y="0"/>
                    <a:pt x="5518" y="19"/>
                    <a:pt x="5145" y="53"/>
                  </a:cubicBezTo>
                  <a:cubicBezTo>
                    <a:pt x="255" y="517"/>
                    <a:pt x="255" y="4966"/>
                    <a:pt x="139" y="8118"/>
                  </a:cubicBezTo>
                  <a:cubicBezTo>
                    <a:pt x="0" y="11919"/>
                    <a:pt x="765" y="14607"/>
                    <a:pt x="232" y="19080"/>
                  </a:cubicBezTo>
                  <a:cubicBezTo>
                    <a:pt x="232" y="19080"/>
                    <a:pt x="897" y="19133"/>
                    <a:pt x="1910" y="19133"/>
                  </a:cubicBezTo>
                  <a:cubicBezTo>
                    <a:pt x="4191" y="19133"/>
                    <a:pt x="8238" y="18866"/>
                    <a:pt x="10452" y="17133"/>
                  </a:cubicBezTo>
                  <a:cubicBezTo>
                    <a:pt x="11959" y="15951"/>
                    <a:pt x="12700" y="13101"/>
                    <a:pt x="12654" y="11340"/>
                  </a:cubicBezTo>
                  <a:cubicBezTo>
                    <a:pt x="12419" y="2541"/>
                    <a:pt x="10275" y="0"/>
                    <a:pt x="62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5" name="Google Shape;1915;p9"/>
            <p:cNvSpPr/>
            <p:nvPr/>
          </p:nvSpPr>
          <p:spPr>
            <a:xfrm>
              <a:off x="1556584" y="2354409"/>
              <a:ext cx="260462" cy="234889"/>
            </a:xfrm>
            <a:custGeom>
              <a:avLst/>
              <a:gdLst/>
              <a:ahLst/>
              <a:cxnLst/>
              <a:rect l="l" t="t" r="r" b="b"/>
              <a:pathLst>
                <a:path w="10012" h="9029" extrusionOk="0">
                  <a:moveTo>
                    <a:pt x="6146" y="1"/>
                  </a:moveTo>
                  <a:cubicBezTo>
                    <a:pt x="5789" y="1"/>
                    <a:pt x="5417" y="21"/>
                    <a:pt x="5029" y="60"/>
                  </a:cubicBezTo>
                  <a:cubicBezTo>
                    <a:pt x="139" y="500"/>
                    <a:pt x="139" y="4973"/>
                    <a:pt x="23" y="8101"/>
                  </a:cubicBezTo>
                  <a:cubicBezTo>
                    <a:pt x="23" y="8426"/>
                    <a:pt x="0" y="8727"/>
                    <a:pt x="0" y="9028"/>
                  </a:cubicBezTo>
                  <a:cubicBezTo>
                    <a:pt x="2341" y="8959"/>
                    <a:pt x="5817" y="8588"/>
                    <a:pt x="7810" y="7035"/>
                  </a:cubicBezTo>
                  <a:cubicBezTo>
                    <a:pt x="9270" y="5877"/>
                    <a:pt x="10012" y="3165"/>
                    <a:pt x="10012" y="1404"/>
                  </a:cubicBezTo>
                  <a:cubicBezTo>
                    <a:pt x="9009" y="401"/>
                    <a:pt x="7729" y="1"/>
                    <a:pt x="61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6" name="Google Shape;1916;p9"/>
            <p:cNvSpPr/>
            <p:nvPr/>
          </p:nvSpPr>
          <p:spPr>
            <a:xfrm>
              <a:off x="1642797" y="2285417"/>
              <a:ext cx="121802" cy="27758"/>
            </a:xfrm>
            <a:custGeom>
              <a:avLst/>
              <a:gdLst/>
              <a:ahLst/>
              <a:cxnLst/>
              <a:rect l="l" t="t" r="r" b="b"/>
              <a:pathLst>
                <a:path w="4682" h="1067" extrusionOk="0">
                  <a:moveTo>
                    <a:pt x="0" y="0"/>
                  </a:moveTo>
                  <a:lnTo>
                    <a:pt x="1020" y="1066"/>
                  </a:lnTo>
                  <a:lnTo>
                    <a:pt x="4682" y="5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7" name="Google Shape;1917;p9"/>
            <p:cNvSpPr/>
            <p:nvPr/>
          </p:nvSpPr>
          <p:spPr>
            <a:xfrm>
              <a:off x="1542718" y="2226311"/>
              <a:ext cx="71749" cy="35615"/>
            </a:xfrm>
            <a:custGeom>
              <a:avLst/>
              <a:gdLst/>
              <a:ahLst/>
              <a:cxnLst/>
              <a:rect l="l" t="t" r="r" b="b"/>
              <a:pathLst>
                <a:path w="2758" h="1369" fill="none" extrusionOk="0">
                  <a:moveTo>
                    <a:pt x="0" y="1368"/>
                  </a:moveTo>
                  <a:cubicBezTo>
                    <a:pt x="0" y="603"/>
                    <a:pt x="626" y="1"/>
                    <a:pt x="1391" y="1"/>
                  </a:cubicBezTo>
                  <a:cubicBezTo>
                    <a:pt x="2155" y="1"/>
                    <a:pt x="2758" y="603"/>
                    <a:pt x="2758" y="1368"/>
                  </a:cubicBezTo>
                </a:path>
              </a:pathLst>
            </a:custGeom>
            <a:noFill/>
            <a:ln w="191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8" name="Google Shape;1918;p9"/>
            <p:cNvSpPr/>
            <p:nvPr/>
          </p:nvSpPr>
          <p:spPr>
            <a:xfrm>
              <a:off x="1713324" y="2226311"/>
              <a:ext cx="71775" cy="35615"/>
            </a:xfrm>
            <a:custGeom>
              <a:avLst/>
              <a:gdLst/>
              <a:ahLst/>
              <a:cxnLst/>
              <a:rect l="l" t="t" r="r" b="b"/>
              <a:pathLst>
                <a:path w="2759" h="1369" fill="none" extrusionOk="0">
                  <a:moveTo>
                    <a:pt x="1" y="1368"/>
                  </a:moveTo>
                  <a:cubicBezTo>
                    <a:pt x="1" y="603"/>
                    <a:pt x="626" y="1"/>
                    <a:pt x="1391" y="1"/>
                  </a:cubicBezTo>
                  <a:cubicBezTo>
                    <a:pt x="2156" y="1"/>
                    <a:pt x="2759" y="603"/>
                    <a:pt x="2759" y="1368"/>
                  </a:cubicBezTo>
                </a:path>
              </a:pathLst>
            </a:custGeom>
            <a:noFill/>
            <a:ln w="191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9" name="Google Shape;1919;p9"/>
            <p:cNvSpPr/>
            <p:nvPr/>
          </p:nvSpPr>
          <p:spPr>
            <a:xfrm>
              <a:off x="1642797" y="2257061"/>
              <a:ext cx="174248" cy="56114"/>
            </a:xfrm>
            <a:custGeom>
              <a:avLst/>
              <a:gdLst/>
              <a:ahLst/>
              <a:cxnLst/>
              <a:rect l="l" t="t" r="r" b="b"/>
              <a:pathLst>
                <a:path w="6698" h="2157" extrusionOk="0">
                  <a:moveTo>
                    <a:pt x="1738" y="1"/>
                  </a:moveTo>
                  <a:lnTo>
                    <a:pt x="0" y="1090"/>
                  </a:lnTo>
                  <a:lnTo>
                    <a:pt x="6698" y="2156"/>
                  </a:lnTo>
                  <a:lnTo>
                    <a:pt x="173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0" name="Google Shape;1920;p9"/>
            <p:cNvSpPr/>
            <p:nvPr/>
          </p:nvSpPr>
          <p:spPr>
            <a:xfrm>
              <a:off x="1320836" y="2285417"/>
              <a:ext cx="255051" cy="186241"/>
            </a:xfrm>
            <a:custGeom>
              <a:avLst/>
              <a:gdLst/>
              <a:ahLst/>
              <a:cxnLst/>
              <a:rect l="l" t="t" r="r" b="b"/>
              <a:pathLst>
                <a:path w="9804" h="7159" extrusionOk="0">
                  <a:moveTo>
                    <a:pt x="6582" y="0"/>
                  </a:moveTo>
                  <a:cubicBezTo>
                    <a:pt x="4639" y="1713"/>
                    <a:pt x="2924" y="2120"/>
                    <a:pt x="1733" y="2120"/>
                  </a:cubicBezTo>
                  <a:cubicBezTo>
                    <a:pt x="651" y="2120"/>
                    <a:pt x="1" y="1785"/>
                    <a:pt x="1" y="1785"/>
                  </a:cubicBezTo>
                  <a:lnTo>
                    <a:pt x="1" y="1785"/>
                  </a:lnTo>
                  <a:cubicBezTo>
                    <a:pt x="45" y="5091"/>
                    <a:pt x="2960" y="7159"/>
                    <a:pt x="5406" y="7159"/>
                  </a:cubicBezTo>
                  <a:cubicBezTo>
                    <a:pt x="6816" y="7159"/>
                    <a:pt x="8071" y="6471"/>
                    <a:pt x="8529" y="4936"/>
                  </a:cubicBezTo>
                  <a:cubicBezTo>
                    <a:pt x="9804" y="742"/>
                    <a:pt x="6582" y="0"/>
                    <a:pt x="65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1" name="Google Shape;1921;p9"/>
            <p:cNvSpPr/>
            <p:nvPr/>
          </p:nvSpPr>
          <p:spPr>
            <a:xfrm>
              <a:off x="1580101" y="2539844"/>
              <a:ext cx="22321" cy="83222"/>
            </a:xfrm>
            <a:custGeom>
              <a:avLst/>
              <a:gdLst/>
              <a:ahLst/>
              <a:cxnLst/>
              <a:rect l="l" t="t" r="r" b="b"/>
              <a:pathLst>
                <a:path w="858" h="3199" fill="none" extrusionOk="0">
                  <a:moveTo>
                    <a:pt x="0" y="0"/>
                  </a:moveTo>
                  <a:cubicBezTo>
                    <a:pt x="0" y="0"/>
                    <a:pt x="93" y="1599"/>
                    <a:pt x="857" y="3198"/>
                  </a:cubicBezTo>
                </a:path>
              </a:pathLst>
            </a:custGeom>
            <a:noFill/>
            <a:ln w="191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2" name="Google Shape;1922;p9"/>
            <p:cNvSpPr/>
            <p:nvPr/>
          </p:nvSpPr>
          <p:spPr>
            <a:xfrm>
              <a:off x="1567432" y="2613986"/>
              <a:ext cx="61525" cy="37410"/>
            </a:xfrm>
            <a:custGeom>
              <a:avLst/>
              <a:gdLst/>
              <a:ahLst/>
              <a:cxnLst/>
              <a:rect l="l" t="t" r="r" b="b"/>
              <a:pathLst>
                <a:path w="2365" h="1438" fill="none" extrusionOk="0">
                  <a:moveTo>
                    <a:pt x="2364" y="1"/>
                  </a:moveTo>
                  <a:cubicBezTo>
                    <a:pt x="2364" y="1"/>
                    <a:pt x="742" y="163"/>
                    <a:pt x="0" y="1437"/>
                  </a:cubicBezTo>
                </a:path>
              </a:pathLst>
            </a:custGeom>
            <a:noFill/>
            <a:ln w="191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3" name="Google Shape;1923;p9"/>
            <p:cNvSpPr/>
            <p:nvPr/>
          </p:nvSpPr>
          <p:spPr>
            <a:xfrm>
              <a:off x="1561995" y="2620620"/>
              <a:ext cx="40427" cy="35589"/>
            </a:xfrm>
            <a:custGeom>
              <a:avLst/>
              <a:gdLst/>
              <a:ahLst/>
              <a:cxnLst/>
              <a:rect l="l" t="t" r="r" b="b"/>
              <a:pathLst>
                <a:path w="1554" h="1368" fill="none" extrusionOk="0">
                  <a:moveTo>
                    <a:pt x="951" y="1368"/>
                  </a:moveTo>
                  <a:cubicBezTo>
                    <a:pt x="1183" y="441"/>
                    <a:pt x="1553" y="93"/>
                    <a:pt x="1553" y="93"/>
                  </a:cubicBezTo>
                  <a:cubicBezTo>
                    <a:pt x="1553" y="93"/>
                    <a:pt x="650" y="0"/>
                    <a:pt x="1" y="557"/>
                  </a:cubicBezTo>
                </a:path>
              </a:pathLst>
            </a:custGeom>
            <a:noFill/>
            <a:ln w="191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24" name="Google Shape;1924;p9"/>
          <p:cNvGrpSpPr/>
          <p:nvPr/>
        </p:nvGrpSpPr>
        <p:grpSpPr>
          <a:xfrm flipH="1">
            <a:off x="6990792" y="1119224"/>
            <a:ext cx="727327" cy="590592"/>
            <a:chOff x="1286080" y="2919949"/>
            <a:chExt cx="727327" cy="590592"/>
          </a:xfrm>
        </p:grpSpPr>
        <p:sp>
          <p:nvSpPr>
            <p:cNvPr id="1925" name="Google Shape;1925;p9"/>
            <p:cNvSpPr/>
            <p:nvPr/>
          </p:nvSpPr>
          <p:spPr>
            <a:xfrm>
              <a:off x="1723392" y="3090061"/>
              <a:ext cx="290015" cy="186267"/>
            </a:xfrm>
            <a:custGeom>
              <a:avLst/>
              <a:gdLst/>
              <a:ahLst/>
              <a:cxnLst/>
              <a:rect l="l" t="t" r="r" b="b"/>
              <a:pathLst>
                <a:path w="11148" h="7160" extrusionOk="0">
                  <a:moveTo>
                    <a:pt x="1781" y="1"/>
                  </a:moveTo>
                  <a:cubicBezTo>
                    <a:pt x="712" y="1"/>
                    <a:pt x="1" y="1058"/>
                    <a:pt x="309" y="2187"/>
                  </a:cubicBezTo>
                  <a:cubicBezTo>
                    <a:pt x="633" y="3323"/>
                    <a:pt x="1614" y="3394"/>
                    <a:pt x="1855" y="3394"/>
                  </a:cubicBezTo>
                  <a:cubicBezTo>
                    <a:pt x="1889" y="3394"/>
                    <a:pt x="1908" y="3393"/>
                    <a:pt x="1908" y="3393"/>
                  </a:cubicBezTo>
                  <a:lnTo>
                    <a:pt x="1908" y="3393"/>
                  </a:lnTo>
                  <a:cubicBezTo>
                    <a:pt x="1908" y="3393"/>
                    <a:pt x="888" y="4134"/>
                    <a:pt x="1908" y="5247"/>
                  </a:cubicBezTo>
                  <a:cubicBezTo>
                    <a:pt x="2230" y="5606"/>
                    <a:pt x="2541" y="5728"/>
                    <a:pt x="2816" y="5728"/>
                  </a:cubicBezTo>
                  <a:cubicBezTo>
                    <a:pt x="3409" y="5728"/>
                    <a:pt x="3832" y="5154"/>
                    <a:pt x="3832" y="5154"/>
                  </a:cubicBezTo>
                  <a:lnTo>
                    <a:pt x="3832" y="5154"/>
                  </a:lnTo>
                  <a:cubicBezTo>
                    <a:pt x="3832" y="5154"/>
                    <a:pt x="3415" y="6058"/>
                    <a:pt x="4295" y="6637"/>
                  </a:cubicBezTo>
                  <a:cubicBezTo>
                    <a:pt x="4480" y="6763"/>
                    <a:pt x="4649" y="6813"/>
                    <a:pt x="4802" y="6813"/>
                  </a:cubicBezTo>
                  <a:cubicBezTo>
                    <a:pt x="5376" y="6813"/>
                    <a:pt x="5709" y="6104"/>
                    <a:pt x="5709" y="6104"/>
                  </a:cubicBezTo>
                  <a:cubicBezTo>
                    <a:pt x="5709" y="6104"/>
                    <a:pt x="5732" y="6869"/>
                    <a:pt x="6520" y="7124"/>
                  </a:cubicBezTo>
                  <a:cubicBezTo>
                    <a:pt x="6598" y="7148"/>
                    <a:pt x="6671" y="7159"/>
                    <a:pt x="6740" y="7159"/>
                  </a:cubicBezTo>
                  <a:cubicBezTo>
                    <a:pt x="7394" y="7159"/>
                    <a:pt x="7679" y="6174"/>
                    <a:pt x="7679" y="6174"/>
                  </a:cubicBezTo>
                  <a:cubicBezTo>
                    <a:pt x="7679" y="6174"/>
                    <a:pt x="7921" y="6880"/>
                    <a:pt x="8613" y="6880"/>
                  </a:cubicBezTo>
                  <a:cubicBezTo>
                    <a:pt x="8662" y="6880"/>
                    <a:pt x="8714" y="6877"/>
                    <a:pt x="8768" y="6869"/>
                  </a:cubicBezTo>
                  <a:cubicBezTo>
                    <a:pt x="9602" y="6753"/>
                    <a:pt x="9602" y="5849"/>
                    <a:pt x="9602" y="5849"/>
                  </a:cubicBezTo>
                  <a:cubicBezTo>
                    <a:pt x="9736" y="5928"/>
                    <a:pt x="9885" y="5968"/>
                    <a:pt x="10024" y="5968"/>
                  </a:cubicBezTo>
                  <a:cubicBezTo>
                    <a:pt x="10699" y="5968"/>
                    <a:pt x="11147" y="5021"/>
                    <a:pt x="8629" y="3022"/>
                  </a:cubicBezTo>
                  <a:cubicBezTo>
                    <a:pt x="5616" y="611"/>
                    <a:pt x="2209" y="55"/>
                    <a:pt x="2209" y="55"/>
                  </a:cubicBezTo>
                  <a:cubicBezTo>
                    <a:pt x="2062" y="18"/>
                    <a:pt x="1919" y="1"/>
                    <a:pt x="17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6" name="Google Shape;1926;p9"/>
            <p:cNvSpPr/>
            <p:nvPr/>
          </p:nvSpPr>
          <p:spPr>
            <a:xfrm>
              <a:off x="1595762" y="3400784"/>
              <a:ext cx="66338" cy="68133"/>
            </a:xfrm>
            <a:custGeom>
              <a:avLst/>
              <a:gdLst/>
              <a:ahLst/>
              <a:cxnLst/>
              <a:rect l="l" t="t" r="r" b="b"/>
              <a:pathLst>
                <a:path w="2550" h="2619" fill="none" extrusionOk="0">
                  <a:moveTo>
                    <a:pt x="2133" y="0"/>
                  </a:moveTo>
                  <a:cubicBezTo>
                    <a:pt x="2133" y="0"/>
                    <a:pt x="2550" y="1993"/>
                    <a:pt x="1" y="2619"/>
                  </a:cubicBezTo>
                </a:path>
              </a:pathLst>
            </a:custGeom>
            <a:noFill/>
            <a:ln w="19125" cap="rnd" cmpd="sng">
              <a:solidFill>
                <a:srgbClr val="0F495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7" name="Google Shape;1927;p9"/>
            <p:cNvSpPr/>
            <p:nvPr/>
          </p:nvSpPr>
          <p:spPr>
            <a:xfrm>
              <a:off x="1574664" y="3449016"/>
              <a:ext cx="41624" cy="61525"/>
            </a:xfrm>
            <a:custGeom>
              <a:avLst/>
              <a:gdLst/>
              <a:ahLst/>
              <a:cxnLst/>
              <a:rect l="l" t="t" r="r" b="b"/>
              <a:pathLst>
                <a:path w="1600" h="2365" fill="none" extrusionOk="0">
                  <a:moveTo>
                    <a:pt x="0" y="0"/>
                  </a:moveTo>
                  <a:cubicBezTo>
                    <a:pt x="0" y="0"/>
                    <a:pt x="1437" y="858"/>
                    <a:pt x="1600" y="2364"/>
                  </a:cubicBezTo>
                </a:path>
              </a:pathLst>
            </a:custGeom>
            <a:noFill/>
            <a:ln w="19125" cap="rnd" cmpd="sng">
              <a:solidFill>
                <a:srgbClr val="0F495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8" name="Google Shape;1928;p9"/>
            <p:cNvSpPr/>
            <p:nvPr/>
          </p:nvSpPr>
          <p:spPr>
            <a:xfrm>
              <a:off x="1595762" y="3468891"/>
              <a:ext cx="31972" cy="37410"/>
            </a:xfrm>
            <a:custGeom>
              <a:avLst/>
              <a:gdLst/>
              <a:ahLst/>
              <a:cxnLst/>
              <a:rect l="l" t="t" r="r" b="b"/>
              <a:pathLst>
                <a:path w="1229" h="1438" fill="none" extrusionOk="0">
                  <a:moveTo>
                    <a:pt x="24" y="1438"/>
                  </a:moveTo>
                  <a:cubicBezTo>
                    <a:pt x="209" y="488"/>
                    <a:pt x="1" y="1"/>
                    <a:pt x="1" y="1"/>
                  </a:cubicBezTo>
                  <a:cubicBezTo>
                    <a:pt x="1" y="1"/>
                    <a:pt x="881" y="302"/>
                    <a:pt x="1229" y="1090"/>
                  </a:cubicBezTo>
                </a:path>
              </a:pathLst>
            </a:custGeom>
            <a:noFill/>
            <a:ln w="19125" cap="rnd" cmpd="sng">
              <a:solidFill>
                <a:srgbClr val="0F495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9" name="Google Shape;1929;p9"/>
            <p:cNvSpPr/>
            <p:nvPr/>
          </p:nvSpPr>
          <p:spPr>
            <a:xfrm>
              <a:off x="1436004" y="2919949"/>
              <a:ext cx="445559" cy="518401"/>
            </a:xfrm>
            <a:custGeom>
              <a:avLst/>
              <a:gdLst/>
              <a:ahLst/>
              <a:cxnLst/>
              <a:rect l="l" t="t" r="r" b="b"/>
              <a:pathLst>
                <a:path w="17127" h="19927" extrusionOk="0">
                  <a:moveTo>
                    <a:pt x="8190" y="1"/>
                  </a:moveTo>
                  <a:cubicBezTo>
                    <a:pt x="3577" y="1"/>
                    <a:pt x="2745" y="4414"/>
                    <a:pt x="2040" y="7568"/>
                  </a:cubicBezTo>
                  <a:cubicBezTo>
                    <a:pt x="1159" y="11531"/>
                    <a:pt x="1437" y="14543"/>
                    <a:pt x="0" y="19155"/>
                  </a:cubicBezTo>
                  <a:cubicBezTo>
                    <a:pt x="0" y="19155"/>
                    <a:pt x="2691" y="19927"/>
                    <a:pt x="5641" y="19927"/>
                  </a:cubicBezTo>
                  <a:cubicBezTo>
                    <a:pt x="7263" y="19927"/>
                    <a:pt x="8963" y="19693"/>
                    <a:pt x="10336" y="18970"/>
                  </a:cubicBezTo>
                  <a:cubicBezTo>
                    <a:pt x="12144" y="18043"/>
                    <a:pt x="13836" y="16560"/>
                    <a:pt x="14624" y="13408"/>
                  </a:cubicBezTo>
                  <a:cubicBezTo>
                    <a:pt x="17127" y="3466"/>
                    <a:pt x="14021" y="499"/>
                    <a:pt x="8923" y="36"/>
                  </a:cubicBezTo>
                  <a:cubicBezTo>
                    <a:pt x="8668" y="12"/>
                    <a:pt x="8424" y="1"/>
                    <a:pt x="81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0" name="Google Shape;1930;p9"/>
            <p:cNvSpPr/>
            <p:nvPr/>
          </p:nvSpPr>
          <p:spPr>
            <a:xfrm>
              <a:off x="1561396" y="3150858"/>
              <a:ext cx="273756" cy="287310"/>
            </a:xfrm>
            <a:custGeom>
              <a:avLst/>
              <a:gdLst/>
              <a:ahLst/>
              <a:cxnLst/>
              <a:rect l="l" t="t" r="r" b="b"/>
              <a:pathLst>
                <a:path w="10523" h="11044" extrusionOk="0">
                  <a:moveTo>
                    <a:pt x="6707" y="1"/>
                  </a:moveTo>
                  <a:cubicBezTo>
                    <a:pt x="2094" y="1"/>
                    <a:pt x="1263" y="4414"/>
                    <a:pt x="557" y="7568"/>
                  </a:cubicBezTo>
                  <a:cubicBezTo>
                    <a:pt x="279" y="8773"/>
                    <a:pt x="116" y="9908"/>
                    <a:pt x="1" y="11021"/>
                  </a:cubicBezTo>
                  <a:cubicBezTo>
                    <a:pt x="297" y="11036"/>
                    <a:pt x="598" y="11044"/>
                    <a:pt x="901" y="11044"/>
                  </a:cubicBezTo>
                  <a:cubicBezTo>
                    <a:pt x="2496" y="11044"/>
                    <a:pt x="4153" y="10814"/>
                    <a:pt x="5516" y="10094"/>
                  </a:cubicBezTo>
                  <a:cubicBezTo>
                    <a:pt x="7324" y="9167"/>
                    <a:pt x="9016" y="7684"/>
                    <a:pt x="9804" y="4532"/>
                  </a:cubicBezTo>
                  <a:cubicBezTo>
                    <a:pt x="10151" y="3141"/>
                    <a:pt x="10383" y="1890"/>
                    <a:pt x="10522" y="777"/>
                  </a:cubicBezTo>
                  <a:cubicBezTo>
                    <a:pt x="9618" y="360"/>
                    <a:pt x="8575" y="129"/>
                    <a:pt x="7440" y="36"/>
                  </a:cubicBezTo>
                  <a:cubicBezTo>
                    <a:pt x="7185" y="12"/>
                    <a:pt x="6941" y="1"/>
                    <a:pt x="67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1" name="Google Shape;1931;p9"/>
            <p:cNvSpPr/>
            <p:nvPr/>
          </p:nvSpPr>
          <p:spPr>
            <a:xfrm>
              <a:off x="1286080" y="3090061"/>
              <a:ext cx="290536" cy="186267"/>
            </a:xfrm>
            <a:custGeom>
              <a:avLst/>
              <a:gdLst/>
              <a:ahLst/>
              <a:cxnLst/>
              <a:rect l="l" t="t" r="r" b="b"/>
              <a:pathLst>
                <a:path w="11168" h="7160" extrusionOk="0">
                  <a:moveTo>
                    <a:pt x="9383" y="1"/>
                  </a:moveTo>
                  <a:cubicBezTo>
                    <a:pt x="9247" y="1"/>
                    <a:pt x="9106" y="18"/>
                    <a:pt x="8961" y="55"/>
                  </a:cubicBezTo>
                  <a:cubicBezTo>
                    <a:pt x="8961" y="55"/>
                    <a:pt x="5555" y="611"/>
                    <a:pt x="2519" y="3022"/>
                  </a:cubicBezTo>
                  <a:cubicBezTo>
                    <a:pt x="0" y="5021"/>
                    <a:pt x="464" y="5968"/>
                    <a:pt x="1132" y="5968"/>
                  </a:cubicBezTo>
                  <a:cubicBezTo>
                    <a:pt x="1269" y="5968"/>
                    <a:pt x="1415" y="5928"/>
                    <a:pt x="1545" y="5849"/>
                  </a:cubicBezTo>
                  <a:cubicBezTo>
                    <a:pt x="1545" y="5849"/>
                    <a:pt x="1568" y="6753"/>
                    <a:pt x="2380" y="6869"/>
                  </a:cubicBezTo>
                  <a:cubicBezTo>
                    <a:pt x="2435" y="6877"/>
                    <a:pt x="2488" y="6880"/>
                    <a:pt x="2539" y="6880"/>
                  </a:cubicBezTo>
                  <a:cubicBezTo>
                    <a:pt x="3250" y="6880"/>
                    <a:pt x="3492" y="6174"/>
                    <a:pt x="3492" y="6174"/>
                  </a:cubicBezTo>
                  <a:cubicBezTo>
                    <a:pt x="3492" y="6174"/>
                    <a:pt x="3776" y="7159"/>
                    <a:pt x="4431" y="7159"/>
                  </a:cubicBezTo>
                  <a:cubicBezTo>
                    <a:pt x="4500" y="7159"/>
                    <a:pt x="4573" y="7148"/>
                    <a:pt x="4651" y="7124"/>
                  </a:cubicBezTo>
                  <a:cubicBezTo>
                    <a:pt x="5439" y="6869"/>
                    <a:pt x="5462" y="6104"/>
                    <a:pt x="5462" y="6104"/>
                  </a:cubicBezTo>
                  <a:cubicBezTo>
                    <a:pt x="5462" y="6104"/>
                    <a:pt x="5780" y="6813"/>
                    <a:pt x="6360" y="6813"/>
                  </a:cubicBezTo>
                  <a:cubicBezTo>
                    <a:pt x="6514" y="6813"/>
                    <a:pt x="6686" y="6763"/>
                    <a:pt x="6876" y="6637"/>
                  </a:cubicBezTo>
                  <a:cubicBezTo>
                    <a:pt x="7756" y="6058"/>
                    <a:pt x="7339" y="5154"/>
                    <a:pt x="7339" y="5154"/>
                  </a:cubicBezTo>
                  <a:lnTo>
                    <a:pt x="7339" y="5154"/>
                  </a:lnTo>
                  <a:cubicBezTo>
                    <a:pt x="7339" y="5154"/>
                    <a:pt x="7762" y="5728"/>
                    <a:pt x="8355" y="5728"/>
                  </a:cubicBezTo>
                  <a:cubicBezTo>
                    <a:pt x="8629" y="5728"/>
                    <a:pt x="8940" y="5606"/>
                    <a:pt x="9263" y="5247"/>
                  </a:cubicBezTo>
                  <a:cubicBezTo>
                    <a:pt x="10259" y="4134"/>
                    <a:pt x="9263" y="3393"/>
                    <a:pt x="9263" y="3393"/>
                  </a:cubicBezTo>
                  <a:lnTo>
                    <a:pt x="9263" y="3393"/>
                  </a:lnTo>
                  <a:cubicBezTo>
                    <a:pt x="9263" y="3393"/>
                    <a:pt x="9282" y="3394"/>
                    <a:pt x="9316" y="3394"/>
                  </a:cubicBezTo>
                  <a:cubicBezTo>
                    <a:pt x="9556" y="3394"/>
                    <a:pt x="10534" y="3323"/>
                    <a:pt x="10838" y="2187"/>
                  </a:cubicBezTo>
                  <a:cubicBezTo>
                    <a:pt x="11167" y="1058"/>
                    <a:pt x="10440" y="1"/>
                    <a:pt x="93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2" name="Google Shape;1932;p9"/>
            <p:cNvSpPr/>
            <p:nvPr/>
          </p:nvSpPr>
          <p:spPr>
            <a:xfrm>
              <a:off x="1477602" y="3409811"/>
              <a:ext cx="71151" cy="52472"/>
            </a:xfrm>
            <a:custGeom>
              <a:avLst/>
              <a:gdLst/>
              <a:ahLst/>
              <a:cxnLst/>
              <a:rect l="l" t="t" r="r" b="b"/>
              <a:pathLst>
                <a:path w="2735" h="2017" fill="none" extrusionOk="0">
                  <a:moveTo>
                    <a:pt x="2735" y="1"/>
                  </a:moveTo>
                  <a:cubicBezTo>
                    <a:pt x="2735" y="1"/>
                    <a:pt x="2642" y="2017"/>
                    <a:pt x="0" y="1994"/>
                  </a:cubicBezTo>
                </a:path>
              </a:pathLst>
            </a:custGeom>
            <a:noFill/>
            <a:ln w="19125" cap="rnd" cmpd="sng">
              <a:solidFill>
                <a:srgbClr val="0F495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3" name="Google Shape;1933;p9"/>
            <p:cNvSpPr/>
            <p:nvPr/>
          </p:nvSpPr>
          <p:spPr>
            <a:xfrm>
              <a:off x="1462513" y="3437543"/>
              <a:ext cx="30776" cy="69356"/>
            </a:xfrm>
            <a:custGeom>
              <a:avLst/>
              <a:gdLst/>
              <a:ahLst/>
              <a:cxnLst/>
              <a:rect l="l" t="t" r="r" b="b"/>
              <a:pathLst>
                <a:path w="1183" h="2666" fill="none" extrusionOk="0">
                  <a:moveTo>
                    <a:pt x="1" y="1"/>
                  </a:moveTo>
                  <a:cubicBezTo>
                    <a:pt x="1" y="1"/>
                    <a:pt x="1183" y="1183"/>
                    <a:pt x="928" y="2666"/>
                  </a:cubicBezTo>
                </a:path>
              </a:pathLst>
            </a:custGeom>
            <a:noFill/>
            <a:ln w="19125" cap="rnd" cmpd="sng">
              <a:solidFill>
                <a:srgbClr val="0F495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4" name="Google Shape;1934;p9"/>
            <p:cNvSpPr/>
            <p:nvPr/>
          </p:nvSpPr>
          <p:spPr>
            <a:xfrm>
              <a:off x="1468549" y="3461659"/>
              <a:ext cx="33195" cy="36811"/>
            </a:xfrm>
            <a:custGeom>
              <a:avLst/>
              <a:gdLst/>
              <a:ahLst/>
              <a:cxnLst/>
              <a:rect l="l" t="t" r="r" b="b"/>
              <a:pathLst>
                <a:path w="1276" h="1415" fill="none" extrusionOk="0">
                  <a:moveTo>
                    <a:pt x="1" y="1415"/>
                  </a:moveTo>
                  <a:cubicBezTo>
                    <a:pt x="418" y="534"/>
                    <a:pt x="348" y="1"/>
                    <a:pt x="348" y="1"/>
                  </a:cubicBezTo>
                  <a:cubicBezTo>
                    <a:pt x="348" y="1"/>
                    <a:pt x="1113" y="511"/>
                    <a:pt x="1275" y="1368"/>
                  </a:cubicBezTo>
                </a:path>
              </a:pathLst>
            </a:custGeom>
            <a:noFill/>
            <a:ln w="19125" cap="rnd" cmpd="sng">
              <a:solidFill>
                <a:srgbClr val="0F495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5" name="Google Shape;1935;p9"/>
            <p:cNvSpPr/>
            <p:nvPr/>
          </p:nvSpPr>
          <p:spPr>
            <a:xfrm>
              <a:off x="1791109" y="3027573"/>
              <a:ext cx="24142" cy="17508"/>
            </a:xfrm>
            <a:custGeom>
              <a:avLst/>
              <a:gdLst/>
              <a:ahLst/>
              <a:cxnLst/>
              <a:rect l="l" t="t" r="r" b="b"/>
              <a:pathLst>
                <a:path w="928" h="673" fill="none" extrusionOk="0">
                  <a:moveTo>
                    <a:pt x="927" y="325"/>
                  </a:moveTo>
                  <a:cubicBezTo>
                    <a:pt x="811" y="93"/>
                    <a:pt x="557" y="1"/>
                    <a:pt x="325" y="93"/>
                  </a:cubicBezTo>
                  <a:cubicBezTo>
                    <a:pt x="116" y="186"/>
                    <a:pt x="0" y="464"/>
                    <a:pt x="116" y="673"/>
                  </a:cubicBezTo>
                </a:path>
              </a:pathLst>
            </a:custGeom>
            <a:noFill/>
            <a:ln w="19125" cap="rnd" cmpd="sng">
              <a:solidFill>
                <a:srgbClr val="0F495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6" name="Google Shape;1936;p9"/>
            <p:cNvSpPr/>
            <p:nvPr/>
          </p:nvSpPr>
          <p:spPr>
            <a:xfrm>
              <a:off x="1736842" y="3100519"/>
              <a:ext cx="98311" cy="26873"/>
            </a:xfrm>
            <a:custGeom>
              <a:avLst/>
              <a:gdLst/>
              <a:ahLst/>
              <a:cxnLst/>
              <a:rect l="l" t="t" r="r" b="b"/>
              <a:pathLst>
                <a:path w="3779" h="1033" extrusionOk="0">
                  <a:moveTo>
                    <a:pt x="3778" y="1"/>
                  </a:moveTo>
                  <a:lnTo>
                    <a:pt x="1" y="325"/>
                  </a:lnTo>
                  <a:cubicBezTo>
                    <a:pt x="537" y="848"/>
                    <a:pt x="1088" y="1032"/>
                    <a:pt x="1598" y="1032"/>
                  </a:cubicBezTo>
                  <a:cubicBezTo>
                    <a:pt x="2804" y="1032"/>
                    <a:pt x="3778" y="1"/>
                    <a:pt x="37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7" name="Google Shape;1937;p9"/>
            <p:cNvSpPr/>
            <p:nvPr/>
          </p:nvSpPr>
          <p:spPr>
            <a:xfrm>
              <a:off x="1736842" y="3052573"/>
              <a:ext cx="133873" cy="59548"/>
            </a:xfrm>
            <a:custGeom>
              <a:avLst/>
              <a:gdLst/>
              <a:ahLst/>
              <a:cxnLst/>
              <a:rect l="l" t="t" r="r" b="b"/>
              <a:pathLst>
                <a:path w="5146" h="2289" extrusionOk="0">
                  <a:moveTo>
                    <a:pt x="1998" y="1"/>
                  </a:moveTo>
                  <a:cubicBezTo>
                    <a:pt x="1800" y="1"/>
                    <a:pt x="1559" y="34"/>
                    <a:pt x="1275" y="129"/>
                  </a:cubicBezTo>
                  <a:cubicBezTo>
                    <a:pt x="1275" y="129"/>
                    <a:pt x="1113" y="1311"/>
                    <a:pt x="1" y="2168"/>
                  </a:cubicBezTo>
                  <a:cubicBezTo>
                    <a:pt x="1" y="2168"/>
                    <a:pt x="479" y="2289"/>
                    <a:pt x="1240" y="2289"/>
                  </a:cubicBezTo>
                  <a:cubicBezTo>
                    <a:pt x="2214" y="2289"/>
                    <a:pt x="3650" y="2092"/>
                    <a:pt x="5145" y="1195"/>
                  </a:cubicBezTo>
                  <a:cubicBezTo>
                    <a:pt x="5145" y="1195"/>
                    <a:pt x="3500" y="940"/>
                    <a:pt x="2712" y="198"/>
                  </a:cubicBezTo>
                  <a:cubicBezTo>
                    <a:pt x="2712" y="198"/>
                    <a:pt x="2479" y="1"/>
                    <a:pt x="19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8" name="Google Shape;1938;p9"/>
            <p:cNvSpPr/>
            <p:nvPr/>
          </p:nvSpPr>
          <p:spPr>
            <a:xfrm>
              <a:off x="1701877" y="3032412"/>
              <a:ext cx="35589" cy="23518"/>
            </a:xfrm>
            <a:custGeom>
              <a:avLst/>
              <a:gdLst/>
              <a:ahLst/>
              <a:cxnLst/>
              <a:rect l="l" t="t" r="r" b="b"/>
              <a:pathLst>
                <a:path w="1368" h="904" fill="none" extrusionOk="0">
                  <a:moveTo>
                    <a:pt x="1275" y="904"/>
                  </a:moveTo>
                  <a:cubicBezTo>
                    <a:pt x="1368" y="556"/>
                    <a:pt x="1159" y="209"/>
                    <a:pt x="788" y="93"/>
                  </a:cubicBezTo>
                  <a:cubicBezTo>
                    <a:pt x="441" y="0"/>
                    <a:pt x="93" y="209"/>
                    <a:pt x="0" y="580"/>
                  </a:cubicBezTo>
                </a:path>
              </a:pathLst>
            </a:custGeom>
            <a:noFill/>
            <a:ln w="19125" cap="rnd" cmpd="sng">
              <a:solidFill>
                <a:srgbClr val="0F495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39" name="Google Shape;1939;p9"/>
          <p:cNvGrpSpPr/>
          <p:nvPr/>
        </p:nvGrpSpPr>
        <p:grpSpPr>
          <a:xfrm>
            <a:off x="8569288" y="4423863"/>
            <a:ext cx="194021" cy="191487"/>
            <a:chOff x="6232000" y="1435050"/>
            <a:chExt cx="488225" cy="481850"/>
          </a:xfrm>
        </p:grpSpPr>
        <p:sp>
          <p:nvSpPr>
            <p:cNvPr id="1940" name="Google Shape;1940;p9"/>
            <p:cNvSpPr/>
            <p:nvPr/>
          </p:nvSpPr>
          <p:spPr>
            <a:xfrm>
              <a:off x="6578000" y="1463375"/>
              <a:ext cx="83150" cy="78250"/>
            </a:xfrm>
            <a:custGeom>
              <a:avLst/>
              <a:gdLst/>
              <a:ahLst/>
              <a:cxnLst/>
              <a:rect l="l" t="t" r="r" b="b"/>
              <a:pathLst>
                <a:path w="3326" h="3130" extrusionOk="0">
                  <a:moveTo>
                    <a:pt x="482" y="1"/>
                  </a:moveTo>
                  <a:cubicBezTo>
                    <a:pt x="280" y="1"/>
                    <a:pt x="95" y="114"/>
                    <a:pt x="1" y="293"/>
                  </a:cubicBezTo>
                  <a:lnTo>
                    <a:pt x="3322" y="3130"/>
                  </a:lnTo>
                  <a:lnTo>
                    <a:pt x="3322" y="564"/>
                  </a:lnTo>
                  <a:cubicBezTo>
                    <a:pt x="3325" y="253"/>
                    <a:pt x="3072" y="1"/>
                    <a:pt x="2761" y="1"/>
                  </a:cubicBezTo>
                  <a:cubicBezTo>
                    <a:pt x="2760" y="1"/>
                    <a:pt x="2758" y="1"/>
                    <a:pt x="2756" y="1"/>
                  </a:cubicBezTo>
                  <a:lnTo>
                    <a:pt x="497" y="1"/>
                  </a:lnTo>
                  <a:cubicBezTo>
                    <a:pt x="492" y="1"/>
                    <a:pt x="487" y="1"/>
                    <a:pt x="482" y="1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1" name="Google Shape;1941;p9"/>
            <p:cNvSpPr/>
            <p:nvPr/>
          </p:nvSpPr>
          <p:spPr>
            <a:xfrm>
              <a:off x="6421725" y="1773850"/>
              <a:ext cx="112950" cy="143050"/>
            </a:xfrm>
            <a:custGeom>
              <a:avLst/>
              <a:gdLst/>
              <a:ahLst/>
              <a:cxnLst/>
              <a:rect l="l" t="t" r="r" b="b"/>
              <a:pathLst>
                <a:path w="4518" h="5722" extrusionOk="0">
                  <a:moveTo>
                    <a:pt x="2822" y="1130"/>
                  </a:moveTo>
                  <a:cubicBezTo>
                    <a:pt x="3325" y="1130"/>
                    <a:pt x="3578" y="1738"/>
                    <a:pt x="3222" y="2093"/>
                  </a:cubicBezTo>
                  <a:cubicBezTo>
                    <a:pt x="3106" y="2209"/>
                    <a:pt x="2964" y="2260"/>
                    <a:pt x="2825" y="2260"/>
                  </a:cubicBezTo>
                  <a:cubicBezTo>
                    <a:pt x="2535" y="2260"/>
                    <a:pt x="2259" y="2036"/>
                    <a:pt x="2259" y="1696"/>
                  </a:cubicBezTo>
                  <a:cubicBezTo>
                    <a:pt x="2259" y="1383"/>
                    <a:pt x="2509" y="1130"/>
                    <a:pt x="2822" y="1130"/>
                  </a:cubicBezTo>
                  <a:close/>
                  <a:moveTo>
                    <a:pt x="0" y="1"/>
                  </a:moveTo>
                  <a:lnTo>
                    <a:pt x="0" y="5722"/>
                  </a:lnTo>
                  <a:lnTo>
                    <a:pt x="4517" y="5722"/>
                  </a:lnTo>
                  <a:lnTo>
                    <a:pt x="4517" y="1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2" name="Google Shape;1942;p9"/>
            <p:cNvSpPr/>
            <p:nvPr/>
          </p:nvSpPr>
          <p:spPr>
            <a:xfrm>
              <a:off x="6448975" y="1632700"/>
              <a:ext cx="56475" cy="56475"/>
            </a:xfrm>
            <a:custGeom>
              <a:avLst/>
              <a:gdLst/>
              <a:ahLst/>
              <a:cxnLst/>
              <a:rect l="l" t="t" r="r" b="b"/>
              <a:pathLst>
                <a:path w="2259" h="2259" extrusionOk="0">
                  <a:moveTo>
                    <a:pt x="0" y="0"/>
                  </a:moveTo>
                  <a:lnTo>
                    <a:pt x="0" y="2259"/>
                  </a:lnTo>
                  <a:lnTo>
                    <a:pt x="2259" y="2259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3" name="Google Shape;1943;p9"/>
            <p:cNvSpPr/>
            <p:nvPr/>
          </p:nvSpPr>
          <p:spPr>
            <a:xfrm>
              <a:off x="6232000" y="1435050"/>
              <a:ext cx="488225" cy="237825"/>
            </a:xfrm>
            <a:custGeom>
              <a:avLst/>
              <a:gdLst/>
              <a:ahLst/>
              <a:cxnLst/>
              <a:rect l="l" t="t" r="r" b="b"/>
              <a:pathLst>
                <a:path w="19529" h="9513" extrusionOk="0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4" name="Google Shape;1944;p9"/>
            <p:cNvSpPr/>
            <p:nvPr/>
          </p:nvSpPr>
          <p:spPr>
            <a:xfrm>
              <a:off x="6291025" y="1537700"/>
              <a:ext cx="369800" cy="379200"/>
            </a:xfrm>
            <a:custGeom>
              <a:avLst/>
              <a:gdLst/>
              <a:ahLst/>
              <a:cxnLst/>
              <a:rect l="l" t="t" r="r" b="b"/>
              <a:pathLst>
                <a:path w="14792" h="15168" extrusionOk="0">
                  <a:moveTo>
                    <a:pt x="9143" y="2671"/>
                  </a:moveTo>
                  <a:cubicBezTo>
                    <a:pt x="9453" y="2671"/>
                    <a:pt x="9706" y="2924"/>
                    <a:pt x="9706" y="3237"/>
                  </a:cubicBezTo>
                  <a:lnTo>
                    <a:pt x="9706" y="6625"/>
                  </a:lnTo>
                  <a:cubicBezTo>
                    <a:pt x="9706" y="6935"/>
                    <a:pt x="9453" y="7188"/>
                    <a:pt x="9143" y="7188"/>
                  </a:cubicBezTo>
                  <a:lnTo>
                    <a:pt x="5755" y="7188"/>
                  </a:lnTo>
                  <a:cubicBezTo>
                    <a:pt x="5442" y="7188"/>
                    <a:pt x="5189" y="6935"/>
                    <a:pt x="5189" y="6625"/>
                  </a:cubicBezTo>
                  <a:lnTo>
                    <a:pt x="5189" y="3237"/>
                  </a:lnTo>
                  <a:cubicBezTo>
                    <a:pt x="5189" y="2924"/>
                    <a:pt x="5442" y="2671"/>
                    <a:pt x="5755" y="2671"/>
                  </a:cubicBezTo>
                  <a:close/>
                  <a:moveTo>
                    <a:pt x="7448" y="0"/>
                  </a:moveTo>
                  <a:lnTo>
                    <a:pt x="4" y="6291"/>
                  </a:lnTo>
                  <a:lnTo>
                    <a:pt x="4" y="14605"/>
                  </a:lnTo>
                  <a:cubicBezTo>
                    <a:pt x="1" y="14913"/>
                    <a:pt x="254" y="15168"/>
                    <a:pt x="564" y="15168"/>
                  </a:cubicBezTo>
                  <a:cubicBezTo>
                    <a:pt x="566" y="15168"/>
                    <a:pt x="568" y="15168"/>
                    <a:pt x="570" y="15168"/>
                  </a:cubicBezTo>
                  <a:lnTo>
                    <a:pt x="4060" y="15168"/>
                  </a:lnTo>
                  <a:lnTo>
                    <a:pt x="4060" y="8883"/>
                  </a:lnTo>
                  <a:cubicBezTo>
                    <a:pt x="4060" y="8570"/>
                    <a:pt x="4313" y="8317"/>
                    <a:pt x="4626" y="8317"/>
                  </a:cubicBezTo>
                  <a:lnTo>
                    <a:pt x="10272" y="8317"/>
                  </a:lnTo>
                  <a:cubicBezTo>
                    <a:pt x="10582" y="8317"/>
                    <a:pt x="10835" y="8570"/>
                    <a:pt x="10835" y="8883"/>
                  </a:cubicBezTo>
                  <a:lnTo>
                    <a:pt x="10835" y="15168"/>
                  </a:lnTo>
                  <a:lnTo>
                    <a:pt x="14223" y="15168"/>
                  </a:lnTo>
                  <a:cubicBezTo>
                    <a:pt x="14225" y="15168"/>
                    <a:pt x="14227" y="15168"/>
                    <a:pt x="14228" y="15168"/>
                  </a:cubicBezTo>
                  <a:cubicBezTo>
                    <a:pt x="14539" y="15168"/>
                    <a:pt x="14792" y="14913"/>
                    <a:pt x="14789" y="14605"/>
                  </a:cubicBezTo>
                  <a:lnTo>
                    <a:pt x="14789" y="6291"/>
                  </a:lnTo>
                  <a:lnTo>
                    <a:pt x="7448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45" name="Google Shape;1945;p9">
            <a:hlinkClick r:id="rId3" action="ppaction://hlinksldjump"/>
          </p:cNvPr>
          <p:cNvSpPr txBox="1"/>
          <p:nvPr/>
        </p:nvSpPr>
        <p:spPr>
          <a:xfrm>
            <a:off x="8416250" y="607452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01</a:t>
            </a:r>
            <a:endParaRPr sz="1500" b="1" i="0" u="none" strike="noStrike" cap="non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1946" name="Google Shape;1946;p9">
            <a:hlinkClick r:id="rId4" action="ppaction://hlinksldjump"/>
          </p:cNvPr>
          <p:cNvSpPr txBox="1"/>
          <p:nvPr/>
        </p:nvSpPr>
        <p:spPr>
          <a:xfrm>
            <a:off x="8416250" y="117177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02</a:t>
            </a:r>
            <a:endParaRPr sz="1500" b="1" i="0" u="none" strike="noStrike" cap="non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1947" name="Google Shape;1947;p9">
            <a:hlinkClick r:id="rId5" action="ppaction://hlinksldjump"/>
          </p:cNvPr>
          <p:cNvSpPr txBox="1"/>
          <p:nvPr/>
        </p:nvSpPr>
        <p:spPr>
          <a:xfrm>
            <a:off x="8416250" y="1709824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03</a:t>
            </a:r>
            <a:endParaRPr sz="1500" b="1" i="0" u="none" strike="noStrike" cap="non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1948" name="Google Shape;1948;p9"/>
          <p:cNvSpPr txBox="1"/>
          <p:nvPr/>
        </p:nvSpPr>
        <p:spPr>
          <a:xfrm>
            <a:off x="8416250" y="2263998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04</a:t>
            </a:r>
            <a:endParaRPr sz="1500" b="1" i="0" u="none" strike="noStrike" cap="non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1949" name="Google Shape;1949;p9">
            <a:hlinkClick r:id="rId6" action="ppaction://hlinksldjump"/>
          </p:cNvPr>
          <p:cNvSpPr txBox="1"/>
          <p:nvPr/>
        </p:nvSpPr>
        <p:spPr>
          <a:xfrm>
            <a:off x="8416250" y="283429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05</a:t>
            </a:r>
            <a:endParaRPr sz="1500" b="1" i="0" u="none" strike="noStrike" cap="non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1950" name="Google Shape;1950;p9"/>
          <p:cNvSpPr txBox="1"/>
          <p:nvPr/>
        </p:nvSpPr>
        <p:spPr>
          <a:xfrm>
            <a:off x="8416250" y="3396535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06</a:t>
            </a:r>
            <a:endParaRPr sz="1500" b="1" i="0" u="none" strike="noStrike" cap="non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1951" name="Google Shape;1951;p9">
            <a:hlinkClick r:id="rId7" action="ppaction://hlinksldjump"/>
          </p:cNvPr>
          <p:cNvSpPr/>
          <p:nvPr/>
        </p:nvSpPr>
        <p:spPr>
          <a:xfrm>
            <a:off x="8473075" y="4372025"/>
            <a:ext cx="443400" cy="295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2" name="Google Shape;1952;p9">
            <a:hlinkClick r:id="rId8" action="ppaction://hlinksldjump"/>
          </p:cNvPr>
          <p:cNvSpPr/>
          <p:nvPr/>
        </p:nvSpPr>
        <p:spPr>
          <a:xfrm rot="-2700000">
            <a:off x="94578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3" name="Google Shape;1953;p9"/>
          <p:cNvSpPr/>
          <p:nvPr/>
        </p:nvSpPr>
        <p:spPr>
          <a:xfrm rot="8100000">
            <a:off x="802723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4" name="Google Shape;1954;p9"/>
          <p:cNvSpPr/>
          <p:nvPr/>
        </p:nvSpPr>
        <p:spPr>
          <a:xfrm rot="599">
            <a:off x="2817510" y="996715"/>
            <a:ext cx="3441300" cy="1273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endParaRPr sz="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5" name="Google Shape;1955;p9"/>
          <p:cNvSpPr txBox="1"/>
          <p:nvPr/>
        </p:nvSpPr>
        <p:spPr>
          <a:xfrm>
            <a:off x="2992800" y="1275572"/>
            <a:ext cx="3158400" cy="8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" sz="2200" b="0" i="0" u="none" strike="noStrike" cap="non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Thái độ của rùa như thế nào khi bị thỏ chê?</a:t>
            </a:r>
            <a:endParaRPr sz="2200" b="0" i="0" u="none" strike="noStrike" cap="none">
              <a:solidFill>
                <a:schemeClr val="dk1"/>
              </a:solidFill>
              <a:latin typeface="Quicksand Medium"/>
              <a:ea typeface="Quicksand Medium"/>
              <a:cs typeface="Quicksand Medium"/>
              <a:sym typeface="Quicksand Medium"/>
            </a:endParaRPr>
          </a:p>
        </p:txBody>
      </p:sp>
      <p:sp>
        <p:nvSpPr>
          <p:cNvPr id="1956" name="Google Shape;1956;p9"/>
          <p:cNvSpPr/>
          <p:nvPr/>
        </p:nvSpPr>
        <p:spPr>
          <a:xfrm rot="2153968">
            <a:off x="4016994" y="535393"/>
            <a:ext cx="1088263" cy="940443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endParaRPr sz="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7" name="Google Shape;1957;p9"/>
          <p:cNvSpPr/>
          <p:nvPr/>
        </p:nvSpPr>
        <p:spPr>
          <a:xfrm>
            <a:off x="2567400" y="2504376"/>
            <a:ext cx="1807212" cy="562463"/>
          </a:xfrm>
          <a:prstGeom prst="rect">
            <a:avLst/>
          </a:prstGeom>
          <a:solidFill>
            <a:srgbClr val="F1C2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Ôn tồn</a:t>
            </a:r>
            <a:endParaRPr sz="1800" b="0" i="0" u="none" strike="noStrike" cap="none">
              <a:solidFill>
                <a:schemeClr val="dk1"/>
              </a:solidFill>
              <a:latin typeface="Quicksand Medium"/>
              <a:ea typeface="Quicksand Medium"/>
              <a:cs typeface="Quicksand Medium"/>
              <a:sym typeface="Quicksand Medium"/>
            </a:endParaRPr>
          </a:p>
        </p:txBody>
      </p:sp>
      <p:sp>
        <p:nvSpPr>
          <p:cNvPr id="1958" name="Google Shape;1958;p9"/>
          <p:cNvSpPr/>
          <p:nvPr/>
        </p:nvSpPr>
        <p:spPr>
          <a:xfrm>
            <a:off x="4713681" y="3308409"/>
            <a:ext cx="1807212" cy="562463"/>
          </a:xfrm>
          <a:prstGeom prst="rect">
            <a:avLst/>
          </a:prstGeom>
          <a:solidFill>
            <a:srgbClr val="F1C2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Cả 3 đáp án </a:t>
            </a:r>
            <a:endParaRPr sz="1800" b="0" i="0" u="none" strike="noStrike" cap="none">
              <a:solidFill>
                <a:schemeClr val="dk1"/>
              </a:solidFill>
              <a:latin typeface="Quicksand Medium"/>
              <a:ea typeface="Quicksand Medium"/>
              <a:cs typeface="Quicksand Medium"/>
              <a:sym typeface="Quicksand Medium"/>
            </a:endParaRPr>
          </a:p>
        </p:txBody>
      </p:sp>
      <p:sp>
        <p:nvSpPr>
          <p:cNvPr id="1959" name="Google Shape;1959;p9"/>
          <p:cNvSpPr/>
          <p:nvPr/>
        </p:nvSpPr>
        <p:spPr>
          <a:xfrm>
            <a:off x="4724729" y="2528489"/>
            <a:ext cx="1807212" cy="562463"/>
          </a:xfrm>
          <a:prstGeom prst="rect">
            <a:avLst/>
          </a:prstGeom>
          <a:solidFill>
            <a:srgbClr val="F1C2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Nhẹ nhàng</a:t>
            </a:r>
            <a:endParaRPr sz="1800" b="0" i="0" u="none" strike="noStrike" cap="none">
              <a:solidFill>
                <a:schemeClr val="dk1"/>
              </a:solidFill>
              <a:latin typeface="Quicksand Medium"/>
              <a:ea typeface="Quicksand Medium"/>
              <a:cs typeface="Quicksand Medium"/>
              <a:sym typeface="Quicksand Medium"/>
            </a:endParaRPr>
          </a:p>
        </p:txBody>
      </p:sp>
      <p:sp>
        <p:nvSpPr>
          <p:cNvPr id="1960" name="Google Shape;1960;p9"/>
          <p:cNvSpPr/>
          <p:nvPr/>
        </p:nvSpPr>
        <p:spPr>
          <a:xfrm>
            <a:off x="2567306" y="3301805"/>
            <a:ext cx="1807212" cy="562463"/>
          </a:xfrm>
          <a:prstGeom prst="rect">
            <a:avLst/>
          </a:prstGeom>
          <a:solidFill>
            <a:srgbClr val="F1C2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Không tức giận</a:t>
            </a:r>
            <a:endParaRPr sz="1800" b="0" i="0" u="none" strike="noStrike" cap="none">
              <a:solidFill>
                <a:schemeClr val="dk1"/>
              </a:solidFill>
              <a:latin typeface="Quicksand Medium"/>
              <a:ea typeface="Quicksand Medium"/>
              <a:cs typeface="Quicksand Medium"/>
              <a:sym typeface="Quicksand Medium"/>
            </a:endParaRPr>
          </a:p>
        </p:txBody>
      </p:sp>
      <p:sp>
        <p:nvSpPr>
          <p:cNvPr id="1961" name="Google Shape;1961;p9"/>
          <p:cNvSpPr txBox="1"/>
          <p:nvPr/>
        </p:nvSpPr>
        <p:spPr>
          <a:xfrm>
            <a:off x="3370350" y="4252438"/>
            <a:ext cx="2403300" cy="3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2000" b="0" i="0" u="none" strike="noStrike" cap="none">
                <a:solidFill>
                  <a:schemeClr val="accent1"/>
                </a:solidFill>
                <a:latin typeface="Jua"/>
                <a:ea typeface="Jua"/>
                <a:cs typeface="Jua"/>
                <a:sym typeface="Jua"/>
              </a:rPr>
              <a:t>Good job!</a:t>
            </a:r>
            <a:endParaRPr sz="2000" b="0" i="0" u="none" strike="noStrike" cap="none">
              <a:solidFill>
                <a:schemeClr val="accen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1962" name="Google Shape;1962;p9"/>
          <p:cNvSpPr/>
          <p:nvPr/>
        </p:nvSpPr>
        <p:spPr>
          <a:xfrm>
            <a:off x="4713681" y="3305465"/>
            <a:ext cx="1807212" cy="56246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Cả 3 đáp án</a:t>
            </a:r>
            <a:endParaRPr sz="1800" b="0" i="0" u="none" strike="noStrike" cap="none">
              <a:solidFill>
                <a:schemeClr val="dk1"/>
              </a:solidFill>
              <a:latin typeface="Quicksand Medium"/>
              <a:ea typeface="Quicksand Medium"/>
              <a:cs typeface="Quicksand Medium"/>
              <a:sym typeface="Quicksand Medium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9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9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9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9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9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Nature Activities Binder by Slidesgo">
  <a:themeElements>
    <a:clrScheme name="Simple Light">
      <a:dk1>
        <a:srgbClr val="000000"/>
      </a:dk1>
      <a:lt1>
        <a:srgbClr val="FFFFFF"/>
      </a:lt1>
      <a:dk2>
        <a:srgbClr val="D9D9D9"/>
      </a:dk2>
      <a:lt2>
        <a:srgbClr val="FEC9A1"/>
      </a:lt2>
      <a:accent1>
        <a:srgbClr val="FD9E66"/>
      </a:accent1>
      <a:accent2>
        <a:srgbClr val="B7E1E0"/>
      </a:accent2>
      <a:accent3>
        <a:srgbClr val="FAE39D"/>
      </a:accent3>
      <a:accent4>
        <a:srgbClr val="F9C357"/>
      </a:accent4>
      <a:accent5>
        <a:srgbClr val="92CAD6"/>
      </a:accent5>
      <a:accent6>
        <a:srgbClr val="85A8CE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496</Words>
  <Application>Microsoft Office PowerPoint</Application>
  <PresentationFormat>On-screen Show (16:9)</PresentationFormat>
  <Paragraphs>173</Paragraphs>
  <Slides>21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Quicksand</vt:lpstr>
      <vt:lpstr>Droid Sans Mono</vt:lpstr>
      <vt:lpstr>Jua</vt:lpstr>
      <vt:lpstr>Times New Roman</vt:lpstr>
      <vt:lpstr>Quicksand Medium</vt:lpstr>
      <vt:lpstr>Nature Activities Binder by Slidesgo</vt:lpstr>
      <vt:lpstr>PowerPoint Presentation</vt:lpstr>
      <vt:lpstr>KHỞI ĐỘNG</vt:lpstr>
      <vt:lpstr>BÀI 35: ÔN TẬP  VÀ KỂ CHUYỆN</vt:lpstr>
      <vt:lpstr>ĐỌC</vt:lpstr>
      <vt:lpstr>PowerPoint Presentation</vt:lpstr>
      <vt:lpstr>Đọc các từ ngữ: </vt:lpstr>
      <vt:lpstr>Đọc câu</vt:lpstr>
      <vt:lpstr>PowerPoint Presentation</vt:lpstr>
      <vt:lpstr>PowerPoint Presentation</vt:lpstr>
      <vt:lpstr>PowerPoint Presentation</vt:lpstr>
      <vt:lpstr>PowerPoint Presentation</vt:lpstr>
      <vt:lpstr>Viết</vt:lpstr>
      <vt:lpstr>PowerPoint Presentation</vt:lpstr>
      <vt:lpstr>Kể chuyện</vt:lpstr>
      <vt:lpstr>Gà nâu và vịt xám</vt:lpstr>
      <vt:lpstr>Hằng ngày, gà nâu và vịt xám làm gì?</vt:lpstr>
      <vt:lpstr>PowerPoint Presentation</vt:lpstr>
      <vt:lpstr>Vịt đã làm gì để giúp gà?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Hong Nhung Nguyen Thi</cp:lastModifiedBy>
  <cp:revision>3</cp:revision>
  <dcterms:modified xsi:type="dcterms:W3CDTF">2021-11-05T15:12:27Z</dcterms:modified>
</cp:coreProperties>
</file>