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8" r:id="rId3"/>
    <p:sldMasterId id="2147483690" r:id="rId4"/>
    <p:sldMasterId id="2147483714" r:id="rId5"/>
    <p:sldMasterId id="2147483726" r:id="rId6"/>
    <p:sldMasterId id="2147483760" r:id="rId7"/>
    <p:sldMasterId id="2147483794" r:id="rId8"/>
    <p:sldMasterId id="2147483805" r:id="rId9"/>
  </p:sldMasterIdLst>
  <p:notesMasterIdLst>
    <p:notesMasterId r:id="rId22"/>
  </p:notesMasterIdLst>
  <p:sldIdLst>
    <p:sldId id="294" r:id="rId10"/>
    <p:sldId id="266" r:id="rId11"/>
    <p:sldId id="303" r:id="rId12"/>
    <p:sldId id="302" r:id="rId13"/>
    <p:sldId id="304" r:id="rId14"/>
    <p:sldId id="313" r:id="rId15"/>
    <p:sldId id="306" r:id="rId16"/>
    <p:sldId id="307" r:id="rId17"/>
    <p:sldId id="316" r:id="rId18"/>
    <p:sldId id="333" r:id="rId19"/>
    <p:sldId id="310" r:id="rId20"/>
    <p:sldId id="315" r:id="rId21"/>
  </p:sldIdLst>
  <p:sldSz cx="9144000" cy="51450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 varScale="1">
        <p:scale>
          <a:sx n="78" d="100"/>
          <a:sy n="78" d="100"/>
        </p:scale>
        <p:origin x="924" y="7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C427115A-5D91-4F73-B7D2-5CF1B0081547}" type="datetimeFigureOut">
              <a:rPr lang="zh-CN" altLang="en-US" smtClean="0"/>
              <a:pPr/>
              <a:t>2021/11/5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180DA490-5FB8-498A-9411-3B2086015F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715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15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4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2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6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43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629841" y="1457775"/>
            <a:ext cx="7884319" cy="305966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23605" y="1547275"/>
            <a:ext cx="3251597" cy="35380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123605" y="1912518"/>
            <a:ext cx="3251597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628650" y="4768735"/>
            <a:ext cx="2057400" cy="27392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5/11/2021</a:t>
            </a:fld>
            <a:endParaRPr lang="en-A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/>
          <a:p>
            <a:endParaRPr lang="en-A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517971"/>
      </p:ext>
    </p:extLst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5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8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6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24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11/5/2021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284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4"/>
            <a:ext cx="7772400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342991" indent="0" algn="ctr">
              <a:buNone/>
              <a:defRPr/>
            </a:lvl2pPr>
            <a:lvl3pPr marL="685983" indent="0" algn="ctr">
              <a:buNone/>
              <a:defRPr/>
            </a:lvl3pPr>
            <a:lvl4pPr marL="1028974" indent="0" algn="ctr">
              <a:buNone/>
              <a:defRPr/>
            </a:lvl4pPr>
            <a:lvl5pPr marL="1371966" indent="0" algn="ctr">
              <a:buNone/>
              <a:defRPr/>
            </a:lvl5pPr>
            <a:lvl6pPr marL="1714957" indent="0" algn="ctr">
              <a:buNone/>
              <a:defRPr/>
            </a:lvl6pPr>
            <a:lvl7pPr marL="2057949" indent="0" algn="ctr">
              <a:buNone/>
              <a:defRPr/>
            </a:lvl7pPr>
            <a:lvl8pPr marL="2400940" indent="0" algn="ctr">
              <a:buNone/>
              <a:defRPr/>
            </a:lvl8pPr>
            <a:lvl9pPr marL="27439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B2FE6BF-10E6-4A31-89C0-C3643C783310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6BA50091-03AC-4AAA-A31D-1B2D442CE422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00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7"/>
            <a:ext cx="7772400" cy="1021872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91" indent="0">
              <a:buNone/>
              <a:defRPr sz="1350"/>
            </a:lvl2pPr>
            <a:lvl3pPr marL="685983" indent="0">
              <a:buNone/>
              <a:defRPr sz="1200"/>
            </a:lvl3pPr>
            <a:lvl4pPr marL="1028974" indent="0">
              <a:buNone/>
              <a:defRPr sz="1050"/>
            </a:lvl4pPr>
            <a:lvl5pPr marL="1371966" indent="0">
              <a:buNone/>
              <a:defRPr sz="1050"/>
            </a:lvl5pPr>
            <a:lvl6pPr marL="1714957" indent="0">
              <a:buNone/>
              <a:defRPr sz="1050"/>
            </a:lvl6pPr>
            <a:lvl7pPr marL="2057949" indent="0">
              <a:buNone/>
              <a:defRPr sz="1050"/>
            </a:lvl7pPr>
            <a:lvl8pPr marL="2400940" indent="0">
              <a:buNone/>
              <a:defRPr sz="1050"/>
            </a:lvl8pPr>
            <a:lvl9pPr marL="27439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1CFFCB3-DD83-4F9E-B5E3-50F3937120D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31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3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3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E3E022E-1490-4560-89AA-F25FF1F110D6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57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690"/>
            <a:ext cx="4041775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660"/>
            <a:ext cx="4041775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D5A24DE-B0CA-4C18-8513-27B4FE2D92FA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80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A6CDC2D-3BF4-4EB6-8EAC-BAEF9014BE2A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45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57549376-DD2A-473B-81EF-FD1D65C20870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1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53"/>
            <a:ext cx="5111750" cy="439119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9"/>
            <a:ext cx="3008313" cy="351938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DCFB049-D2FD-40BA-86D9-3F45323B65D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3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EF08FE97-22CC-4AF1-9BFF-4A54BB9C1A5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08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FBDF230-2397-4246-8014-D952D62749D2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0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4"/>
            <a:ext cx="2057400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4"/>
            <a:ext cx="6019800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BF5A456-9BF1-49C6-809D-C38B85CE72DB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01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18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42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97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96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67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54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3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73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79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63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41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013C0033-FC3D-491E-B23A-4CDE052A24B0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75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11C65ADE-FBE5-4C69-A78E-865B6EF7140D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962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65F0C15D-66A4-48B6-8947-4C8F95F3A119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936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83D4ED94-1E9B-4FFD-8D2D-3BB59BEFDD55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49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FD3F836B-C043-4C08-8724-5E640D56CAF5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40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0F3941FD-C51C-49D3-BB76-100BB0B172C6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606C722B-EE2D-4EB6-9D22-EEBDED8B127E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990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0B24FC88-EBF8-4180-9966-51C71AA07698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259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88114933-5B1D-4AA5-8559-C0F13812A641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68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4F910EDB-D043-452B-97CB-C15D72E447D9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72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5265D2F8-1378-485C-9072-E0F534341E19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18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8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61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65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67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11/5/2021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4213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524" y="2682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单击此处添加标题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068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442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85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11/5/2021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139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1" y="3288332"/>
            <a:ext cx="3940969" cy="370398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1" y="3658730"/>
            <a:ext cx="3940969" cy="370399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1" y="4029128"/>
            <a:ext cx="3942159" cy="27035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722F6D6F-DD99-46DF-A9EA-728D63EA6A31}" type="datetimeFigureOut">
              <a:rPr lang="en-AU" smtClean="0"/>
              <a:pPr/>
              <a:t>5/11/2021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4" y="1504225"/>
            <a:ext cx="3251597" cy="3537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4" y="1868668"/>
            <a:ext cx="3251597" cy="703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5720854"/>
      </p:ext>
    </p:extLst>
  </p:cSld>
  <p:clrMapOvr>
    <a:masterClrMapping/>
  </p:clrMapOvr>
  <p:transition advClick="0" advTm="0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3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710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19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11/5/2021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05/11/2021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9417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228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870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997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805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391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4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28082"/>
      </p:ext>
    </p:extLst>
  </p:cSld>
  <p:clrMapOvr>
    <a:masterClrMapping/>
  </p:clrMapOvr>
  <p:transition advClick="0" advTm="0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311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459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387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53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8BB9D82-32A4-430E-BFF6-2B8D309795DE}" type="datetimeFigureOut">
              <a:rPr lang="zh-CN" altLang="en-US" smtClean="0"/>
              <a:pPr/>
              <a:t>2021/11/5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</p:sldLayoutIdLst>
  <p:transition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2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1C0E6095-131E-45CD-8DEC-49A2EF3B2859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6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Char char="•"/>
        <a:defRPr sz="2401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Char char="–"/>
        <a:defRPr sz="2101">
          <a:solidFill>
            <a:schemeClr val="tx1"/>
          </a:solidFill>
          <a:latin typeface="+mn-lt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6453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9444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2436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5427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4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9D0E43C9-E915-4EDC-87BB-F7090AC6F1C6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4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1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5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11/5/2021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4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7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3.png"/><Relationship Id="rId18" Type="http://schemas.openxmlformats.org/officeDocument/2006/relationships/image" Target="../media/image25.emf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32.emf"/><Relationship Id="rId17" Type="http://schemas.openxmlformats.org/officeDocument/2006/relationships/image" Target="../media/image24.emf"/><Relationship Id="rId2" Type="http://schemas.openxmlformats.org/officeDocument/2006/relationships/tags" Target="../tags/tag25.xml"/><Relationship Id="rId16" Type="http://schemas.openxmlformats.org/officeDocument/2006/relationships/image" Target="../media/image35.emf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31.emf"/><Relationship Id="rId5" Type="http://schemas.openxmlformats.org/officeDocument/2006/relationships/tags" Target="../tags/tag28.xml"/><Relationship Id="rId15" Type="http://schemas.openxmlformats.org/officeDocument/2006/relationships/image" Target="../media/image34.emf"/><Relationship Id="rId10" Type="http://schemas.openxmlformats.org/officeDocument/2006/relationships/image" Target="../media/image30.png"/><Relationship Id="rId19" Type="http://schemas.openxmlformats.org/officeDocument/2006/relationships/image" Target="../media/image26.emf"/><Relationship Id="rId4" Type="http://schemas.openxmlformats.org/officeDocument/2006/relationships/tags" Target="../tags/tag27.xml"/><Relationship Id="rId9" Type="http://schemas.openxmlformats.org/officeDocument/2006/relationships/notesSlide" Target="../notesSlides/notesSlide6.xml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2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16.xml"/><Relationship Id="rId7" Type="http://schemas.openxmlformats.org/officeDocument/2006/relationships/image" Target="../media/image24.emf"/><Relationship Id="rId12" Type="http://schemas.openxmlformats.org/officeDocument/2006/relationships/image" Target="../media/image2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7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3.png"/><Relationship Id="rId18" Type="http://schemas.openxmlformats.org/officeDocument/2006/relationships/image" Target="../media/image25.emf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32.emf"/><Relationship Id="rId17" Type="http://schemas.openxmlformats.org/officeDocument/2006/relationships/image" Target="../media/image24.emf"/><Relationship Id="rId2" Type="http://schemas.openxmlformats.org/officeDocument/2006/relationships/tags" Target="../tags/tag18.xml"/><Relationship Id="rId16" Type="http://schemas.openxmlformats.org/officeDocument/2006/relationships/image" Target="../media/image35.emf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1.emf"/><Relationship Id="rId5" Type="http://schemas.openxmlformats.org/officeDocument/2006/relationships/tags" Target="../tags/tag21.xml"/><Relationship Id="rId15" Type="http://schemas.openxmlformats.org/officeDocument/2006/relationships/image" Target="../media/image34.emf"/><Relationship Id="rId10" Type="http://schemas.openxmlformats.org/officeDocument/2006/relationships/image" Target="../media/image30.png"/><Relationship Id="rId19" Type="http://schemas.openxmlformats.org/officeDocument/2006/relationships/image" Target="../media/image26.emf"/><Relationship Id="rId4" Type="http://schemas.openxmlformats.org/officeDocument/2006/relationships/tags" Target="../tags/tag20.xml"/><Relationship Id="rId9" Type="http://schemas.openxmlformats.org/officeDocument/2006/relationships/notesSlide" Target="../notesSlides/notesSlide5.xml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744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1800" y="16260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5556" y="514584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41E3C-D165-4B43-BB19-2183F6DC7351}"/>
              </a:ext>
            </a:extLst>
          </p:cNvPr>
          <p:cNvSpPr txBox="1"/>
          <p:nvPr/>
        </p:nvSpPr>
        <p:spPr>
          <a:xfrm>
            <a:off x="2015716" y="191381"/>
            <a:ext cx="349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TRƯỜNG TIỂU HỌC PHÚC LỢI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1682289" y="643734"/>
            <a:ext cx="5779424" cy="3867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63A6E-8FD1-429A-9EE3-1E259CAFDE4D}"/>
              </a:ext>
            </a:extLst>
          </p:cNvPr>
          <p:cNvSpPr txBox="1"/>
          <p:nvPr/>
        </p:nvSpPr>
        <p:spPr>
          <a:xfrm>
            <a:off x="2483768" y="1816460"/>
            <a:ext cx="4321858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/>
                <a:cs typeface="+mn-cs"/>
              </a:rPr>
              <a:t>am  </a:t>
            </a:r>
          </a:p>
        </p:txBody>
      </p:sp>
    </p:spTree>
    <p:extLst>
      <p:ext uri="{BB962C8B-B14F-4D97-AF65-F5344CB8AC3E}">
        <p14:creationId xmlns:p14="http://schemas.microsoft.com/office/powerpoint/2010/main" val="195971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1682289" y="643734"/>
            <a:ext cx="5779424" cy="3867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63A6E-8FD1-429A-9EE3-1E259CAFDE4D}"/>
              </a:ext>
            </a:extLst>
          </p:cNvPr>
          <p:cNvSpPr txBox="1"/>
          <p:nvPr/>
        </p:nvSpPr>
        <p:spPr>
          <a:xfrm>
            <a:off x="2482390" y="340296"/>
            <a:ext cx="4321858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US" sz="14925" dirty="0" err="1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ăm</a:t>
            </a:r>
            <a:r>
              <a:rPr lang="en-US" sz="14925" dirty="0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A63A6E-8FD1-429A-9EE3-1E259CAFDE4D}"/>
              </a:ext>
            </a:extLst>
          </p:cNvPr>
          <p:cNvSpPr txBox="1"/>
          <p:nvPr/>
        </p:nvSpPr>
        <p:spPr>
          <a:xfrm>
            <a:off x="2482390" y="1838292"/>
            <a:ext cx="4321858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US" sz="14925" dirty="0" err="1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âm</a:t>
            </a:r>
            <a:r>
              <a:rPr lang="en-US" sz="14925" dirty="0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739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6731871" y="-385982"/>
            <a:ext cx="2664507" cy="3766711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lum contrast="20000"/>
          </a:blip>
          <a:stretch>
            <a:fillRect/>
          </a:stretch>
        </p:blipFill>
        <p:spPr>
          <a:xfrm rot="20166082">
            <a:off x="1662601" y="182133"/>
            <a:ext cx="1247851" cy="1906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-178292" y="1636805"/>
            <a:ext cx="3015451" cy="3708098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031023" y="735411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>
            <a:off x="2219325" y="2932796"/>
            <a:ext cx="4867690" cy="1291139"/>
          </a:xfrm>
          <a:prstGeom prst="rect">
            <a:avLst/>
          </a:prstGeom>
        </p:spPr>
      </p:pic>
      <p:pic>
        <p:nvPicPr>
          <p:cNvPr id="7" name="PA_12">
            <a:extLst>
              <a:ext uri="{FF2B5EF4-FFF2-40B4-BE49-F238E27FC236}">
                <a16:creationId xmlns:a16="http://schemas.microsoft.com/office/drawing/2014/main" id="{B00429E0-6570-4E66-AD77-2E3B86AF80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3520715" y="734926"/>
            <a:ext cx="800313" cy="631312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>
            <a:off x="7581894" y="2149224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6230540" y="3784295"/>
            <a:ext cx="2406572" cy="793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A_ 28">
            <a:extLst>
              <a:ext uri="{FF2B5EF4-FFF2-40B4-BE49-F238E27FC236}">
                <a16:creationId xmlns:a16="http://schemas.microsoft.com/office/drawing/2014/main" id="{D2721091-6A7C-4916-8EA0-8C6BDD69C2D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5742955" y="1900082"/>
            <a:ext cx="784688" cy="742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US" sz="120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311690" y="2035767"/>
            <a:ext cx="4058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spc="225" dirty="0">
                <a:solidFill>
                  <a:srgbClr val="00C4C3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XIN CHÀO VÀ </a:t>
            </a:r>
          </a:p>
          <a:p>
            <a:pPr algn="ctr" defTabSz="685800"/>
            <a:r>
              <a:rPr lang="en-US" sz="3600" spc="225" dirty="0">
                <a:solidFill>
                  <a:srgbClr val="00C4C3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7268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26662" y="3464211"/>
            <a:ext cx="3125882" cy="48473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Cô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khen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bé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cẩn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thận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36054" y="1527657"/>
            <a:ext cx="1754885" cy="924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736054" y="2241061"/>
            <a:ext cx="1765601" cy="273929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05106" y="2610268"/>
            <a:ext cx="1685833" cy="263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897970" y="2742470"/>
            <a:ext cx="1615590" cy="943266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589642" y="1284694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dế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mèn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626662" y="1989762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con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nhện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626662" y="2726987"/>
            <a:ext cx="3125882" cy="4847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số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chín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250170" y="1642049"/>
            <a:ext cx="1853588" cy="18542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1"/>
            </p:custDataLst>
          </p:nvPr>
        </p:nvSpPr>
        <p:spPr>
          <a:xfrm>
            <a:off x="1457149" y="1849103"/>
            <a:ext cx="1440821" cy="14413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TW" sz="3800" b="1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Đọc</a:t>
            </a:r>
            <a:endParaRPr lang="zh-TW" altLang="en-US" sz="3800" b="1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5716" y="362182"/>
            <a:ext cx="563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ÔN VÀ KHỞI ĐỘNG</a:t>
            </a:r>
          </a:p>
        </p:txBody>
      </p:sp>
      <p:pic>
        <p:nvPicPr>
          <p:cNvPr id="1026" name="Picture 2" descr="看书的可爱学生矢量素材- 设计之家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" y="122759"/>
            <a:ext cx="1728192" cy="13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卡通儿童看书PNG图片素材下载_儿童PNG_熊猫办公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610209"/>
            <a:ext cx="2437011" cy="14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329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38737"/>
            <a:ext cx="6860117" cy="440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907704" y="7210"/>
            <a:ext cx="6860117" cy="743179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30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095836" y="128754"/>
            <a:ext cx="2629711" cy="76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3714486" y="2548491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411760" y="4085032"/>
            <a:ext cx="62432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101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ắm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nghía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101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101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àm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9" descr="C:\Users\Administrator\Desktop\2020-2021\TAILIEU\TV1.1 bai 31-40 (FB Chip Fangora)-20200808T154132Z-001\TV1.1 bai 31-40 (FB Chip Fangora)\TV 34 -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0" b="70126"/>
          <a:stretch>
            <a:fillRect/>
          </a:stretch>
        </p:blipFill>
        <p:spPr bwMode="auto">
          <a:xfrm>
            <a:off x="1907704" y="613479"/>
            <a:ext cx="6856840" cy="285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可商用高清手绘卡通小学生看书形象PNG搜索网- 精选免抠素材_透明PNG图片分享下载_pngs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" y="21580"/>
            <a:ext cx="1850865" cy="17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8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-115809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2855184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1518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72564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93" y="27858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824834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3558967" y="825069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err="1">
                <a:ln>
                  <a:solidFill>
                    <a:prstClr val="white">
                      <a:lumMod val="50000"/>
                    </a:prstClr>
                  </a:solidFill>
                </a:ln>
                <a:gradFill flip="none" rotWithShape="1">
                  <a:gsLst>
                    <a:gs pos="0">
                      <a:srgbClr val="FFCE54">
                        <a:lumMod val="40000"/>
                        <a:lumOff val="60000"/>
                      </a:srgb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Bài</a:t>
            </a:r>
            <a:r>
              <a:rPr lang="en-US" sz="4500" dirty="0">
                <a:ln>
                  <a:solidFill>
                    <a:prstClr val="white">
                      <a:lumMod val="50000"/>
                    </a:prstClr>
                  </a:solidFill>
                </a:ln>
                <a:gradFill flip="none" rotWithShape="1">
                  <a:gsLst>
                    <a:gs pos="0">
                      <a:srgbClr val="FFCE54">
                        <a:lumMod val="40000"/>
                        <a:lumOff val="60000"/>
                      </a:srgb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 34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92298" y="1890427"/>
            <a:ext cx="582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am – </a:t>
            </a:r>
            <a:r>
              <a:rPr lang="en-US" sz="36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ăm</a:t>
            </a:r>
            <a:r>
              <a:rPr lang="en-US" sz="36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 - </a:t>
            </a:r>
            <a:r>
              <a:rPr lang="en-US" sz="36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âm</a:t>
            </a:r>
            <a:endParaRPr lang="en-US" sz="3600" dirty="0">
              <a:gradFill flip="none" rotWithShape="1">
                <a:gsLst>
                  <a:gs pos="0">
                    <a:srgbClr val="F70671">
                      <a:shade val="30000"/>
                      <a:satMod val="115000"/>
                    </a:srgbClr>
                  </a:gs>
                  <a:gs pos="50000">
                    <a:srgbClr val="F70671">
                      <a:shade val="67500"/>
                      <a:satMod val="115000"/>
                    </a:srgbClr>
                  </a:gs>
                  <a:gs pos="100000">
                    <a:srgbClr val="F70671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rgbClr val="FC6E51">
                    <a:satMod val="175000"/>
                    <a:alpha val="40000"/>
                  </a:srgbClr>
                </a:glow>
              </a:effectLst>
              <a:latin typeface="SVN-Whimsy" panose="02040603050506020204" pitchFamily="18" charset="0"/>
              <a:ea typeface="Microsoft YaHe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562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7555" y="621102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86" y="223137"/>
            <a:ext cx="1190353" cy="462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3741" y="1556857"/>
            <a:ext cx="1048474" cy="615526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l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9745" y="1556857"/>
            <a:ext cx="1133288" cy="620549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am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6890" y="2198143"/>
            <a:ext cx="2209051" cy="615526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577" y="3270966"/>
            <a:ext cx="1445756" cy="55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c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81540" y="616507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7779" y="595131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ă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27038" y="596326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46887" y="583103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â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2001" y="584223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37342" y="2161544"/>
            <a:ext cx="178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38939" y="2165295"/>
            <a:ext cx="178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152583" y="2284512"/>
            <a:ext cx="101759" cy="769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25495" y="3270966"/>
            <a:ext cx="1445756" cy="55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am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37780" y="3270966"/>
            <a:ext cx="1445756" cy="55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kh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91586" y="3270966"/>
            <a:ext cx="1445756" cy="55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am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88024" y="3252935"/>
            <a:ext cx="1445756" cy="55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33080" y="3270966"/>
            <a:ext cx="1445756" cy="55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đ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37131" y="3261805"/>
            <a:ext cx="1445756" cy="55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âm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3370" y="3492363"/>
            <a:ext cx="1600198" cy="527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66760" y="3257706"/>
            <a:ext cx="1445756" cy="55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ăm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05021" y="3251467"/>
            <a:ext cx="1445756" cy="55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nh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67602" y="3251467"/>
            <a:ext cx="1445756" cy="55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âm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92075" y="3259565"/>
            <a:ext cx="1445756" cy="55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ăm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729777" y="3270966"/>
            <a:ext cx="122693" cy="1231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5110202" y="3225881"/>
            <a:ext cx="101808" cy="511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658495" y="3021745"/>
            <a:ext cx="338144" cy="468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prstClr val="black"/>
                </a:solidFill>
                <a:latin typeface="UTM Avo" panose="02040603050506020204" pitchFamily="18" charset="0"/>
                <a:cs typeface="Arial-SGK-TV" pitchFamily="2" charset="0"/>
              </a:rPr>
              <a:t>~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46857" y="3397868"/>
            <a:ext cx="295583" cy="55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933233" y="2866792"/>
            <a:ext cx="332333" cy="527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6641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122F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8" grpId="0" animBg="1"/>
      <p:bldP spid="9" grpId="0" animBg="1"/>
      <p:bldP spid="10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" grpId="0"/>
      <p:bldP spid="19" grpId="0"/>
      <p:bldP spid="26" grpId="0"/>
      <p:bldP spid="26" grpId="1"/>
      <p:bldP spid="27" grpId="0"/>
      <p:bldP spid="28" grpId="0"/>
      <p:bldP spid="28" grpId="1"/>
      <p:bldP spid="29" grpId="0"/>
      <p:bldP spid="31" grpId="0"/>
      <p:bldP spid="32" grpId="0"/>
      <p:bldP spid="32" grpId="1"/>
      <p:bldP spid="34" grpId="0"/>
      <p:bldP spid="34" grpId="1"/>
      <p:bldP spid="35" grpId="0"/>
      <p:bldP spid="36" grpId="0"/>
      <p:bldP spid="36" grpId="1"/>
      <p:bldP spid="37" grpId="0"/>
      <p:bldP spid="37" grpId="1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7975038" y="-64625"/>
            <a:ext cx="1129952" cy="1597370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107504" y="88268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-28785" y="4351126"/>
            <a:ext cx="2406572" cy="793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A_ 28">
            <a:extLst>
              <a:ext uri="{FF2B5EF4-FFF2-40B4-BE49-F238E27FC236}">
                <a16:creationId xmlns:a16="http://schemas.microsoft.com/office/drawing/2014/main" id="{D2721091-6A7C-4916-8EA0-8C6BDD69C2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lum contrast="20000"/>
          </a:blip>
          <a:stretch>
            <a:fillRect/>
          </a:stretch>
        </p:blipFill>
        <p:spPr>
          <a:xfrm>
            <a:off x="8253908" y="4402588"/>
            <a:ext cx="784688" cy="742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7" name="Picture 7" descr="C:\Users\JDW\Downloads\s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18" y="447663"/>
            <a:ext cx="2894112" cy="20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295636" y="2535851"/>
            <a:ext cx="2801214" cy="6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01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301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altLang="en-US" sz="3301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cam</a:t>
            </a:r>
          </a:p>
        </p:txBody>
      </p:sp>
      <p:pic>
        <p:nvPicPr>
          <p:cNvPr id="19" name="Picture 6" descr="C:\Users\JDW\Downloads\s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7379"/>
          <a:stretch>
            <a:fillRect/>
          </a:stretch>
        </p:blipFill>
        <p:spPr bwMode="auto">
          <a:xfrm>
            <a:off x="4896036" y="447664"/>
            <a:ext cx="2976103" cy="20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32140" y="2535851"/>
            <a:ext cx="1749197" cy="600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301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tă</a:t>
            </a:r>
            <a:r>
              <a:rPr lang="en-US" altLang="en-US" sz="3301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</a:t>
            </a:r>
            <a:r>
              <a:rPr lang="en-US" altLang="en-US" sz="3301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301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tre</a:t>
            </a:r>
            <a:endParaRPr lang="en-US" altLang="en-US" sz="3301" b="1" dirty="0">
              <a:solidFill>
                <a:srgbClr val="0000FF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2" descr="C:\Users\JDW\Downloads\s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4314"/>
          <a:stretch>
            <a:fillRect/>
          </a:stretch>
        </p:blipFill>
        <p:spPr bwMode="auto">
          <a:xfrm>
            <a:off x="3638348" y="3151496"/>
            <a:ext cx="2515376" cy="138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3352510" y="4539003"/>
            <a:ext cx="2801214" cy="6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301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301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</a:t>
            </a:r>
            <a:r>
              <a:rPr lang="en-US" altLang="en-US" sz="3301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301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sâm</a:t>
            </a:r>
            <a:endParaRPr lang="en-US" altLang="en-US" sz="3301" b="1" dirty="0">
              <a:solidFill>
                <a:srgbClr val="0000FF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3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3" grpId="0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7"/>
          <p:cNvSpPr>
            <a:spLocks noChangeArrowheads="1" noChangeShapeType="1" noTextEdit="1"/>
          </p:cNvSpPr>
          <p:nvPr/>
        </p:nvSpPr>
        <p:spPr bwMode="auto">
          <a:xfrm>
            <a:off x="3828821" y="571677"/>
            <a:ext cx="1536380" cy="4001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1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-Rounded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079612" y="390646"/>
            <a:ext cx="6516723" cy="7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501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am       </a:t>
            </a:r>
            <a:r>
              <a:rPr lang="en-US" altLang="en-US" sz="4501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4501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  <a:r>
              <a:rPr lang="en-US" altLang="en-US" sz="4501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501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501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4" name="TextBox 12"/>
          <p:cNvSpPr txBox="1">
            <a:spLocks noChangeArrowheads="1"/>
          </p:cNvSpPr>
          <p:nvPr/>
        </p:nvSpPr>
        <p:spPr bwMode="auto">
          <a:xfrm>
            <a:off x="179512" y="1886533"/>
            <a:ext cx="8892988" cy="6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1" dirty="0">
                <a:solidFill>
                  <a:srgbClr val="0000FF"/>
                </a:solidFill>
                <a:latin typeface="UTM Avo" panose="02040603050506020204" pitchFamily="18" charset="0"/>
              </a:rPr>
              <a:t>cam   </a:t>
            </a:r>
            <a:r>
              <a:rPr lang="en-US" altLang="en-US" sz="3601" dirty="0" err="1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altLang="en-US" sz="3601" dirty="0">
                <a:solidFill>
                  <a:srgbClr val="0000FF"/>
                </a:solidFill>
                <a:latin typeface="UTM Avo" panose="02040603050506020204" pitchFamily="18" charset="0"/>
              </a:rPr>
              <a:t>   </a:t>
            </a:r>
            <a:r>
              <a:rPr lang="en-US" altLang="en-US" sz="3601" dirty="0" err="1">
                <a:solidFill>
                  <a:srgbClr val="0000FF"/>
                </a:solidFill>
                <a:latin typeface="UTM Avo" panose="02040603050506020204" pitchFamily="18" charset="0"/>
              </a:rPr>
              <a:t>ẵm</a:t>
            </a:r>
            <a:r>
              <a:rPr lang="en-US" altLang="en-US" sz="3601" dirty="0">
                <a:solidFill>
                  <a:srgbClr val="0000FF"/>
                </a:solidFill>
                <a:latin typeface="UTM Avo" panose="02040603050506020204" pitchFamily="18" charset="0"/>
              </a:rPr>
              <a:t>   </a:t>
            </a:r>
            <a:r>
              <a:rPr lang="en-US" altLang="en-US" sz="3601" dirty="0" err="1">
                <a:solidFill>
                  <a:srgbClr val="0000FF"/>
                </a:solidFill>
                <a:latin typeface="UTM Avo" panose="02040603050506020204" pitchFamily="18" charset="0"/>
              </a:rPr>
              <a:t>cằm</a:t>
            </a:r>
            <a:r>
              <a:rPr lang="en-US" altLang="en-US" sz="3601" dirty="0">
                <a:solidFill>
                  <a:srgbClr val="0000FF"/>
                </a:solidFill>
                <a:latin typeface="UTM Avo" panose="02040603050506020204" pitchFamily="18" charset="0"/>
              </a:rPr>
              <a:t>   </a:t>
            </a:r>
            <a:r>
              <a:rPr lang="en-US" altLang="en-US" sz="3601" dirty="0" err="1">
                <a:solidFill>
                  <a:srgbClr val="0000FF"/>
                </a:solidFill>
                <a:latin typeface="UTM Avo" panose="02040603050506020204" pitchFamily="18" charset="0"/>
              </a:rPr>
              <a:t>đậm</a:t>
            </a:r>
            <a:r>
              <a:rPr lang="en-US" altLang="en-US" sz="3601" dirty="0">
                <a:solidFill>
                  <a:srgbClr val="0000FF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601" dirty="0" err="1">
                <a:solidFill>
                  <a:srgbClr val="0000FF"/>
                </a:solidFill>
                <a:latin typeface="UTM Avo" panose="02040603050506020204" pitchFamily="18" charset="0"/>
              </a:rPr>
              <a:t>nhẩm</a:t>
            </a:r>
            <a:endParaRPr lang="en-US" altLang="en-US" sz="360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10245" name="Text Box 30"/>
          <p:cNvSpPr txBox="1">
            <a:spLocks noChangeArrowheads="1"/>
          </p:cNvSpPr>
          <p:nvPr/>
        </p:nvSpPr>
        <p:spPr bwMode="auto">
          <a:xfrm>
            <a:off x="179512" y="3430059"/>
            <a:ext cx="3498054" cy="7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altLang="en-US" sz="450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10246" name="Text Box 30"/>
          <p:cNvSpPr txBox="1">
            <a:spLocks noChangeArrowheads="1"/>
          </p:cNvSpPr>
          <p:nvPr/>
        </p:nvSpPr>
        <p:spPr bwMode="auto">
          <a:xfrm>
            <a:off x="5832140" y="3430059"/>
            <a:ext cx="3096344" cy="7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501" dirty="0">
                <a:solidFill>
                  <a:srgbClr val="FF0000"/>
                </a:solidFill>
                <a:latin typeface="Arial-Rounded"/>
                <a:cs typeface="Arial" panose="020B0604020202020204" pitchFamily="34" charset="0"/>
              </a:rPr>
              <a:t>   </a:t>
            </a:r>
            <a:r>
              <a:rPr lang="en-US" altLang="en-US" sz="4501" dirty="0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 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tă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</a:rPr>
              <a:t>m</a:t>
            </a:r>
            <a:r>
              <a:rPr lang="en-US" altLang="en-US" sz="450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tre</a:t>
            </a:r>
            <a:endParaRPr lang="en-US" altLang="en-US" sz="4501" dirty="0">
              <a:solidFill>
                <a:srgbClr val="0000FF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247" name="Text Box 30"/>
          <p:cNvSpPr txBox="1">
            <a:spLocks noChangeArrowheads="1"/>
          </p:cNvSpPr>
          <p:nvPr/>
        </p:nvSpPr>
        <p:spPr bwMode="auto">
          <a:xfrm>
            <a:off x="3275856" y="3406704"/>
            <a:ext cx="3073952" cy="7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1" dirty="0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   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</a:t>
            </a:r>
            <a:r>
              <a:rPr lang="en-US" altLang="en-US" sz="450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sâm</a:t>
            </a:r>
            <a:endParaRPr lang="en-US" altLang="en-US" sz="4501" dirty="0">
              <a:solidFill>
                <a:srgbClr val="0000FF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28463"/>
      </p:ext>
    </p:extLst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6731871" y="-385982"/>
            <a:ext cx="2664507" cy="3766711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lum contrast="20000"/>
          </a:blip>
          <a:stretch>
            <a:fillRect/>
          </a:stretch>
        </p:blipFill>
        <p:spPr>
          <a:xfrm rot="20166082">
            <a:off x="1662601" y="182133"/>
            <a:ext cx="1247851" cy="1906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-178292" y="1636805"/>
            <a:ext cx="3015451" cy="3708098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031023" y="735411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>
            <a:off x="2219325" y="2932796"/>
            <a:ext cx="4867690" cy="1291139"/>
          </a:xfrm>
          <a:prstGeom prst="rect">
            <a:avLst/>
          </a:prstGeom>
        </p:spPr>
      </p:pic>
      <p:pic>
        <p:nvPicPr>
          <p:cNvPr id="7" name="PA_12">
            <a:extLst>
              <a:ext uri="{FF2B5EF4-FFF2-40B4-BE49-F238E27FC236}">
                <a16:creationId xmlns:a16="http://schemas.microsoft.com/office/drawing/2014/main" id="{B00429E0-6570-4E66-AD77-2E3B86AF80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3520715" y="734926"/>
            <a:ext cx="800313" cy="631312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>
            <a:off x="7581894" y="2149224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6230540" y="3784295"/>
            <a:ext cx="2406572" cy="793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A_ 28">
            <a:extLst>
              <a:ext uri="{FF2B5EF4-FFF2-40B4-BE49-F238E27FC236}">
                <a16:creationId xmlns:a16="http://schemas.microsoft.com/office/drawing/2014/main" id="{D2721091-6A7C-4916-8EA0-8C6BDD69C2D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5742955" y="1900082"/>
            <a:ext cx="784688" cy="742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US" sz="120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291629" y="1959270"/>
            <a:ext cx="4058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spc="225" dirty="0">
                <a:solidFill>
                  <a:srgbClr val="00C4C3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27627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25" y="1132384"/>
            <a:ext cx="6853535" cy="40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4" y="0"/>
            <a:ext cx="3609380" cy="1297484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25">
              <a:solidFill>
                <a:srgbClr val="954F72"/>
              </a:solidFill>
              <a:cs typeface="Arial" charset="0"/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8" y="318862"/>
            <a:ext cx="330041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5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5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405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405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2987824" y="1608448"/>
            <a:ext cx="3420380" cy="228868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95936" y="1877849"/>
            <a:ext cx="1116124" cy="11521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864077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4DF341D-8218-4E58-8181-1F5337EEB4D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9282f9f831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7.xml><?xml version="1.0" encoding="utf-8"?>
<a:theme xmlns:a="http://schemas.openxmlformats.org/drawingml/2006/main" name="7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8.xml><?xml version="1.0" encoding="utf-8"?>
<a:theme xmlns:a="http://schemas.openxmlformats.org/drawingml/2006/main" name="9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9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125</Words>
  <Application>Microsoft Office PowerPoint</Application>
  <PresentationFormat>Custom</PresentationFormat>
  <Paragraphs>59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.VnTime</vt:lpstr>
      <vt:lpstr>A3.BoosterNextFYBlackRegular-San</vt:lpstr>
      <vt:lpstr>Arial</vt:lpstr>
      <vt:lpstr>Arial-Rounded</vt:lpstr>
      <vt:lpstr>Arial-SGK-TV</vt:lpstr>
      <vt:lpstr>Calibri</vt:lpstr>
      <vt:lpstr>Calibri Light</vt:lpstr>
      <vt:lpstr>HP001 4 hàng</vt:lpstr>
      <vt:lpstr>SVN-Poky's</vt:lpstr>
      <vt:lpstr>SVN-Whimsy</vt:lpstr>
      <vt:lpstr>Times New Roman</vt:lpstr>
      <vt:lpstr>UTM Avo</vt:lpstr>
      <vt:lpstr>UTM Cookies</vt:lpstr>
      <vt:lpstr>印品黑体</vt:lpstr>
      <vt:lpstr>Office 主题</vt:lpstr>
      <vt:lpstr>Office Theme</vt:lpstr>
      <vt:lpstr>3_Default Design</vt:lpstr>
      <vt:lpstr>1_Office Theme</vt:lpstr>
      <vt:lpstr>3_Office Theme</vt:lpstr>
      <vt:lpstr>4_Office Theme</vt:lpstr>
      <vt:lpstr>7_Office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59282f9f83106</dc:title>
  <dc:creator>Administrator</dc:creator>
  <cp:lastModifiedBy>Hong Nhung Nguyen Thi</cp:lastModifiedBy>
  <cp:revision>94</cp:revision>
  <dcterms:created xsi:type="dcterms:W3CDTF">2017-05-10T05:48:58Z</dcterms:created>
  <dcterms:modified xsi:type="dcterms:W3CDTF">2021-11-05T15:18:23Z</dcterms:modified>
</cp:coreProperties>
</file>