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690" r:id="rId4"/>
    <p:sldMasterId id="2147483726" r:id="rId5"/>
    <p:sldMasterId id="2147483760" r:id="rId6"/>
    <p:sldMasterId id="2147483794" r:id="rId7"/>
    <p:sldMasterId id="2147483805" r:id="rId8"/>
  </p:sldMasterIdLst>
  <p:notesMasterIdLst>
    <p:notesMasterId r:id="rId25"/>
  </p:notesMasterIdLst>
  <p:sldIdLst>
    <p:sldId id="294" r:id="rId9"/>
    <p:sldId id="266" r:id="rId10"/>
    <p:sldId id="303" r:id="rId11"/>
    <p:sldId id="302" r:id="rId12"/>
    <p:sldId id="304" r:id="rId13"/>
    <p:sldId id="313" r:id="rId14"/>
    <p:sldId id="386" r:id="rId15"/>
    <p:sldId id="335" r:id="rId16"/>
    <p:sldId id="307" r:id="rId17"/>
    <p:sldId id="316" r:id="rId18"/>
    <p:sldId id="339" r:id="rId19"/>
    <p:sldId id="333" r:id="rId20"/>
    <p:sldId id="310" r:id="rId21"/>
    <p:sldId id="337" r:id="rId22"/>
    <p:sldId id="350" r:id="rId23"/>
    <p:sldId id="318" r:id="rId24"/>
  </p:sldIdLst>
  <p:sldSz cx="9144000" cy="51450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84" d="100"/>
          <a:sy n="84" d="100"/>
        </p:scale>
        <p:origin x="764" y="6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3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1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6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5/11/2021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5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3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5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7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213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6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44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5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139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41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13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5/11/2021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2" r:id="rId7"/>
    <p:sldLayoutId id="2147483804" r:id="rId8"/>
    <p:sldLayoutId id="2147483817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3.emf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6.png"/><Relationship Id="rId3" Type="http://schemas.openxmlformats.org/officeDocument/2006/relationships/tags" Target="../tags/tag18.xml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emf"/><Relationship Id="rId4" Type="http://schemas.openxmlformats.org/officeDocument/2006/relationships/tags" Target="../tags/tag19.xml"/><Relationship Id="rId9" Type="http://schemas.openxmlformats.org/officeDocument/2006/relationships/image" Target="../media/image23.emf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5.png"/><Relationship Id="rId18" Type="http://schemas.openxmlformats.org/officeDocument/2006/relationships/image" Target="../media/image23.emf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34.emf"/><Relationship Id="rId17" Type="http://schemas.openxmlformats.org/officeDocument/2006/relationships/image" Target="../media/image22.emf"/><Relationship Id="rId2" Type="http://schemas.openxmlformats.org/officeDocument/2006/relationships/tags" Target="../tags/tag21.xml"/><Relationship Id="rId16" Type="http://schemas.openxmlformats.org/officeDocument/2006/relationships/image" Target="../media/image37.em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3.emf"/><Relationship Id="rId5" Type="http://schemas.openxmlformats.org/officeDocument/2006/relationships/tags" Target="../tags/tag24.xml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19" Type="http://schemas.openxmlformats.org/officeDocument/2006/relationships/image" Target="../media/image24.emf"/><Relationship Id="rId4" Type="http://schemas.openxmlformats.org/officeDocument/2006/relationships/tags" Target="../tags/tag23.xml"/><Relationship Id="rId9" Type="http://schemas.openxmlformats.org/officeDocument/2006/relationships/notesSlide" Target="../notesSlides/notesSlide5.xml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-3515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22909" y="1099635"/>
            <a:ext cx="8136904" cy="21005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5BEB5-DD31-4BAF-9026-956F13CD4EE8}"/>
              </a:ext>
            </a:extLst>
          </p:cNvPr>
          <p:cNvSpPr txBox="1"/>
          <p:nvPr/>
        </p:nvSpPr>
        <p:spPr>
          <a:xfrm>
            <a:off x="2987824" y="124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TRƯỜNG TIỂU HỌC PHÚC LỢI</a:t>
            </a:r>
          </a:p>
        </p:txBody>
      </p:sp>
    </p:spTree>
  </p:cSld>
  <p:clrMapOvr>
    <a:masterClrMapping/>
  </p:clrMapOvr>
  <p:transition advTm="835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25" y="1132384"/>
            <a:ext cx="6853535" cy="40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-55748"/>
            <a:ext cx="3609380" cy="1297484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25">
              <a:solidFill>
                <a:srgbClr val="954F72"/>
              </a:solidFill>
              <a:cs typeface="Arial" charset="0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91" y="199128"/>
            <a:ext cx="33004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05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2987824" y="1608448"/>
            <a:ext cx="3420380" cy="22886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95936" y="1877849"/>
            <a:ext cx="1116124" cy="11521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6407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CF77A-4E8E-4293-A4E4-A807EFC2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8408"/>
            <a:ext cx="8568952" cy="18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2051720" y="1816460"/>
            <a:ext cx="2988332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/>
                <a:cs typeface="+mn-cs"/>
              </a:rPr>
              <a:t>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1B609-480B-428B-B285-DDAF5F79E4E3}"/>
              </a:ext>
            </a:extLst>
          </p:cNvPr>
          <p:cNvSpPr txBox="1"/>
          <p:nvPr/>
        </p:nvSpPr>
        <p:spPr>
          <a:xfrm>
            <a:off x="5040052" y="1824080"/>
            <a:ext cx="2943944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/>
                <a:cs typeface="+mn-cs"/>
              </a:rPr>
              <a:t>an  </a:t>
            </a:r>
          </a:p>
        </p:txBody>
      </p:sp>
    </p:spTree>
    <p:extLst>
      <p:ext uri="{BB962C8B-B14F-4D97-AF65-F5344CB8AC3E}">
        <p14:creationId xmlns:p14="http://schemas.microsoft.com/office/powerpoint/2010/main" val="195971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203848" y="340296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ăn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203848" y="1816460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ân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39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7DDCB-FEAD-4E10-ADE5-58CAD5D91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17811"/>
          <a:stretch/>
        </p:blipFill>
        <p:spPr>
          <a:xfrm>
            <a:off x="791580" y="6213"/>
            <a:ext cx="7560840" cy="5138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648B3-F94B-4A47-8A80-F354D9BC2BFF}"/>
              </a:ext>
            </a:extLst>
          </p:cNvPr>
          <p:cNvSpPr txBox="1"/>
          <p:nvPr/>
        </p:nvSpPr>
        <p:spPr>
          <a:xfrm>
            <a:off x="1661964" y="1587808"/>
            <a:ext cx="3492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2000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bạn</a:t>
            </a:r>
            <a:endParaRPr lang="en-US" sz="12000" dirty="0">
              <a:solidFill>
                <a:prstClr val="white"/>
              </a:solidFill>
              <a:latin typeface="HP001 4 hàng" panose="020B0603050302020204" pitchFamily="34" charset="0"/>
              <a:ea typeface="Microsoft YaHe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00394-B19F-493D-81CF-BB8ACFCC67D3}"/>
              </a:ext>
            </a:extLst>
          </p:cNvPr>
          <p:cNvSpPr txBox="1"/>
          <p:nvPr/>
        </p:nvSpPr>
        <p:spPr>
          <a:xfrm>
            <a:off x="4795644" y="1530524"/>
            <a:ext cx="3384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Ǉhân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1564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5077" objId="2"/>
        <p14:stopEvt time="66323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7DDCB-FEAD-4E10-ADE5-58CAD5D91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17811"/>
          <a:stretch/>
        </p:blipFill>
        <p:spPr>
          <a:xfrm>
            <a:off x="791580" y="6213"/>
            <a:ext cx="7560840" cy="5138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648B3-F94B-4A47-8A80-F354D9BC2BFF}"/>
              </a:ext>
            </a:extLst>
          </p:cNvPr>
          <p:cNvSpPr txBox="1"/>
          <p:nvPr/>
        </p:nvSpPr>
        <p:spPr>
          <a:xfrm>
            <a:off x="5613512" y="1633528"/>
            <a:ext cx="3492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2000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ǟằn</a:t>
            </a:r>
            <a:endParaRPr lang="en-US" sz="12000" dirty="0">
              <a:solidFill>
                <a:prstClr val="white"/>
              </a:solidFill>
              <a:latin typeface="HP001 4 hàng" panose="020B0603050302020204" pitchFamily="34" charset="0"/>
              <a:ea typeface="Microsoft YaHe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00394-B19F-493D-81CF-BB8ACFCC67D3}"/>
              </a:ext>
            </a:extLst>
          </p:cNvPr>
          <p:cNvSpPr txBox="1"/>
          <p:nvPr/>
        </p:nvSpPr>
        <p:spPr>
          <a:xfrm>
            <a:off x="1352404" y="1500044"/>
            <a:ext cx="4140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khăn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4873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5077" objId="2"/>
        <p14:stopEvt time="66323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5776" y="880356"/>
            <a:ext cx="4806287" cy="2772308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2264"/>
            <a:ext cx="1682787" cy="19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5465" y="4339503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1"/>
            <a:ext cx="3617746" cy="48473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Mẹ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ghé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dì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Kha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2765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41061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7970" y="2742470"/>
            <a:ext cx="1615590" cy="94326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phố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cổ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vỉa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hè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xứ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sở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" y="122759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10209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07704" y="7210"/>
            <a:ext cx="4536503" cy="743179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30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95836" y="128754"/>
            <a:ext cx="2629711" cy="76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55676" y="4714184"/>
            <a:ext cx="6243236" cy="2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ằn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hươu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A8703-707E-47B8-A1A7-0C0594926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8191"/>
            <a:ext cx="7636892" cy="3675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2855184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825069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1890427"/>
            <a:ext cx="58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an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ăn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-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ân</a:t>
            </a:r>
            <a:endParaRPr lang="en-US" sz="36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555" y="621102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86" y="223137"/>
            <a:ext cx="1190353" cy="46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41" y="1556857"/>
            <a:ext cx="1048474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745" y="1556857"/>
            <a:ext cx="1133288" cy="620549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6890" y="2198143"/>
            <a:ext cx="2209051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6518" y="628328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7779" y="595131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1880" y="596326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6887" y="58310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4068" y="58422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497" y="2106232"/>
            <a:ext cx="74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996" y="2106233"/>
            <a:ext cx="4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741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62" y="345796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52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227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236" y="345796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74" y="345837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3" y="3465598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68" y="3465598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661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289" y="3443898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985" y="347990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036" y="343253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8" grpId="0" animBg="1"/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7975038" y="-64625"/>
            <a:ext cx="1129952" cy="1597370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107504" y="88268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-28785" y="4351126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lum contrast="20000"/>
          </a:blip>
          <a:stretch>
            <a:fillRect/>
          </a:stretch>
        </p:blipFill>
        <p:spPr>
          <a:xfrm>
            <a:off x="8253908" y="4402588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27" y="1132384"/>
            <a:ext cx="2590800" cy="1847850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8578" y="1132384"/>
            <a:ext cx="249555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2826" y="1096380"/>
            <a:ext cx="2533650" cy="1838325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6" y="3076600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578" y="3093548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59" y="3076600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70" y="3076600"/>
            <a:ext cx="8640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076600"/>
            <a:ext cx="8640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557" y="3093548"/>
            <a:ext cx="8640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076600"/>
            <a:ext cx="8640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380" y="3076600"/>
            <a:ext cx="8640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0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9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17" grpId="0"/>
          <p:bldP spid="18" grpId="0"/>
          <p:bldP spid="19" grpId="0"/>
          <p:bldP spid="20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6A90-4DEF-42E9-BC89-1DEA4D54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323"/>
            <a:ext cx="4869920" cy="365244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37868EE6-9BAF-4B50-A96C-F25AC35B8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/>
          <a:stretch/>
        </p:blipFill>
        <p:spPr>
          <a:xfrm>
            <a:off x="4869920" y="741778"/>
            <a:ext cx="4262444" cy="36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1" y="190760"/>
            <a:ext cx="8130160" cy="490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81" y="3755920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0433E-C35A-46F1-8050-FEA9ABBB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34" y="1314463"/>
            <a:ext cx="3140846" cy="1394543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99" y="572412"/>
            <a:ext cx="498991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58" y="3706493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958" y="3736057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21" y="2882891"/>
            <a:ext cx="7335491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eaLnBrk="1" hangingPunct="1">
              <a:spcBef>
                <a:spcPct val="50000"/>
              </a:spcBef>
              <a:defRPr/>
            </a:pP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9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291629" y="1959270"/>
            <a:ext cx="4058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7627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9|20.9|40.6|5.7|3.7|5.6|21.5|54.8|1.8|49.5|6.4|5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1|49|11.3|12.1|14|59|8.3|27.4|4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8|4.9|3.2|2.9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7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7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125</Words>
  <Application>Microsoft Office PowerPoint</Application>
  <PresentationFormat>Custom</PresentationFormat>
  <Paragraphs>64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.VnTime</vt:lpstr>
      <vt:lpstr>A3.BoosterNextFYBlackRegular-San</vt:lpstr>
      <vt:lpstr>Arial</vt:lpstr>
      <vt:lpstr>Arial-Rounded</vt:lpstr>
      <vt:lpstr>Calibri</vt:lpstr>
      <vt:lpstr>Calibri Light</vt:lpstr>
      <vt:lpstr>HP001 4 hàng</vt:lpstr>
      <vt:lpstr>SVN-Poky's</vt:lpstr>
      <vt:lpstr>SVN-Whimsy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1_Office Theme</vt:lpstr>
      <vt:lpstr>4_Office Theme</vt:lpstr>
      <vt:lpstr>7_Office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Hong Nhung Nguyen Thi</cp:lastModifiedBy>
  <cp:revision>119</cp:revision>
  <dcterms:created xsi:type="dcterms:W3CDTF">2017-05-10T05:48:58Z</dcterms:created>
  <dcterms:modified xsi:type="dcterms:W3CDTF">2021-11-05T15:02:59Z</dcterms:modified>
</cp:coreProperties>
</file>