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301" r:id="rId3"/>
    <p:sldId id="257" r:id="rId4"/>
    <p:sldId id="299" r:id="rId5"/>
    <p:sldId id="338" r:id="rId6"/>
    <p:sldId id="339" r:id="rId7"/>
    <p:sldId id="340" r:id="rId8"/>
    <p:sldId id="256" r:id="rId9"/>
    <p:sldId id="305" r:id="rId10"/>
    <p:sldId id="264" r:id="rId11"/>
    <p:sldId id="259" r:id="rId12"/>
    <p:sldId id="312" r:id="rId13"/>
    <p:sldId id="313" r:id="rId14"/>
    <p:sldId id="314" r:id="rId15"/>
    <p:sldId id="266" r:id="rId16"/>
    <p:sldId id="268" r:id="rId17"/>
    <p:sldId id="306" r:id="rId18"/>
    <p:sldId id="295" r:id="rId19"/>
    <p:sldId id="311" r:id="rId20"/>
    <p:sldId id="354" r:id="rId21"/>
    <p:sldId id="352" r:id="rId22"/>
    <p:sldId id="353" r:id="rId23"/>
    <p:sldId id="297" r:id="rId24"/>
    <p:sldId id="30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6" d="100"/>
          <a:sy n="56" d="100"/>
        </p:scale>
        <p:origin x="15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488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8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BÀI 46: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639" y="1412061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29" y="5238087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2976" y="52499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85" y="5260853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854" y="5259862"/>
            <a:ext cx="6848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48907" y="304800"/>
            <a:ext cx="8614332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23" y="124338"/>
            <a:ext cx="1672333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346" y="426775"/>
            <a:ext cx="1122845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66229" y="202836"/>
            <a:ext cx="7597010" cy="121120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7200" b="1" dirty="0">
              <a:solidFill>
                <a:schemeClr val="bg1"/>
              </a:solidFill>
              <a:latin typeface=".VnAvant" panose="020B7200000000000000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304" y="6462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4251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8288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5720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©c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228601" y="304800"/>
            <a:ext cx="8534400" cy="57912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429000" y="3200400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6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.VnAvant" panose="020B7200000000000000" pitchFamily="34" charset="0"/>
              </a:rPr>
              <a:t>ac  ¨c   ©c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B2B5D-8DF0-45E0-B2AD-F40CE4D2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857250" y="851675"/>
            <a:ext cx="7747148" cy="5115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11B7F-E99A-4592-8D60-9F4827DC0E54}"/>
              </a:ext>
            </a:extLst>
          </p:cNvPr>
          <p:cNvSpPr txBox="1"/>
          <p:nvPr/>
        </p:nvSpPr>
        <p:spPr>
          <a:xfrm>
            <a:off x="1734335" y="2334625"/>
            <a:ext cx="262767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a‼ </a:t>
            </a:r>
            <a:endParaRPr lang="en-US" sz="124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0DCC3-8ABE-4936-A741-F46732C5BB19}"/>
              </a:ext>
            </a:extLst>
          </p:cNvPr>
          <p:cNvSpPr txBox="1"/>
          <p:nvPr/>
        </p:nvSpPr>
        <p:spPr>
          <a:xfrm>
            <a:off x="3872365" y="2334625"/>
            <a:ext cx="262767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ă‼ </a:t>
            </a:r>
            <a:endParaRPr lang="en-US" sz="124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119A3-0553-4D98-B2A4-75FECD7B93E5}"/>
              </a:ext>
            </a:extLst>
          </p:cNvPr>
          <p:cNvSpPr txBox="1"/>
          <p:nvPr/>
        </p:nvSpPr>
        <p:spPr>
          <a:xfrm>
            <a:off x="6324600" y="2364752"/>
            <a:ext cx="262767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â‼ 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B2B5D-8DF0-45E0-B2AD-F40CE4D2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552897" y="860556"/>
            <a:ext cx="7747148" cy="5115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11B7F-E99A-4592-8D60-9F4827DC0E54}"/>
              </a:ext>
            </a:extLst>
          </p:cNvPr>
          <p:cNvSpPr txBox="1"/>
          <p:nvPr/>
        </p:nvSpPr>
        <p:spPr>
          <a:xfrm>
            <a:off x="1702435" y="2323992"/>
            <a:ext cx="314324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jÿ</a:t>
            </a:r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‼ </a:t>
            </a:r>
            <a:endParaRPr lang="en-US" sz="124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ED8E5-FECC-4C43-B582-28CCCDA98F96}"/>
              </a:ext>
            </a:extLst>
          </p:cNvPr>
          <p:cNvSpPr txBox="1"/>
          <p:nvPr/>
        </p:nvSpPr>
        <p:spPr>
          <a:xfrm>
            <a:off x="4814112" y="2362200"/>
            <a:ext cx="181528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áo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1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B2B5D-8DF0-45E0-B2AD-F40CE4D2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857250" y="851675"/>
            <a:ext cx="7747148" cy="5115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11B7F-E99A-4592-8D60-9F4827DC0E54}"/>
              </a:ext>
            </a:extLst>
          </p:cNvPr>
          <p:cNvSpPr txBox="1"/>
          <p:nvPr/>
        </p:nvSpPr>
        <p:spPr>
          <a:xfrm>
            <a:off x="1723702" y="2334625"/>
            <a:ext cx="262767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qĎả</a:t>
            </a:r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sz="124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ED8E5-FECC-4C43-B582-28CCCDA98F96}"/>
              </a:ext>
            </a:extLst>
          </p:cNvPr>
          <p:cNvSpPr txBox="1"/>
          <p:nvPr/>
        </p:nvSpPr>
        <p:spPr>
          <a:xfrm>
            <a:off x="4463669" y="2321334"/>
            <a:ext cx="314325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50" dirty="0" err="1">
                <a:solidFill>
                  <a:schemeClr val="bg1"/>
                </a:solidFill>
                <a:latin typeface="HP001 4 hàng" panose="020B0603050302020204" pitchFamily="34" charset="0"/>
              </a:rPr>
              <a:t>Ƒä</a:t>
            </a:r>
            <a:r>
              <a:rPr lang="en-US" sz="12450" dirty="0">
                <a:solidFill>
                  <a:schemeClr val="bg1"/>
                </a:solidFill>
                <a:latin typeface="HP001 4 hàng" panose="020B0603050302020204" pitchFamily="34" charset="0"/>
              </a:rPr>
              <a:t>‼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2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56" t="16950" r="19546" b="22254"/>
          <a:stretch/>
        </p:blipFill>
        <p:spPr>
          <a:xfrm>
            <a:off x="228600" y="381000"/>
            <a:ext cx="86868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381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5334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429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79610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2209800"/>
            <a:ext cx="6707924" cy="3744394"/>
            <a:chOff x="363805" y="-257369"/>
            <a:chExt cx="5810066" cy="4000605"/>
          </a:xfrm>
        </p:grpSpPr>
        <p:sp>
          <p:nvSpPr>
            <p:cNvPr id="2" name="Rounded Rectangle 1"/>
            <p:cNvSpPr/>
            <p:nvPr/>
          </p:nvSpPr>
          <p:spPr>
            <a:xfrm>
              <a:off x="363805" y="-257369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40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vui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vÎ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ng«i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sao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endParaRPr>
            </a:p>
            <a:p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m­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­</a:t>
              </a:r>
              <a:r>
                <a:rPr lang="en-US" sz="4800" b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trÝ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 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kh©u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v¸</a:t>
              </a:r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6" y="3243433"/>
              <a:ext cx="678500" cy="49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143000" y="2286001"/>
            <a:ext cx="6553200" cy="3276599"/>
            <a:chOff x="-1810364" y="6321548"/>
            <a:chExt cx="6796234" cy="3327309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-1810364" y="6321548"/>
              <a:ext cx="6796234" cy="251577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kÐo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co  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kªu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gäi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cau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        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.VnAvant" panose="020B7200000000000000" pitchFamily="34" charset="0"/>
                </a:rPr>
                <a:t>khã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  <a:p>
              <a:endParaRPr lang="en-US" sz="40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1" y="9143562"/>
              <a:ext cx="316104" cy="50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914400" y="228600"/>
            <a:ext cx="6858000" cy="4495800"/>
            <a:chOff x="103928" y="1140983"/>
            <a:chExt cx="6858000" cy="4495800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256328" y="2893583"/>
              <a:ext cx="6705600" cy="2743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§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äc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c©u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sau</a:t>
              </a:r>
              <a:r>
                <a:rPr lang="en-US" sz="36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:</a:t>
              </a: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ë Tam §¶o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qu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.VnAvant" panose="020B7200000000000000" pitchFamily="34" charset="0"/>
                </a:rPr>
                <a:t>. 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3"/>
              <a:ext cx="867201" cy="63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5600"/>
            <a:ext cx="884434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434" objId="28"/>
        <p14:triggerEvt type="onClick" time="8762" objId="28"/>
        <p14:triggerEvt type="onClick" time="15546" objId="28"/>
        <p14:triggerEvt type="onClick" time="16531" objId="28"/>
        <p14:triggerEvt type="onClick" time="18827" objId="24"/>
        <p14:triggerEvt type="onClick" time="19996" objId="24"/>
        <p14:triggerEvt type="onClick" time="28117" objId="24"/>
        <p14:triggerEvt type="onClick" time="28981" objId="24"/>
        <p14:triggerEvt type="onClick" time="31101" objId="10"/>
        <p14:triggerEvt type="onClick" time="31976" objId="10"/>
        <p14:triggerEvt type="onClick" time="38830" objId="10"/>
        <p14:triggerEvt type="onClick" time="39877" objId="10"/>
        <p14:triggerEvt type="onClick" time="42359" objId="21"/>
        <p14:triggerEvt type="onClick" time="43279" objId="21"/>
        <p14:triggerEvt type="onClick" time="44776" objId="21"/>
        <p14:triggerEvt type="onClick" time="52377" objId="21"/>
        <p14:triggerEvt type="onClick" time="53830" objId="2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623418-87A2-4DEC-AFD9-00EA15772BA7}"/>
              </a:ext>
            </a:extLst>
          </p:cNvPr>
          <p:cNvSpPr/>
          <p:nvPr/>
        </p:nvSpPr>
        <p:spPr>
          <a:xfrm>
            <a:off x="805071" y="3354746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DBB0A6-99B2-48BC-B751-4D39502DA7C8}"/>
              </a:ext>
            </a:extLst>
          </p:cNvPr>
          <p:cNvSpPr/>
          <p:nvPr/>
        </p:nvSpPr>
        <p:spPr>
          <a:xfrm>
            <a:off x="805071" y="2107990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A963A-674D-4B4A-BC73-A1D53504A19A}"/>
              </a:ext>
            </a:extLst>
          </p:cNvPr>
          <p:cNvSpPr/>
          <p:nvPr/>
        </p:nvSpPr>
        <p:spPr>
          <a:xfrm>
            <a:off x="2144804" y="2107989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6AF75-C7A6-445F-AC9A-6FB822EC2EBD}"/>
              </a:ext>
            </a:extLst>
          </p:cNvPr>
          <p:cNvSpPr/>
          <p:nvPr/>
        </p:nvSpPr>
        <p:spPr>
          <a:xfrm>
            <a:off x="3484538" y="2107989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C8D455-1907-4179-ACA8-E0EBD19F8CC5}"/>
              </a:ext>
            </a:extLst>
          </p:cNvPr>
          <p:cNvSpPr/>
          <p:nvPr/>
        </p:nvSpPr>
        <p:spPr>
          <a:xfrm>
            <a:off x="4814505" y="2107988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B02F2B-AB7E-44E1-9A3F-43053CB2FC34}"/>
              </a:ext>
            </a:extLst>
          </p:cNvPr>
          <p:cNvSpPr/>
          <p:nvPr/>
        </p:nvSpPr>
        <p:spPr>
          <a:xfrm>
            <a:off x="6154238" y="2107987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98A09F-6C8B-4EF2-B405-368D246DD5D5}"/>
              </a:ext>
            </a:extLst>
          </p:cNvPr>
          <p:cNvSpPr/>
          <p:nvPr/>
        </p:nvSpPr>
        <p:spPr>
          <a:xfrm>
            <a:off x="2144805" y="3353370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61FE17-0DDD-4C74-A5D0-1D930126E63A}"/>
              </a:ext>
            </a:extLst>
          </p:cNvPr>
          <p:cNvSpPr/>
          <p:nvPr/>
        </p:nvSpPr>
        <p:spPr>
          <a:xfrm>
            <a:off x="3501602" y="3333492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328E1E-929F-4335-AE74-40F836BECA0B}"/>
              </a:ext>
            </a:extLst>
          </p:cNvPr>
          <p:cNvSpPr/>
          <p:nvPr/>
        </p:nvSpPr>
        <p:spPr>
          <a:xfrm>
            <a:off x="4841335" y="3333491"/>
            <a:ext cx="1339733" cy="6976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A8044-1ED9-42B1-B952-79EE45616829}"/>
              </a:ext>
            </a:extLst>
          </p:cNvPr>
          <p:cNvSpPr txBox="1"/>
          <p:nvPr/>
        </p:nvSpPr>
        <p:spPr>
          <a:xfrm>
            <a:off x="1066936" y="1662255"/>
            <a:ext cx="6870982" cy="239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4050" dirty="0">
                <a:solidFill>
                  <a:srgbClr val="0000CC"/>
                </a:solidFill>
              </a:rPr>
              <a:t>củi    </a:t>
            </a:r>
            <a:r>
              <a:rPr lang="en-US" sz="4050" dirty="0">
                <a:solidFill>
                  <a:srgbClr val="0000CC"/>
                </a:solidFill>
              </a:rPr>
              <a:t> </a:t>
            </a:r>
            <a:r>
              <a:rPr lang="vi-VN" sz="4050" dirty="0">
                <a:solidFill>
                  <a:srgbClr val="0000CC"/>
                </a:solidFill>
              </a:rPr>
              <a:t>cửi   chào  đẽo   rau</a:t>
            </a:r>
          </a:p>
          <a:p>
            <a:pPr>
              <a:lnSpc>
                <a:spcPct val="200000"/>
              </a:lnSpc>
            </a:pPr>
            <a:r>
              <a:rPr lang="vi-VN" sz="4050" dirty="0">
                <a:solidFill>
                  <a:srgbClr val="0000CC"/>
                </a:solidFill>
              </a:rPr>
              <a:t>câu   rêu     dịu    sưu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BBB6-B8C3-4A5E-9FB4-6247BE1C4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5" y="993129"/>
            <a:ext cx="1339733" cy="6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C60A83-9CB7-445A-99E3-CD156FB4840A}"/>
              </a:ext>
            </a:extLst>
          </p:cNvPr>
          <p:cNvSpPr txBox="1"/>
          <p:nvPr/>
        </p:nvSpPr>
        <p:spPr>
          <a:xfrm>
            <a:off x="1109290" y="3558266"/>
            <a:ext cx="517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D3BDB-D3B2-42E2-A341-F7754578345B}"/>
              </a:ext>
            </a:extLst>
          </p:cNvPr>
          <p:cNvSpPr txBox="1"/>
          <p:nvPr/>
        </p:nvSpPr>
        <p:spPr>
          <a:xfrm rot="112218">
            <a:off x="1723222" y="4136876"/>
            <a:ext cx="355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2C15F-014E-4FE0-A9C8-C4FF6BB0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300804" y="1088335"/>
            <a:ext cx="8331331" cy="4681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7C942-4866-412D-BB7B-E0178C45232A}"/>
              </a:ext>
            </a:extLst>
          </p:cNvPr>
          <p:cNvSpPr txBox="1"/>
          <p:nvPr/>
        </p:nvSpPr>
        <p:spPr>
          <a:xfrm rot="20552037">
            <a:off x="1197995" y="2701500"/>
            <a:ext cx="14672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17FBB"/>
                </a:solidFill>
                <a:latin typeface="UTM Avo" panose="02040603050506020204" pitchFamily="18" charset="0"/>
              </a:rPr>
              <a:t>khâu vá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AB937-2DCB-45D7-A794-BEA2B0A6F033}"/>
              </a:ext>
            </a:extLst>
          </p:cNvPr>
          <p:cNvSpPr txBox="1"/>
          <p:nvPr/>
        </p:nvSpPr>
        <p:spPr>
          <a:xfrm rot="1031339">
            <a:off x="824931" y="4210067"/>
            <a:ext cx="11531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DAD60"/>
                </a:solidFill>
                <a:latin typeface="UTM Avo" panose="02040603050506020204" pitchFamily="18" charset="0"/>
              </a:rPr>
              <a:t>vui vẻ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A2C6A-1E78-4296-A6FC-681C60A585A5}"/>
              </a:ext>
            </a:extLst>
          </p:cNvPr>
          <p:cNvSpPr txBox="1"/>
          <p:nvPr/>
        </p:nvSpPr>
        <p:spPr>
          <a:xfrm rot="21146888">
            <a:off x="2418910" y="3837890"/>
            <a:ext cx="1413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EF3A78"/>
                </a:solidFill>
                <a:latin typeface="UTM Avo" panose="02040603050506020204" pitchFamily="18" charset="0"/>
              </a:rPr>
              <a:t>kêu gọi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D0E65-1462-41DF-9914-7CCAC3469263}"/>
              </a:ext>
            </a:extLst>
          </p:cNvPr>
          <p:cNvSpPr txBox="1"/>
          <p:nvPr/>
        </p:nvSpPr>
        <p:spPr>
          <a:xfrm rot="279856">
            <a:off x="3237931" y="2801457"/>
            <a:ext cx="1294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9B794"/>
                </a:solidFill>
                <a:latin typeface="UTM Avo" panose="02040603050506020204" pitchFamily="18" charset="0"/>
              </a:rPr>
              <a:t>gửi quà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69CF7-07A7-4C3E-92D3-BDBE61EA28E5}"/>
              </a:ext>
            </a:extLst>
          </p:cNvPr>
          <p:cNvSpPr txBox="1"/>
          <p:nvPr/>
        </p:nvSpPr>
        <p:spPr>
          <a:xfrm rot="1214680">
            <a:off x="3854028" y="4415055"/>
            <a:ext cx="1384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4AB4EE"/>
                </a:solidFill>
                <a:latin typeface="UTM Avo" panose="02040603050506020204" pitchFamily="18" charset="0"/>
              </a:rPr>
              <a:t>chịu khó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DD9D3-E39C-4E81-B303-3D7A7D52D127}"/>
              </a:ext>
            </a:extLst>
          </p:cNvPr>
          <p:cNvSpPr txBox="1"/>
          <p:nvPr/>
        </p:nvSpPr>
        <p:spPr>
          <a:xfrm rot="21245596">
            <a:off x="5199566" y="3639030"/>
            <a:ext cx="13420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04977"/>
                </a:solidFill>
                <a:latin typeface="UTM Avo" panose="02040603050506020204" pitchFamily="18" charset="0"/>
              </a:rPr>
              <a:t>cây cau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58EF7-4290-4855-91CE-3068FB0DFC72}"/>
              </a:ext>
            </a:extLst>
          </p:cNvPr>
          <p:cNvSpPr txBox="1"/>
          <p:nvPr/>
        </p:nvSpPr>
        <p:spPr>
          <a:xfrm rot="545029">
            <a:off x="6962989" y="2947017"/>
            <a:ext cx="1140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5AF71"/>
                </a:solidFill>
                <a:latin typeface="UTM Avo" panose="02040603050506020204" pitchFamily="18" charset="0"/>
              </a:rPr>
              <a:t>kéo 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6E369-99B5-4C89-89B7-25352FF5DBDB}"/>
              </a:ext>
            </a:extLst>
          </p:cNvPr>
          <p:cNvSpPr txBox="1"/>
          <p:nvPr/>
        </p:nvSpPr>
        <p:spPr>
          <a:xfrm rot="20625741">
            <a:off x="6700444" y="4549690"/>
            <a:ext cx="1151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EF246D"/>
                </a:solidFill>
                <a:latin typeface="UTM Avo" panose="02040603050506020204" pitchFamily="18" charset="0"/>
              </a:rPr>
              <a:t>mưu trí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2927CD-3C9B-4065-9F43-FE27486E7481}"/>
              </a:ext>
            </a:extLst>
          </p:cNvPr>
          <p:cNvSpPr txBox="1"/>
          <p:nvPr/>
        </p:nvSpPr>
        <p:spPr>
          <a:xfrm rot="1089294">
            <a:off x="5100542" y="2392857"/>
            <a:ext cx="133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3A78"/>
                </a:solidFill>
                <a:latin typeface="UTM Avo" panose="02040603050506020204" pitchFamily="18" charset="0"/>
              </a:rPr>
              <a:t>ngôi sao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D68D0C-9DE4-4820-9092-CDCFCD55D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9" y="985674"/>
            <a:ext cx="1339733" cy="6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6F51771-7235-4E98-866E-DB1A5D228609}"/>
              </a:ext>
            </a:extLst>
          </p:cNvPr>
          <p:cNvSpPr/>
          <p:nvPr/>
        </p:nvSpPr>
        <p:spPr>
          <a:xfrm>
            <a:off x="381000" y="1154832"/>
            <a:ext cx="8153399" cy="4560167"/>
          </a:xfrm>
          <a:prstGeom prst="roundRect">
            <a:avLst/>
          </a:prstGeom>
          <a:solidFill>
            <a:srgbClr val="FFF89A"/>
          </a:solidFill>
          <a:ln>
            <a:solidFill>
              <a:srgbClr val="05B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CC"/>
                </a:solidFill>
                <a:latin typeface="Quicksand Medium" panose="00000600000000000000" pitchFamily="2" charset="0"/>
              </a:rPr>
              <a:t>    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</a:rPr>
              <a:t>Nghỉ hè, nhà Hà đi Tam Đảo.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UTM Avo" panose="02040603050506020204" pitchFamily="18" charset="0"/>
              </a:rPr>
              <a:t>tán</a:t>
            </a:r>
            <a:r>
              <a:rPr lang="en-US" sz="3200" dirty="0">
                <a:solidFill>
                  <a:srgbClr val="0000CC"/>
                </a:solidFill>
                <a:latin typeface="UTM Avo" panose="02040603050506020204" pitchFamily="18" charset="0"/>
              </a:rPr>
              <a:t> cây, ngọn cỏ còn thiu thiu ngủ, Hà đã dậy ngắm mây mù. Đến trưa, trời như vào thu. Mùa hè ở Tam Đảo quả là dễ chịu.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D829A-48B9-47AD-8EE4-32662B46E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339733" cy="6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890" y="4969026"/>
            <a:ext cx="848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.VnAvant" pitchFamily="34" charset="0"/>
              </a:rPr>
              <a:t>T©y</a:t>
            </a:r>
            <a:r>
              <a:rPr lang="en-US" sz="3000" b="1" dirty="0">
                <a:latin typeface=".VnAvant" pitchFamily="34" charset="0"/>
              </a:rPr>
              <a:t> B¾c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ruéng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bËc</a:t>
            </a:r>
            <a:r>
              <a:rPr lang="en-US" sz="3000" b="1" dirty="0">
                <a:latin typeface=".VnAvant" pitchFamily="34" charset="0"/>
              </a:rPr>
              <a:t> thang, </a:t>
            </a:r>
            <a:r>
              <a:rPr lang="en-US" sz="3000" b="1" dirty="0" err="1">
                <a:latin typeface=".VnAvant" pitchFamily="34" charset="0"/>
              </a:rPr>
              <a:t>cã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th¸c</a:t>
            </a:r>
            <a:r>
              <a:rPr lang="en-US" sz="3000" b="1" dirty="0">
                <a:latin typeface=".VnAvant" pitchFamily="34" charset="0"/>
              </a:rPr>
              <a:t> </a:t>
            </a:r>
            <a:r>
              <a:rPr lang="en-US" sz="3000" b="1" dirty="0" err="1">
                <a:latin typeface=".VnAvant" pitchFamily="34" charset="0"/>
              </a:rPr>
              <a:t>n­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ư</a:t>
            </a:r>
            <a:r>
              <a:rPr lang="en-US" sz="3000" b="1" dirty="0" err="1">
                <a:latin typeface=".VnAvant" pitchFamily="34" charset="0"/>
              </a:rPr>
              <a:t>íc</a:t>
            </a:r>
            <a:r>
              <a:rPr lang="en-US" sz="3000" b="1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28.1|1.6|-30.9|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313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.VnAvant</vt:lpstr>
      <vt:lpstr>Arial</vt:lpstr>
      <vt:lpstr>Arrus-Black</vt:lpstr>
      <vt:lpstr>Calibri</vt:lpstr>
      <vt:lpstr>HP001 4 hàng</vt:lpstr>
      <vt:lpstr>Quicksand Medium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Nhung Nguyen Thi</cp:lastModifiedBy>
  <cp:revision>137</cp:revision>
  <dcterms:created xsi:type="dcterms:W3CDTF">2020-08-23T18:12:36Z</dcterms:created>
  <dcterms:modified xsi:type="dcterms:W3CDTF">2021-11-26T03:20:34Z</dcterms:modified>
</cp:coreProperties>
</file>