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9" r:id="rId3"/>
    <p:sldMasterId id="2147483693" r:id="rId4"/>
    <p:sldMasterId id="2147483707" r:id="rId5"/>
    <p:sldMasterId id="2147483720" r:id="rId6"/>
  </p:sldMasterIdLst>
  <p:notesMasterIdLst>
    <p:notesMasterId r:id="rId18"/>
  </p:notesMasterIdLst>
  <p:sldIdLst>
    <p:sldId id="294" r:id="rId7"/>
    <p:sldId id="277" r:id="rId8"/>
    <p:sldId id="293" r:id="rId9"/>
    <p:sldId id="281" r:id="rId10"/>
    <p:sldId id="263" r:id="rId11"/>
    <p:sldId id="264" r:id="rId12"/>
    <p:sldId id="265" r:id="rId13"/>
    <p:sldId id="267" r:id="rId14"/>
    <p:sldId id="272" r:id="rId15"/>
    <p:sldId id="292"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60" d="100"/>
          <a:sy n="60" d="100"/>
        </p:scale>
        <p:origin x="840" y="48"/>
      </p:cViewPr>
      <p:guideLst>
        <p:guide orient="horz" pos="2160"/>
        <p:guide pos="3840"/>
      </p:guideLst>
    </p:cSldViewPr>
  </p:slideViewPr>
  <p:outlineViewPr>
    <p:cViewPr>
      <p:scale>
        <a:sx n="33" d="100"/>
        <a:sy n="33" d="100"/>
      </p:scale>
      <p:origin x="0" y="-1584"/>
    </p:cViewPr>
  </p:outlineViewPr>
  <p:notesTextViewPr>
    <p:cViewPr>
      <p:scale>
        <a:sx n="1" d="1"/>
        <a:sy n="1" d="1"/>
      </p:scale>
      <p:origin x="0" y="0"/>
    </p:cViewPr>
  </p:notesTextViewPr>
  <p:sorterViewPr>
    <p:cViewPr>
      <p:scale>
        <a:sx n="100" d="100"/>
        <a:sy n="100" d="100"/>
      </p:scale>
      <p:origin x="0" y="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43214-8CA3-480B-9620-B80E33CA8908}" type="datetimeFigureOut">
              <a:rPr lang="en-US" smtClean="0"/>
              <a:t>11/20/2021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CC81D-0CCE-45D6-9647-B0A2D19069BB}" type="slidenum">
              <a:rPr lang="en-US" smtClean="0"/>
              <a:t>‹#›</a:t>
            </a:fld>
            <a:endParaRPr lang="en-US"/>
          </a:p>
        </p:txBody>
      </p:sp>
    </p:spTree>
    <p:extLst>
      <p:ext uri="{BB962C8B-B14F-4D97-AF65-F5344CB8AC3E}">
        <p14:creationId xmlns:p14="http://schemas.microsoft.com/office/powerpoint/2010/main" val="3334288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vi-VN" altLang="zh-CN" dirty="0"/>
              <a:t>Cô</a:t>
            </a:r>
            <a:r>
              <a:rPr lang="vi-VN" altLang="zh-CN" baseline="0" dirty="0"/>
              <a:t> chào các con, cô rất vui được cùng các con tìm hiểu tiết học môn Tiếng Việt hôm nay, bài: Luyện đọc, viết: u, ư, ch,kh. </a:t>
            </a:r>
            <a:endParaRPr lang="zh-CN" altLang="en-US" dirty="0"/>
          </a:p>
        </p:txBody>
      </p:sp>
      <p:sp>
        <p:nvSpPr>
          <p:cNvPr id="4" name="灯片编号占位符 3"/>
          <p:cNvSpPr>
            <a:spLocks noGrp="1"/>
          </p:cNvSpPr>
          <p:nvPr>
            <p:ph type="sldNum" sz="quarter" idx="10"/>
          </p:nvPr>
        </p:nvSpPr>
        <p:spPr/>
        <p:txBody>
          <a:bodyPr/>
          <a:lstStyle/>
          <a:p>
            <a:pPr>
              <a:defRPr/>
            </a:pPr>
            <a:fld id="{A6837353-30EB-4A48-80EB-173D804AEFBD}" type="slidenum">
              <a:rPr lang="zh-CN" altLang="en-US" smtClean="0">
                <a:solidFill>
                  <a:prstClr val="black"/>
                </a:solidFill>
              </a:rPr>
              <a:pPr>
                <a:defRPr/>
              </a:pPr>
              <a:t>1</a:t>
            </a:fld>
            <a:endParaRPr lang="zh-CN" altLang="en-US">
              <a:solidFill>
                <a:prstClr val="black"/>
              </a:solidFill>
            </a:endParaRPr>
          </a:p>
        </p:txBody>
      </p:sp>
    </p:spTree>
    <p:extLst>
      <p:ext uri="{BB962C8B-B14F-4D97-AF65-F5344CB8AC3E}">
        <p14:creationId xmlns:p14="http://schemas.microsoft.com/office/powerpoint/2010/main" val="2566794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Khi</a:t>
            </a:r>
            <a:r>
              <a:rPr lang="vi-VN" baseline="0" dirty="0"/>
              <a:t> viết các con cần lưu ý cách cầm bút, tư thế ngồi viết và nhớ viết thật nắn nót nhé, các con sẽ viết bài trong thời gian 15 phút sau đó sẽ nhờ bố mẹ chụp lại hình ảnh bài viết và gửi cho cô chủ nhiệm nhé! Cô chúc các con sẽ có những bài viết thật đẹp.</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10</a:t>
            </a:fld>
            <a:endParaRPr lang="en-US"/>
          </a:p>
        </p:txBody>
      </p:sp>
    </p:spTree>
    <p:extLst>
      <p:ext uri="{BB962C8B-B14F-4D97-AF65-F5344CB8AC3E}">
        <p14:creationId xmlns:p14="http://schemas.microsoft.com/office/powerpoint/2010/main" val="3435713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a:t>
            </a:r>
            <a:r>
              <a:rPr lang="vi-VN" baseline="0" dirty="0"/>
              <a:t> là trong tiết học này con đã được luyện đọc, viết lại các âm: u,ư,ch,kh. Về nhà các con sẽ luyện đọc lại bài, tìm thêm nhiều tiếng, từ có chứa các âm hôm nay chúng mình ôn tập nhé. Tiết học của chúng mình đến đây là hết rồi, cô xin chào tất cả các con!</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11</a:t>
            </a:fld>
            <a:endParaRPr lang="en-US"/>
          </a:p>
        </p:txBody>
      </p:sp>
    </p:spTree>
    <p:extLst>
      <p:ext uri="{BB962C8B-B14F-4D97-AF65-F5344CB8AC3E}">
        <p14:creationId xmlns:p14="http://schemas.microsoft.com/office/powerpoint/2010/main" val="84407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r>
              <a:rPr lang="vi-VN" dirty="0"/>
              <a:t>Trước</a:t>
            </a:r>
            <a:r>
              <a:rPr lang="vi-VN" baseline="0" dirty="0"/>
              <a:t> khi vào nội dung chính của bài học hôm nay cô trò mình cùng bước vào phần khởi động nhé!</a:t>
            </a:r>
            <a:endParaRPr dirty="0"/>
          </a:p>
        </p:txBody>
      </p:sp>
      <p:sp>
        <p:nvSpPr>
          <p:cNvPr id="2" name="灯片编号占位符 1"/>
          <p:cNvSpPr>
            <a:spLocks noGrp="1"/>
          </p:cNvSpPr>
          <p:nvPr>
            <p:ph type="sldNum" sz="quarter" idx="2"/>
          </p:nvPr>
        </p:nvSpPr>
        <p:spPr/>
        <p:txBody>
          <a:bodyPr/>
          <a:lstStyle/>
          <a:p>
            <a:pPr defTabSz="914400" fontAlgn="base">
              <a:spcBef>
                <a:spcPct val="0"/>
              </a:spcBef>
              <a:spcAft>
                <a:spcPct val="0"/>
              </a:spcAft>
              <a:defRPr/>
            </a:pPr>
            <a:fld id="{9A0DB2DC-4C9A-4742-B13C-FB6460FD3503}" type="slidenum">
              <a:rPr lang="en-US" altLang="zh-CN" dirty="0">
                <a:solidFill>
                  <a:srgbClr val="000000"/>
                </a:solidFill>
                <a:latin typeface="Arial" panose="020B0604020202020204" pitchFamily="34" charset="0"/>
              </a:rPr>
              <a:pPr defTabSz="914400" fontAlgn="base">
                <a:spcBef>
                  <a:spcPct val="0"/>
                </a:spcBef>
                <a:spcAft>
                  <a:spcPct val="0"/>
                </a:spcAft>
                <a:defRPr/>
              </a:pPr>
              <a:t>2</a:t>
            </a:fld>
            <a:endParaRPr lang="zh-CN"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41659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Chúng</a:t>
            </a:r>
            <a:r>
              <a:rPr lang="vi-VN" baseline="0" dirty="0"/>
              <a:t> mình đã cùng khởi động rất vui và cảm thấy thoải mái rồi phải không nào, vậy các con đã sẵn sàng cho bài học hôm nay chưa? Chúng mình cùng bước vào hoạt động 1: Luyện đọc</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00705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vi-VN" sz="1200" b="0" i="0" u="none" strike="noStrike" kern="1200" cap="none" spc="0" normalizeH="0" baseline="0" noProof="0" dirty="0">
                <a:ln>
                  <a:noFill/>
                </a:ln>
                <a:solidFill>
                  <a:prstClr val="black"/>
                </a:solidFill>
                <a:effectLst/>
                <a:uLnTx/>
                <a:uFillTx/>
                <a:latin typeface="+mn-lt"/>
              </a:rPr>
              <a:t>Vậy trong tiết học này chúng ta sẽ đi luyện đọc lại các âm: u,ư,ch,kh. Cô mời chúng mình cùng luyện đọc lại theo cô : u, ư, ch, kh. Các con cùng đọc lại nào. Các con đã luyện đọc các âm rất tốt, hãy suy nghĩ và tìm cho cô các tiếng có chứa âm: u,ư,ch,kh nhé!</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4</a:t>
            </a:fld>
            <a:endParaRPr lang="en-US"/>
          </a:p>
        </p:txBody>
      </p:sp>
    </p:spTree>
    <p:extLst>
      <p:ext uri="{BB962C8B-B14F-4D97-AF65-F5344CB8AC3E}">
        <p14:creationId xmlns:p14="http://schemas.microsoft.com/office/powerpoint/2010/main" val="406444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Trên</a:t>
            </a:r>
            <a:r>
              <a:rPr lang="vi-VN" baseline="0" dirty="0"/>
              <a:t> màn hình của cô lúc này, lần lượt sẽ xuất hiện các từ có tiếng chứa các âm: u,ư,ch,kh. Các con sẽ quan sát, nhẩm thật nhanh và đọc to cho cô các từ nào. Các con đã đọc rất to và rõ ràng các từ ĐU ĐỦ, HỔ DỮ, CHẢ CÁ, LÁ KHÔ. Hãy tìm cho cô các tiếng có âm: u,ư,ch,kh trong các từ trên. Đúng rồi đấy các con ạ, đó là: tiếng đu, tiếng đủ có chứa âm u, tiếng dữ có chứa âm ư, tiếng chả có chứa âm ch và tiếng khô có chứa âm kh.</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5</a:t>
            </a:fld>
            <a:endParaRPr lang="en-US"/>
          </a:p>
        </p:txBody>
      </p:sp>
    </p:spTree>
    <p:extLst>
      <p:ext uri="{BB962C8B-B14F-4D97-AF65-F5344CB8AC3E}">
        <p14:creationId xmlns:p14="http://schemas.microsoft.com/office/powerpoint/2010/main" val="1808375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Nào</a:t>
            </a:r>
            <a:r>
              <a:rPr lang="vi-VN" baseline="0" dirty="0"/>
              <a:t> bây giờ các con hãy luyện đọc câu cho cô nào? Trong câu các con vừa luyện đọc tiếng nào có chứa các âm hôm nay chúng ta ôn tập. Các con phát hiện rất tốt, đó chính là tiếng khe, tiếng khẽ có chứa âm kh mà hôm nay chúng ta ôn tập. Bây giờ các con sẽ đọc lại to cùng</a:t>
            </a:r>
            <a:r>
              <a:rPr lang="en-US" baseline="0" dirty="0"/>
              <a:t> c</a:t>
            </a:r>
            <a:r>
              <a:rPr lang="vi-VN" baseline="0" dirty="0"/>
              <a:t>ô câu trên nhé: Bé đi khe khẽ.</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6</a:t>
            </a:fld>
            <a:endParaRPr lang="en-US"/>
          </a:p>
        </p:txBody>
      </p:sp>
    </p:spTree>
    <p:extLst>
      <p:ext uri="{BB962C8B-B14F-4D97-AF65-F5344CB8AC3E}">
        <p14:creationId xmlns:p14="http://schemas.microsoft.com/office/powerpoint/2010/main" val="956764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Các</a:t>
            </a:r>
            <a:r>
              <a:rPr lang="vi-VN" baseline="0" dirty="0"/>
              <a:t> con đã luyện đọc rất tốt, bây giờ cô trò mình cùng thư giãn một chút nhé!</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7</a:t>
            </a:fld>
            <a:endParaRPr lang="en-US"/>
          </a:p>
        </p:txBody>
      </p:sp>
    </p:spTree>
    <p:extLst>
      <p:ext uri="{BB962C8B-B14F-4D97-AF65-F5344CB8AC3E}">
        <p14:creationId xmlns:p14="http://schemas.microsoft.com/office/powerpoint/2010/main" val="1239850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Bài</a:t>
            </a:r>
            <a:r>
              <a:rPr lang="vi-VN" baseline="0" dirty="0"/>
              <a:t> hát rất vui nhộn phải không nào các con, bây giờ chúng mình cùng bước vào hoạt động 2: Luyện viết</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8</a:t>
            </a:fld>
            <a:endParaRPr lang="en-US"/>
          </a:p>
        </p:txBody>
      </p:sp>
    </p:spTree>
    <p:extLst>
      <p:ext uri="{BB962C8B-B14F-4D97-AF65-F5344CB8AC3E}">
        <p14:creationId xmlns:p14="http://schemas.microsoft.com/office/powerpoint/2010/main" val="101587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Các</a:t>
            </a:r>
            <a:r>
              <a:rPr lang="vi-VN" baseline="0" dirty="0"/>
              <a:t> con vừa luyện viết bảng con, bây giờ chúng mình sẽ chuẩn bị vở viết oli và bút chì để viết bài nhé! </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9</a:t>
            </a:fld>
            <a:endParaRPr lang="en-US"/>
          </a:p>
        </p:txBody>
      </p:sp>
    </p:spTree>
    <p:extLst>
      <p:ext uri="{BB962C8B-B14F-4D97-AF65-F5344CB8AC3E}">
        <p14:creationId xmlns:p14="http://schemas.microsoft.com/office/powerpoint/2010/main" val="3184272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EA73C3-9A64-4C14-9DA9-DFCF0E8A170C}"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313785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194599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834011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617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221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277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210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691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911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448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11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884283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070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46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11/20/2021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886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CAB675-0451-46BA-B838-2996E7357EA3}" type="datetimeFigureOut">
              <a:rPr lang="en-US" smtClean="0">
                <a:solidFill>
                  <a:prstClr val="black">
                    <a:tint val="75000"/>
                  </a:prstClr>
                </a:solidFill>
              </a:rPr>
              <a:pPr/>
              <a:t>11/20/2021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908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AB675-0451-46BA-B838-2996E7357EA3}" type="datetimeFigureOut">
              <a:rPr lang="en-US" smtClean="0">
                <a:solidFill>
                  <a:prstClr val="black">
                    <a:tint val="75000"/>
                  </a:prstClr>
                </a:solidFill>
              </a:rPr>
              <a:pPr/>
              <a:t>11/20/2021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993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solidFill>
                  <a:prstClr val="black">
                    <a:tint val="75000"/>
                  </a:prstClr>
                </a:solidFill>
              </a:rPr>
              <a:pPr/>
              <a:t>11/20/2021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442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11/20/2021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555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11/20/2021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250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477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56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A73C3-9A64-4C14-9DA9-DFCF0E8A170C}"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897328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2021/11/20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995686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2021/11/20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679781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2021/11/20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641981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2021/11/20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021257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2021/11/20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094579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2" y="2438400"/>
            <a:ext cx="12191997"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577330"/>
            <a:ext cx="12818077"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124036" y="4673625"/>
            <a:ext cx="12173527"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75" y="5356592"/>
            <a:ext cx="12210475" cy="1501408"/>
          </a:xfrm>
          <a:prstGeom prst="rect">
            <a:avLst/>
          </a:prstGeom>
        </p:spPr>
      </p:pic>
      <p:grpSp>
        <p:nvGrpSpPr>
          <p:cNvPr id="10" name="组合 9"/>
          <p:cNvGrpSpPr/>
          <p:nvPr userDrawn="1"/>
        </p:nvGrpSpPr>
        <p:grpSpPr>
          <a:xfrm>
            <a:off x="234141" y="4254139"/>
            <a:ext cx="926612"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2021/11/20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767160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2021/11/20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523383"/>
            <a:ext cx="12818077"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6142" y="4673625"/>
            <a:ext cx="12173527"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12"/>
            <a:ext cx="12192000"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Tree>
    <p:extLst>
      <p:ext uri="{BB962C8B-B14F-4D97-AF65-F5344CB8AC3E}">
        <p14:creationId xmlns:p14="http://schemas.microsoft.com/office/powerpoint/2010/main" val="141250978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8475" y="5570767"/>
            <a:ext cx="12818077"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9941" y="5316711"/>
            <a:ext cx="12173527"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spTree>
    <p:extLst>
      <p:ext uri="{BB962C8B-B14F-4D97-AF65-F5344CB8AC3E}">
        <p14:creationId xmlns:p14="http://schemas.microsoft.com/office/powerpoint/2010/main" val="364850527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2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spTree>
    <p:extLst>
      <p:ext uri="{BB962C8B-B14F-4D97-AF65-F5344CB8AC3E}">
        <p14:creationId xmlns:p14="http://schemas.microsoft.com/office/powerpoint/2010/main" val="154545982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2021/11/20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168163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EA73C3-9A64-4C14-9DA9-DFCF0E8A170C}"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355423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2021/11/20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22126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2021/11/20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568134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2021/11/20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6763401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579971" y="3579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3703153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41949992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nvGrpSpPr>
          <p:cNvPr id="17" name="Group 16"/>
          <p:cNvGrpSpPr/>
          <p:nvPr userDrawn="1"/>
        </p:nvGrpSpPr>
        <p:grpSpPr>
          <a:xfrm>
            <a:off x="375211" y="1762125"/>
            <a:ext cx="11443217"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grpSp>
        <p:nvGrpSpPr>
          <p:cNvPr id="13" name="Group 12"/>
          <p:cNvGrpSpPr/>
          <p:nvPr userDrawn="1"/>
        </p:nvGrpSpPr>
        <p:grpSpPr>
          <a:xfrm>
            <a:off x="502733"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spTree>
    <p:extLst>
      <p:ext uri="{BB962C8B-B14F-4D97-AF65-F5344CB8AC3E}">
        <p14:creationId xmlns:p14="http://schemas.microsoft.com/office/powerpoint/2010/main" val="12056531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34546151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nvGrpSpPr>
          <p:cNvPr id="4" name="Group 3"/>
          <p:cNvGrpSpPr/>
          <p:nvPr userDrawn="1"/>
        </p:nvGrpSpPr>
        <p:grpSpPr>
          <a:xfrm>
            <a:off x="375211" y="1762125"/>
            <a:ext cx="11443217"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grpSp>
        <p:nvGrpSpPr>
          <p:cNvPr id="8" name="Group 7"/>
          <p:cNvGrpSpPr/>
          <p:nvPr userDrawn="1"/>
        </p:nvGrpSpPr>
        <p:grpSpPr>
          <a:xfrm>
            <a:off x="502733"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spTree>
    <p:extLst>
      <p:ext uri="{BB962C8B-B14F-4D97-AF65-F5344CB8AC3E}">
        <p14:creationId xmlns:p14="http://schemas.microsoft.com/office/powerpoint/2010/main" val="2177832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10264766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nvGrpSpPr>
          <p:cNvPr id="4" name="Group 3"/>
          <p:cNvGrpSpPr/>
          <p:nvPr userDrawn="1"/>
        </p:nvGrpSpPr>
        <p:grpSpPr>
          <a:xfrm>
            <a:off x="375211" y="1762125"/>
            <a:ext cx="11443217"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grpSp>
        <p:nvGrpSpPr>
          <p:cNvPr id="8" name="Group 7"/>
          <p:cNvGrpSpPr/>
          <p:nvPr userDrawn="1"/>
        </p:nvGrpSpPr>
        <p:grpSpPr>
          <a:xfrm>
            <a:off x="502733"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spTree>
    <p:extLst>
      <p:ext uri="{BB962C8B-B14F-4D97-AF65-F5344CB8AC3E}">
        <p14:creationId xmlns:p14="http://schemas.microsoft.com/office/powerpoint/2010/main" val="6569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EA73C3-9A64-4C14-9DA9-DFCF0E8A170C}" type="datetimeFigureOut">
              <a:rPr lang="en-US" smtClean="0"/>
              <a:t>11/20/2021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5533954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19963532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102686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6286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buClr>
                <a:srgbClr val="000000"/>
              </a:buClr>
              <a:buFont typeface="Arial"/>
              <a:buNone/>
            </a:pPr>
            <a:fld id="{62E82ED4-375F-4F08-A54B-E5C986F28C77}" type="datetimeFigureOut">
              <a:rPr lang="zh-CN" altLang="en-US" sz="1867" kern="0">
                <a:solidFill>
                  <a:srgbClr val="000000"/>
                </a:solidFill>
                <a:cs typeface="Arial"/>
                <a:sym typeface="Arial"/>
              </a:rPr>
              <a:pPr>
                <a:buClr>
                  <a:srgbClr val="000000"/>
                </a:buClr>
                <a:buFont typeface="Arial"/>
                <a:buNone/>
              </a:pPr>
              <a:t>2021/11/20</a:t>
            </a:fld>
            <a:endParaRPr lang="zh-CN" altLang="en-US" sz="1867" kern="0">
              <a:solidFill>
                <a:srgbClr val="000000"/>
              </a:solidFill>
              <a:cs typeface="Arial"/>
              <a:sym typeface="Arial"/>
            </a:endParaRPr>
          </a:p>
        </p:txBody>
      </p:sp>
      <p:sp>
        <p:nvSpPr>
          <p:cNvPr id="5" name="Footer Placeholder 4"/>
          <p:cNvSpPr>
            <a:spLocks noGrp="1"/>
          </p:cNvSpPr>
          <p:nvPr>
            <p:ph type="ftr" sz="quarter" idx="11"/>
          </p:nvPr>
        </p:nvSpPr>
        <p:spPr/>
        <p:txBody>
          <a:bodyPr/>
          <a:lstStyle/>
          <a:p>
            <a:pPr>
              <a:buClr>
                <a:srgbClr val="000000"/>
              </a:buClr>
              <a:buFont typeface="Arial"/>
              <a:buNone/>
            </a:pPr>
            <a:endParaRPr lang="zh-CN" altLang="en-US" sz="1867" kern="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pPr>
              <a:buClr>
                <a:srgbClr val="000000"/>
              </a:buClr>
              <a:buFont typeface="Arial"/>
              <a:buNone/>
            </a:pPr>
            <a:fld id="{60BA53EF-2EDB-4BAB-8ED2-F5C230947283}" type="slidenum">
              <a:rPr lang="zh-CN" altLang="en-US" sz="1867" kern="0">
                <a:solidFill>
                  <a:srgbClr val="000000"/>
                </a:solidFill>
                <a:cs typeface="Arial"/>
                <a:sym typeface="Arial"/>
              </a:rPr>
              <a:pPr>
                <a:buClr>
                  <a:srgbClr val="000000"/>
                </a:buClr>
                <a:buFont typeface="Arial"/>
                <a:buNone/>
              </a:pPr>
              <a:t>‹#›</a:t>
            </a:fld>
            <a:endParaRPr lang="zh-CN" altLang="en-US" sz="1867" kern="0">
              <a:solidFill>
                <a:srgbClr val="000000"/>
              </a:solidFill>
              <a:cs typeface="Arial"/>
              <a:sym typeface="Arial"/>
            </a:endParaRPr>
          </a:p>
        </p:txBody>
      </p:sp>
    </p:spTree>
    <p:extLst>
      <p:ext uri="{BB962C8B-B14F-4D97-AF65-F5344CB8AC3E}">
        <p14:creationId xmlns:p14="http://schemas.microsoft.com/office/powerpoint/2010/main" val="360292116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buClr>
                <a:srgbClr val="000000"/>
              </a:buClr>
              <a:buFont typeface="Arial"/>
              <a:buNone/>
            </a:pPr>
            <a:fld id="{00000000-1234-1234-1234-123412341234}" type="slidenum">
              <a:rPr lang="en-GB" sz="1867" kern="0" smtClean="0">
                <a:solidFill>
                  <a:srgbClr val="000000"/>
                </a:solidFill>
                <a:cs typeface="Arial"/>
                <a:sym typeface="Arial"/>
              </a:rPr>
              <a:pPr algn="r">
                <a:buClr>
                  <a:srgbClr val="000000"/>
                </a:buClr>
                <a:buFont typeface="Arial"/>
                <a:buNone/>
              </a:pPr>
              <a:t>‹#›</a:t>
            </a:fld>
            <a:endParaRPr lang="en-GB" sz="1867" kern="0">
              <a:solidFill>
                <a:srgbClr val="000000"/>
              </a:solidFill>
              <a:cs typeface="Arial"/>
              <a:sym typeface="Arial"/>
            </a:endParaRPr>
          </a:p>
        </p:txBody>
      </p:sp>
    </p:spTree>
    <p:extLst>
      <p:ext uri="{BB962C8B-B14F-4D97-AF65-F5344CB8AC3E}">
        <p14:creationId xmlns:p14="http://schemas.microsoft.com/office/powerpoint/2010/main" val="793188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573"/>
        <p:cNvGrpSpPr/>
        <p:nvPr/>
      </p:nvGrpSpPr>
      <p:grpSpPr>
        <a:xfrm>
          <a:off x="0" y="0"/>
          <a:ext cx="0" cy="0"/>
          <a:chOff x="0" y="0"/>
          <a:chExt cx="0" cy="0"/>
        </a:xfrm>
      </p:grpSpPr>
      <p:grpSp>
        <p:nvGrpSpPr>
          <p:cNvPr id="574" name="Google Shape;574;p13"/>
          <p:cNvGrpSpPr/>
          <p:nvPr/>
        </p:nvGrpSpPr>
        <p:grpSpPr>
          <a:xfrm>
            <a:off x="-60833" y="304900"/>
            <a:ext cx="12308400" cy="6248200"/>
            <a:chOff x="-45625" y="228675"/>
            <a:chExt cx="9231300" cy="4686150"/>
          </a:xfrm>
        </p:grpSpPr>
        <p:cxnSp>
          <p:nvCxnSpPr>
            <p:cNvPr id="575" name="Google Shape;575;p13"/>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6" name="Google Shape;576;p13"/>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7" name="Google Shape;577;p13"/>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8" name="Google Shape;578;p13"/>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9" name="Google Shape;579;p13"/>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0" name="Google Shape;580;p13"/>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1" name="Google Shape;581;p13"/>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2" name="Google Shape;582;p13"/>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3" name="Google Shape;583;p13"/>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13"/>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5" name="Google Shape;585;p13"/>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6" name="Google Shape;586;p13"/>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7" name="Google Shape;587;p13"/>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8" name="Google Shape;588;p13"/>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9" name="Google Shape;589;p13"/>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590" name="Google Shape;590;p13"/>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1" name="Google Shape;591;p13"/>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2" name="Google Shape;592;p13"/>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3" name="Google Shape;593;p13"/>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4" name="Google Shape;594;p13"/>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5" name="Google Shape;595;p13"/>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6" name="Google Shape;596;p13"/>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7" name="Google Shape;597;p13"/>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8" name="Google Shape;598;p13"/>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9" name="Google Shape;599;p13"/>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0" name="Google Shape;600;p13"/>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1" name="Google Shape;601;p13"/>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2" name="Google Shape;602;p13"/>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3" name="Google Shape;603;p13"/>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grpSp>
        <p:nvGrpSpPr>
          <p:cNvPr id="604" name="Google Shape;604;p13"/>
          <p:cNvGrpSpPr/>
          <p:nvPr/>
        </p:nvGrpSpPr>
        <p:grpSpPr>
          <a:xfrm>
            <a:off x="-1177510" y="-695500"/>
            <a:ext cx="13369508" cy="8127779"/>
            <a:chOff x="-883133" y="-521625"/>
            <a:chExt cx="10027131" cy="6095834"/>
          </a:xfrm>
        </p:grpSpPr>
        <p:sp>
          <p:nvSpPr>
            <p:cNvPr id="605" name="Google Shape;605;p13"/>
            <p:cNvSpPr/>
            <p:nvPr/>
          </p:nvSpPr>
          <p:spPr>
            <a:xfrm rot="10800000">
              <a:off x="2126547" y="3977961"/>
              <a:ext cx="7017451" cy="1596247"/>
            </a:xfrm>
            <a:custGeom>
              <a:avLst/>
              <a:gdLst/>
              <a:ahLst/>
              <a:cxnLst/>
              <a:rect l="l" t="t" r="r" b="b"/>
              <a:pathLst>
                <a:path w="252699" h="57481" extrusionOk="0">
                  <a:moveTo>
                    <a:pt x="0" y="0"/>
                  </a:moveTo>
                  <a:lnTo>
                    <a:pt x="0" y="56215"/>
                  </a:lnTo>
                  <a:cubicBezTo>
                    <a:pt x="3031" y="57064"/>
                    <a:pt x="6179" y="57481"/>
                    <a:pt x="9057" y="57481"/>
                  </a:cubicBezTo>
                  <a:cubicBezTo>
                    <a:pt x="11003" y="57481"/>
                    <a:pt x="12825" y="57291"/>
                    <a:pt x="14403" y="56914"/>
                  </a:cubicBezTo>
                  <a:cubicBezTo>
                    <a:pt x="24905" y="54375"/>
                    <a:pt x="32782" y="45799"/>
                    <a:pt x="41088" y="38732"/>
                  </a:cubicBezTo>
                  <a:cubicBezTo>
                    <a:pt x="47685" y="33119"/>
                    <a:pt x="55978" y="28117"/>
                    <a:pt x="64214" y="28117"/>
                  </a:cubicBezTo>
                  <a:cubicBezTo>
                    <a:pt x="66346" y="28117"/>
                    <a:pt x="68475" y="28453"/>
                    <a:pt x="70569" y="29199"/>
                  </a:cubicBezTo>
                  <a:cubicBezTo>
                    <a:pt x="75575" y="30978"/>
                    <a:pt x="79562" y="34868"/>
                    <a:pt x="84163" y="37567"/>
                  </a:cubicBezTo>
                  <a:cubicBezTo>
                    <a:pt x="88748" y="40253"/>
                    <a:pt x="93963" y="41520"/>
                    <a:pt x="99209" y="41520"/>
                  </a:cubicBezTo>
                  <a:cubicBezTo>
                    <a:pt x="110063" y="41520"/>
                    <a:pt x="121052" y="36098"/>
                    <a:pt x="126883" y="26611"/>
                  </a:cubicBezTo>
                  <a:cubicBezTo>
                    <a:pt x="128306" y="24304"/>
                    <a:pt x="129717" y="21581"/>
                    <a:pt x="132281" y="20869"/>
                  </a:cubicBezTo>
                  <a:cubicBezTo>
                    <a:pt x="132714" y="20749"/>
                    <a:pt x="133149" y="20695"/>
                    <a:pt x="133583" y="20695"/>
                  </a:cubicBezTo>
                  <a:cubicBezTo>
                    <a:pt x="135500" y="20695"/>
                    <a:pt x="137411" y="21737"/>
                    <a:pt x="139151" y="22697"/>
                  </a:cubicBezTo>
                  <a:cubicBezTo>
                    <a:pt x="153080" y="30353"/>
                    <a:pt x="168868" y="34181"/>
                    <a:pt x="184654" y="34181"/>
                  </a:cubicBezTo>
                  <a:cubicBezTo>
                    <a:pt x="200389" y="34181"/>
                    <a:pt x="216123" y="30377"/>
                    <a:pt x="230013" y="22771"/>
                  </a:cubicBezTo>
                  <a:cubicBezTo>
                    <a:pt x="237755" y="18538"/>
                    <a:pt x="245104" y="13029"/>
                    <a:pt x="249864" y="5460"/>
                  </a:cubicBezTo>
                  <a:cubicBezTo>
                    <a:pt x="250956" y="3717"/>
                    <a:pt x="251901" y="1889"/>
                    <a:pt x="252698" y="0"/>
                  </a:cubicBezTo>
                  <a:close/>
                </a:path>
              </a:pathLst>
            </a:custGeom>
            <a:solidFill>
              <a:schemeClr val="accent4"/>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6" name="Google Shape;606;p13"/>
            <p:cNvSpPr/>
            <p:nvPr/>
          </p:nvSpPr>
          <p:spPr>
            <a:xfrm rot="10800000">
              <a:off x="-883133" y="3810509"/>
              <a:ext cx="7057983" cy="1763691"/>
            </a:xfrm>
            <a:custGeom>
              <a:avLst/>
              <a:gdLst/>
              <a:ahLst/>
              <a:cxnLst/>
              <a:rect l="l" t="t" r="r" b="b"/>
              <a:pathLst>
                <a:path w="208323" h="52057" extrusionOk="0">
                  <a:moveTo>
                    <a:pt x="1" y="0"/>
                  </a:moveTo>
                  <a:cubicBezTo>
                    <a:pt x="13709" y="7137"/>
                    <a:pt x="29108" y="10795"/>
                    <a:pt x="44488" y="10795"/>
                  </a:cubicBezTo>
                  <a:cubicBezTo>
                    <a:pt x="56843" y="10795"/>
                    <a:pt x="69186" y="8434"/>
                    <a:pt x="80630" y="3619"/>
                  </a:cubicBezTo>
                  <a:cubicBezTo>
                    <a:pt x="82272" y="2929"/>
                    <a:pt x="84057" y="2186"/>
                    <a:pt x="85785" y="2186"/>
                  </a:cubicBezTo>
                  <a:cubicBezTo>
                    <a:pt x="86421" y="2186"/>
                    <a:pt x="87050" y="2286"/>
                    <a:pt x="87660" y="2527"/>
                  </a:cubicBezTo>
                  <a:cubicBezTo>
                    <a:pt x="90139" y="3509"/>
                    <a:pt x="91267" y="6355"/>
                    <a:pt x="92445" y="8797"/>
                  </a:cubicBezTo>
                  <a:cubicBezTo>
                    <a:pt x="97812" y="19896"/>
                    <a:pt x="109909" y="26724"/>
                    <a:pt x="121854" y="26724"/>
                  </a:cubicBezTo>
                  <a:cubicBezTo>
                    <a:pt x="125965" y="26724"/>
                    <a:pt x="130058" y="25915"/>
                    <a:pt x="133852" y="24194"/>
                  </a:cubicBezTo>
                  <a:cubicBezTo>
                    <a:pt x="138698" y="21998"/>
                    <a:pt x="143054" y="18550"/>
                    <a:pt x="148206" y="17299"/>
                  </a:cubicBezTo>
                  <a:cubicBezTo>
                    <a:pt x="149661" y="16949"/>
                    <a:pt x="151112" y="16786"/>
                    <a:pt x="152552" y="16786"/>
                  </a:cubicBezTo>
                  <a:cubicBezTo>
                    <a:pt x="161513" y="16786"/>
                    <a:pt x="170071" y="23092"/>
                    <a:pt x="176572" y="29899"/>
                  </a:cubicBezTo>
                  <a:cubicBezTo>
                    <a:pt x="184129" y="37800"/>
                    <a:pt x="191122" y="47173"/>
                    <a:pt x="201305" y="50792"/>
                  </a:cubicBezTo>
                  <a:cubicBezTo>
                    <a:pt x="203293" y="51504"/>
                    <a:pt x="205722" y="51933"/>
                    <a:pt x="208323" y="52056"/>
                  </a:cubicBezTo>
                  <a:lnTo>
                    <a:pt x="208323" y="0"/>
                  </a:lnTo>
                  <a:close/>
                </a:path>
              </a:pathLst>
            </a:custGeom>
            <a:solidFill>
              <a:schemeClr val="accent3"/>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7" name="Google Shape;607;p13"/>
            <p:cNvSpPr/>
            <p:nvPr/>
          </p:nvSpPr>
          <p:spPr>
            <a:xfrm>
              <a:off x="-320625" y="-521625"/>
              <a:ext cx="1731900" cy="1731900"/>
            </a:xfrm>
            <a:prstGeom prst="ellipse">
              <a:avLst/>
            </a:prstGeom>
            <a:solidFill>
              <a:schemeClr val="lt2"/>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8" name="Google Shape;608;p13"/>
            <p:cNvSpPr/>
            <p:nvPr/>
          </p:nvSpPr>
          <p:spPr>
            <a:xfrm>
              <a:off x="7931925" y="88450"/>
              <a:ext cx="893100" cy="893100"/>
            </a:xfrm>
            <a:prstGeom prst="ellipse">
              <a:avLst/>
            </a:prstGeom>
            <a:solidFill>
              <a:schemeClr val="accent2"/>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sp>
        <p:nvSpPr>
          <p:cNvPr id="609" name="Google Shape;609;p13"/>
          <p:cNvSpPr txBox="1">
            <a:spLocks noGrp="1"/>
          </p:cNvSpPr>
          <p:nvPr>
            <p:ph type="title"/>
          </p:nvPr>
        </p:nvSpPr>
        <p:spPr>
          <a:xfrm>
            <a:off x="2156620" y="1771733"/>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0" name="Google Shape;610;p13"/>
          <p:cNvSpPr txBox="1">
            <a:spLocks noGrp="1"/>
          </p:cNvSpPr>
          <p:nvPr>
            <p:ph type="subTitle" idx="1"/>
          </p:nvPr>
        </p:nvSpPr>
        <p:spPr>
          <a:xfrm>
            <a:off x="2156604" y="2475333"/>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1" name="Google Shape;611;p13"/>
          <p:cNvSpPr txBox="1">
            <a:spLocks noGrp="1"/>
          </p:cNvSpPr>
          <p:nvPr>
            <p:ph type="title" idx="2"/>
          </p:nvPr>
        </p:nvSpPr>
        <p:spPr>
          <a:xfrm>
            <a:off x="2156620" y="4115900"/>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2" name="Google Shape;612;p13"/>
          <p:cNvSpPr txBox="1">
            <a:spLocks noGrp="1"/>
          </p:cNvSpPr>
          <p:nvPr>
            <p:ph type="subTitle" idx="3"/>
          </p:nvPr>
        </p:nvSpPr>
        <p:spPr>
          <a:xfrm>
            <a:off x="2156804" y="4819500"/>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3" name="Google Shape;613;p13"/>
          <p:cNvSpPr txBox="1">
            <a:spLocks noGrp="1"/>
          </p:cNvSpPr>
          <p:nvPr>
            <p:ph type="title" idx="4"/>
          </p:nvPr>
        </p:nvSpPr>
        <p:spPr>
          <a:xfrm>
            <a:off x="7227451" y="1771733"/>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4" name="Google Shape;614;p13"/>
          <p:cNvSpPr txBox="1">
            <a:spLocks noGrp="1"/>
          </p:cNvSpPr>
          <p:nvPr>
            <p:ph type="subTitle" idx="5"/>
          </p:nvPr>
        </p:nvSpPr>
        <p:spPr>
          <a:xfrm>
            <a:off x="7227451" y="2475333"/>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5" name="Google Shape;615;p13"/>
          <p:cNvSpPr txBox="1">
            <a:spLocks noGrp="1"/>
          </p:cNvSpPr>
          <p:nvPr>
            <p:ph type="title" idx="6"/>
          </p:nvPr>
        </p:nvSpPr>
        <p:spPr>
          <a:xfrm>
            <a:off x="7227451" y="4115900"/>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6" name="Google Shape;616;p13"/>
          <p:cNvSpPr txBox="1">
            <a:spLocks noGrp="1"/>
          </p:cNvSpPr>
          <p:nvPr>
            <p:ph type="subTitle" idx="7"/>
          </p:nvPr>
        </p:nvSpPr>
        <p:spPr>
          <a:xfrm>
            <a:off x="7227451" y="4819500"/>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7" name="Google Shape;617;p13"/>
          <p:cNvSpPr txBox="1">
            <a:spLocks noGrp="1"/>
          </p:cNvSpPr>
          <p:nvPr>
            <p:ph type="title" idx="8"/>
          </p:nvPr>
        </p:nvSpPr>
        <p:spPr>
          <a:xfrm>
            <a:off x="953467" y="713333"/>
            <a:ext cx="10284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4667">
                <a:solidFill>
                  <a:schemeClr val="dk1"/>
                </a:solidFill>
              </a:defRPr>
            </a:lvl1pPr>
            <a:lvl2pPr lvl="1"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9pPr>
          </a:lstStyle>
          <a:p>
            <a:endParaRPr/>
          </a:p>
        </p:txBody>
      </p:sp>
      <p:grpSp>
        <p:nvGrpSpPr>
          <p:cNvPr id="618" name="Google Shape;618;p13"/>
          <p:cNvGrpSpPr/>
          <p:nvPr/>
        </p:nvGrpSpPr>
        <p:grpSpPr>
          <a:xfrm>
            <a:off x="307946" y="5813663"/>
            <a:ext cx="11653737" cy="1402071"/>
            <a:chOff x="230958" y="4360246"/>
            <a:chExt cx="8740303" cy="1051553"/>
          </a:xfrm>
        </p:grpSpPr>
        <p:grpSp>
          <p:nvGrpSpPr>
            <p:cNvPr id="619" name="Google Shape;619;p13"/>
            <p:cNvGrpSpPr/>
            <p:nvPr/>
          </p:nvGrpSpPr>
          <p:grpSpPr>
            <a:xfrm flipH="1">
              <a:off x="3404038" y="4360246"/>
              <a:ext cx="5567223" cy="1051553"/>
              <a:chOff x="160188" y="206146"/>
              <a:chExt cx="5567223" cy="1051553"/>
            </a:xfrm>
          </p:grpSpPr>
          <p:sp>
            <p:nvSpPr>
              <p:cNvPr id="620" name="Google Shape;620;p13"/>
              <p:cNvSpPr/>
              <p:nvPr/>
            </p:nvSpPr>
            <p:spPr>
              <a:xfrm rot="-1583282">
                <a:off x="178451" y="229214"/>
                <a:ext cx="130274" cy="112564"/>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1" name="Google Shape;621;p13"/>
              <p:cNvSpPr/>
              <p:nvPr/>
            </p:nvSpPr>
            <p:spPr>
              <a:xfrm rot="1151728">
                <a:off x="627374" y="1064525"/>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2" name="Google Shape;622;p13"/>
              <p:cNvSpPr/>
              <p:nvPr/>
            </p:nvSpPr>
            <p:spPr>
              <a:xfrm rot="1937948">
                <a:off x="1137085" y="5842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3" name="Google Shape;623;p13"/>
              <p:cNvSpPr/>
              <p:nvPr/>
            </p:nvSpPr>
            <p:spPr>
              <a:xfrm rot="1151394">
                <a:off x="636407" y="39018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4" name="Google Shape;624;p13"/>
              <p:cNvSpPr/>
              <p:nvPr/>
            </p:nvSpPr>
            <p:spPr>
              <a:xfrm rot="-2700000">
                <a:off x="170504" y="11869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5" name="Google Shape;625;p13"/>
              <p:cNvSpPr/>
              <p:nvPr/>
            </p:nvSpPr>
            <p:spPr>
              <a:xfrm rot="-2700000">
                <a:off x="1917477" y="10219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6" name="Google Shape;626;p13"/>
              <p:cNvSpPr/>
              <p:nvPr/>
            </p:nvSpPr>
            <p:spPr>
              <a:xfrm rot="1151394">
                <a:off x="2661232" y="755860"/>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7" name="Google Shape;627;p13"/>
              <p:cNvSpPr/>
              <p:nvPr/>
            </p:nvSpPr>
            <p:spPr>
              <a:xfrm rot="-2700000">
                <a:off x="380854" y="6754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8" name="Google Shape;628;p13"/>
              <p:cNvSpPr/>
              <p:nvPr/>
            </p:nvSpPr>
            <p:spPr>
              <a:xfrm rot="9216718">
                <a:off x="5093771" y="581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9" name="Google Shape;629;p13"/>
              <p:cNvSpPr/>
              <p:nvPr/>
            </p:nvSpPr>
            <p:spPr>
              <a:xfrm rot="8100000">
                <a:off x="5652205" y="1020120"/>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0" name="Google Shape;630;p13"/>
              <p:cNvSpPr/>
              <p:nvPr/>
            </p:nvSpPr>
            <p:spPr>
              <a:xfrm rot="-2700000">
                <a:off x="4627552" y="7492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grpSp>
          <p:nvGrpSpPr>
            <p:cNvPr id="631" name="Google Shape;631;p13"/>
            <p:cNvGrpSpPr/>
            <p:nvPr/>
          </p:nvGrpSpPr>
          <p:grpSpPr>
            <a:xfrm flipH="1">
              <a:off x="230958" y="4845052"/>
              <a:ext cx="2456042" cy="536605"/>
              <a:chOff x="-381539" y="4542927"/>
              <a:chExt cx="2456042" cy="536605"/>
            </a:xfrm>
          </p:grpSpPr>
          <p:sp>
            <p:nvSpPr>
              <p:cNvPr id="632" name="Google Shape;632;p13"/>
              <p:cNvSpPr/>
              <p:nvPr/>
            </p:nvSpPr>
            <p:spPr>
              <a:xfrm rot="-2700000">
                <a:off x="953379" y="4734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3" name="Google Shape;633;p13"/>
              <p:cNvSpPr/>
              <p:nvPr/>
            </p:nvSpPr>
            <p:spPr>
              <a:xfrm rot="-2700000">
                <a:off x="1908302" y="46600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4" name="Google Shape;634;p13"/>
              <p:cNvSpPr/>
              <p:nvPr/>
            </p:nvSpPr>
            <p:spPr>
              <a:xfrm rot="1151728">
                <a:off x="174874" y="4554975"/>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5" name="Google Shape;635;p13"/>
              <p:cNvSpPr/>
              <p:nvPr/>
            </p:nvSpPr>
            <p:spPr>
              <a:xfrm rot="1937948">
                <a:off x="421535" y="4940959"/>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6" name="Google Shape;636;p13"/>
              <p:cNvSpPr/>
              <p:nvPr/>
            </p:nvSpPr>
            <p:spPr>
              <a:xfrm rot="1151394">
                <a:off x="1169807" y="49692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7" name="Google Shape;637;p13"/>
              <p:cNvSpPr/>
              <p:nvPr/>
            </p:nvSpPr>
            <p:spPr>
              <a:xfrm rot="-2700000">
                <a:off x="-371246" y="47933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grpSp>
    </p:spTree>
    <p:extLst>
      <p:ext uri="{BB962C8B-B14F-4D97-AF65-F5344CB8AC3E}">
        <p14:creationId xmlns:p14="http://schemas.microsoft.com/office/powerpoint/2010/main" val="19819422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29" y="1122400"/>
            <a:ext cx="9144173" cy="2387680"/>
          </a:xfrm>
          <a:prstGeom prst="rect">
            <a:avLst/>
          </a:prstGeom>
        </p:spPr>
        <p:txBody>
          <a:bodyPr anchor="b"/>
          <a:lstStyle>
            <a:lvl1pPr algn="ctr">
              <a:defRPr sz="5974"/>
            </a:lvl1pPr>
          </a:lstStyle>
          <a:p>
            <a:r>
              <a:rPr lang="zh-CN" altLang="en-US"/>
              <a:t>单击此处编辑母版标题样式</a:t>
            </a:r>
          </a:p>
        </p:txBody>
      </p:sp>
      <p:sp>
        <p:nvSpPr>
          <p:cNvPr id="3" name="副标题 2"/>
          <p:cNvSpPr>
            <a:spLocks noGrp="1"/>
          </p:cNvSpPr>
          <p:nvPr>
            <p:ph type="subTitle" idx="1"/>
          </p:nvPr>
        </p:nvSpPr>
        <p:spPr>
          <a:xfrm>
            <a:off x="1524029" y="3602158"/>
            <a:ext cx="9144173" cy="1655817"/>
          </a:xfrm>
          <a:prstGeom prst="rect">
            <a:avLst/>
          </a:prstGeom>
        </p:spPr>
        <p:txBody>
          <a:bodyPr/>
          <a:lstStyle>
            <a:lvl1pPr marL="0" indent="0" algn="ctr">
              <a:buNone/>
              <a:defRPr sz="2392"/>
            </a:lvl1pPr>
            <a:lvl2pPr marL="455414" indent="0" algn="ctr">
              <a:buNone/>
              <a:defRPr sz="1990"/>
            </a:lvl2pPr>
            <a:lvl3pPr marL="910827" indent="0" algn="ctr">
              <a:buNone/>
              <a:defRPr sz="1791"/>
            </a:lvl3pPr>
            <a:lvl4pPr marL="1366241" indent="0" algn="ctr">
              <a:buNone/>
              <a:defRPr sz="1592"/>
            </a:lvl4pPr>
            <a:lvl5pPr marL="1821195" indent="0" algn="ctr">
              <a:buNone/>
              <a:defRPr sz="1592"/>
            </a:lvl5pPr>
            <a:lvl6pPr marL="2276608" indent="0" algn="ctr">
              <a:buNone/>
              <a:defRPr sz="1592"/>
            </a:lvl6pPr>
            <a:lvl7pPr marL="2732022" indent="0" algn="ctr">
              <a:buNone/>
              <a:defRPr sz="1592"/>
            </a:lvl7pPr>
            <a:lvl8pPr marL="3187435" indent="0" algn="ctr">
              <a:buNone/>
              <a:defRPr sz="1592"/>
            </a:lvl8pPr>
            <a:lvl9pPr marL="3642849" indent="0" algn="ctr">
              <a:buNone/>
              <a:defRPr sz="1592"/>
            </a:lvl9pPr>
          </a:lstStyle>
          <a:p>
            <a:r>
              <a:rPr lang="zh-CN" altLang="en-US"/>
              <a:t>单击此处编辑母版副标题样式</a:t>
            </a:r>
          </a:p>
        </p:txBody>
      </p:sp>
    </p:spTree>
    <p:extLst>
      <p:ext uri="{BB962C8B-B14F-4D97-AF65-F5344CB8AC3E}">
        <p14:creationId xmlns:p14="http://schemas.microsoft.com/office/powerpoint/2010/main" val="3121580632"/>
      </p:ext>
    </p:extLst>
  </p:cSld>
  <p:clrMapOvr>
    <a:masterClrMapping/>
  </p:clrMapOvr>
  <p:transition spd="slow">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6" y="1158127"/>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00287619"/>
      </p:ext>
    </p:extLst>
  </p:cSld>
  <p:clrMapOvr>
    <a:masterClrMapping/>
  </p:clrMapOvr>
  <p:transition spd="slow">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5"/>
            <a:ext cx="10515799" cy="2852833"/>
          </a:xfrm>
          <a:prstGeom prst="rect">
            <a:avLst/>
          </a:prstGeom>
        </p:spPr>
        <p:txBody>
          <a:bodyPr anchor="b"/>
          <a:lstStyle>
            <a:lvl1pPr>
              <a:defRPr sz="5974"/>
            </a:lvl1pPr>
          </a:lstStyle>
          <a:p>
            <a:r>
              <a:rPr lang="zh-CN" altLang="en-US"/>
              <a:t>单击此处编辑母版标题样式</a:t>
            </a:r>
          </a:p>
        </p:txBody>
      </p:sp>
      <p:sp>
        <p:nvSpPr>
          <p:cNvPr id="3" name="文本占位符 2"/>
          <p:cNvSpPr>
            <a:spLocks noGrp="1"/>
          </p:cNvSpPr>
          <p:nvPr>
            <p:ph type="body" idx="1"/>
          </p:nvPr>
        </p:nvSpPr>
        <p:spPr>
          <a:xfrm>
            <a:off x="831866" y="4589617"/>
            <a:ext cx="10515799" cy="1500237"/>
          </a:xfrm>
          <a:prstGeom prst="rect">
            <a:avLst/>
          </a:prstGeom>
        </p:spPr>
        <p:txBody>
          <a:bodyPr/>
          <a:lstStyle>
            <a:lvl1pPr marL="0" indent="0">
              <a:buNone/>
              <a:defRPr sz="2392">
                <a:solidFill>
                  <a:schemeClr val="tx1">
                    <a:tint val="75000"/>
                  </a:schemeClr>
                </a:solidFill>
              </a:defRPr>
            </a:lvl1pPr>
            <a:lvl2pPr marL="455414" indent="0">
              <a:buNone/>
              <a:defRPr sz="1990">
                <a:solidFill>
                  <a:schemeClr val="tx1">
                    <a:tint val="75000"/>
                  </a:schemeClr>
                </a:solidFill>
              </a:defRPr>
            </a:lvl2pPr>
            <a:lvl3pPr marL="910827" indent="0">
              <a:buNone/>
              <a:defRPr sz="1791">
                <a:solidFill>
                  <a:schemeClr val="tx1">
                    <a:tint val="75000"/>
                  </a:schemeClr>
                </a:solidFill>
              </a:defRPr>
            </a:lvl3pPr>
            <a:lvl4pPr marL="1366241" indent="0">
              <a:buNone/>
              <a:defRPr sz="1592">
                <a:solidFill>
                  <a:schemeClr val="tx1">
                    <a:tint val="75000"/>
                  </a:schemeClr>
                </a:solidFill>
              </a:defRPr>
            </a:lvl4pPr>
            <a:lvl5pPr marL="1821195" indent="0">
              <a:buNone/>
              <a:defRPr sz="1592">
                <a:solidFill>
                  <a:schemeClr val="tx1">
                    <a:tint val="75000"/>
                  </a:schemeClr>
                </a:solidFill>
              </a:defRPr>
            </a:lvl5pPr>
            <a:lvl6pPr marL="2276608" indent="0">
              <a:buNone/>
              <a:defRPr sz="1592">
                <a:solidFill>
                  <a:schemeClr val="tx1">
                    <a:tint val="75000"/>
                  </a:schemeClr>
                </a:solidFill>
              </a:defRPr>
            </a:lvl6pPr>
            <a:lvl7pPr marL="2732022" indent="0">
              <a:buNone/>
              <a:defRPr sz="1592">
                <a:solidFill>
                  <a:schemeClr val="tx1">
                    <a:tint val="75000"/>
                  </a:schemeClr>
                </a:solidFill>
              </a:defRPr>
            </a:lvl7pPr>
            <a:lvl8pPr marL="3187435" indent="0">
              <a:buNone/>
              <a:defRPr sz="1592">
                <a:solidFill>
                  <a:schemeClr val="tx1">
                    <a:tint val="75000"/>
                  </a:schemeClr>
                </a:solidFill>
              </a:defRPr>
            </a:lvl8pPr>
            <a:lvl9pPr marL="3642849" indent="0">
              <a:buNone/>
              <a:defRPr sz="1592">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210681669"/>
      </p:ext>
    </p:extLst>
  </p:cSld>
  <p:clrMapOvr>
    <a:masterClrMapping/>
  </p:clrMapOvr>
  <p:transition spd="slow">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7"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80902063"/>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EA73C3-9A64-4C14-9DA9-DFCF0E8A170C}" type="datetimeFigureOut">
              <a:rPr lang="en-US" smtClean="0"/>
              <a:t>11/20/2021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8329261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8"/>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6" y="1778497"/>
            <a:ext cx="4873666"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4" name="内容占位符 3"/>
          <p:cNvSpPr>
            <a:spLocks noGrp="1"/>
          </p:cNvSpPr>
          <p:nvPr>
            <p:ph sz="half" idx="2"/>
          </p:nvPr>
        </p:nvSpPr>
        <p:spPr>
          <a:xfrm>
            <a:off x="1186796" y="2665468"/>
            <a:ext cx="4873666"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6" y="1778497"/>
            <a:ext cx="4897669"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6" name="内容占位符 5"/>
          <p:cNvSpPr>
            <a:spLocks noGrp="1"/>
          </p:cNvSpPr>
          <p:nvPr>
            <p:ph sz="quarter" idx="4"/>
          </p:nvPr>
        </p:nvSpPr>
        <p:spPr>
          <a:xfrm>
            <a:off x="6257056" y="2665468"/>
            <a:ext cx="489766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58774429"/>
      </p:ext>
    </p:extLst>
  </p:cSld>
  <p:clrMapOvr>
    <a:masterClrMapping/>
  </p:clrMapOvr>
  <p:transition spd="slow">
    <p:split orient="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78049849"/>
      </p:ext>
    </p:extLst>
  </p:cSld>
  <p:clrMapOvr>
    <a:masterClrMapping/>
  </p:clrMapOvr>
  <p:transition spd="slow">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777940"/>
      </p:ext>
    </p:extLst>
  </p:cSld>
  <p:clrMapOvr>
    <a:masterClrMapping/>
  </p:clrMapOvr>
  <p:transition spd="slow">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3932311" cy="1600253"/>
          </a:xfrm>
          <a:prstGeom prst="rect">
            <a:avLst/>
          </a:prstGeom>
        </p:spPr>
        <p:txBody>
          <a:bodyPr anchor="b"/>
          <a:lstStyle>
            <a:lvl1pPr>
              <a:defRPr sz="3188"/>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3188"/>
            </a:lvl1pPr>
            <a:lvl2pPr>
              <a:defRPr sz="2790"/>
            </a:lvl2pPr>
            <a:lvl3pPr>
              <a:defRPr sz="2392"/>
            </a:lvl3pPr>
            <a:lvl4pPr>
              <a:defRPr sz="1990"/>
            </a:lvl4pPr>
            <a:lvl5pPr>
              <a:defRPr sz="1990"/>
            </a:lvl5pPr>
            <a:lvl6pPr>
              <a:defRPr sz="1990"/>
            </a:lvl6pPr>
            <a:lvl7pPr>
              <a:defRPr sz="1990"/>
            </a:lvl7pPr>
            <a:lvl8pPr>
              <a:defRPr sz="1990"/>
            </a:lvl8pPr>
            <a:lvl9pPr>
              <a:defRPr sz="19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4" y="2057469"/>
            <a:ext cx="3932311" cy="3811716"/>
          </a:xfrm>
          <a:prstGeom prst="rect">
            <a:avLst/>
          </a:prstGeom>
        </p:spPr>
        <p:txBody>
          <a:bodyPr/>
          <a:lstStyle>
            <a:lvl1pPr marL="0" indent="0">
              <a:buNone/>
              <a:defRPr sz="1592"/>
            </a:lvl1pPr>
            <a:lvl2pPr marL="455414" indent="0">
              <a:buNone/>
              <a:defRPr sz="1393"/>
            </a:lvl2pPr>
            <a:lvl3pPr marL="910827" indent="0">
              <a:buNone/>
              <a:defRPr sz="1194"/>
            </a:lvl3pPr>
            <a:lvl4pPr marL="1366241" indent="0">
              <a:buNone/>
              <a:defRPr sz="995"/>
            </a:lvl4pPr>
            <a:lvl5pPr marL="1821195" indent="0">
              <a:buNone/>
              <a:defRPr sz="995"/>
            </a:lvl5pPr>
            <a:lvl6pPr marL="2276608" indent="0">
              <a:buNone/>
              <a:defRPr sz="995"/>
            </a:lvl6pPr>
            <a:lvl7pPr marL="2732022" indent="0">
              <a:buNone/>
              <a:defRPr sz="995"/>
            </a:lvl7pPr>
            <a:lvl8pPr marL="3187435" indent="0">
              <a:buNone/>
              <a:defRPr sz="995"/>
            </a:lvl8pPr>
            <a:lvl9pPr marL="3642849" indent="0">
              <a:buNone/>
              <a:defRPr sz="995"/>
            </a:lvl9pPr>
          </a:lstStyle>
          <a:p>
            <a:pPr lvl="0"/>
            <a:r>
              <a:rPr lang="zh-CN" altLang="en-US"/>
              <a:t>单击此处编辑母版文本样式</a:t>
            </a:r>
          </a:p>
        </p:txBody>
      </p:sp>
    </p:spTree>
    <p:extLst>
      <p:ext uri="{BB962C8B-B14F-4D97-AF65-F5344CB8AC3E}">
        <p14:creationId xmlns:p14="http://schemas.microsoft.com/office/powerpoint/2010/main" val="1780145587"/>
      </p:ext>
    </p:extLst>
  </p:cSld>
  <p:clrMapOvr>
    <a:masterClrMapping/>
  </p:clrMapOvr>
  <p:transition spd="slow">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4165428" cy="1600253"/>
          </a:xfrm>
          <a:prstGeom prst="rect">
            <a:avLst/>
          </a:prstGeom>
        </p:spPr>
        <p:txBody>
          <a:bodyPr anchor="b"/>
          <a:lstStyle>
            <a:lvl1pPr>
              <a:defRPr sz="3188"/>
            </a:lvl1pPr>
          </a:lstStyle>
          <a:p>
            <a:r>
              <a:rPr lang="zh-CN" altLang="en-US"/>
              <a:t>单击此处编辑母版标题样式</a:t>
            </a:r>
          </a:p>
        </p:txBody>
      </p:sp>
      <p:sp>
        <p:nvSpPr>
          <p:cNvPr id="3" name="图片占位符 2"/>
          <p:cNvSpPr>
            <a:spLocks noGrp="1"/>
          </p:cNvSpPr>
          <p:nvPr>
            <p:ph type="pic" idx="1"/>
          </p:nvPr>
        </p:nvSpPr>
        <p:spPr>
          <a:xfrm>
            <a:off x="5183287" y="457216"/>
            <a:ext cx="6172317" cy="5404031"/>
          </a:xfrm>
          <a:prstGeom prst="rect">
            <a:avLst/>
          </a:prstGeom>
        </p:spPr>
        <p:txBody>
          <a:bodyPr/>
          <a:lstStyle>
            <a:lvl1pPr marL="0" indent="0">
              <a:buNone/>
              <a:defRPr sz="3188"/>
            </a:lvl1pPr>
            <a:lvl2pPr marL="455414" indent="0">
              <a:buNone/>
              <a:defRPr sz="2790"/>
            </a:lvl2pPr>
            <a:lvl3pPr marL="910827" indent="0">
              <a:buNone/>
              <a:defRPr sz="2392"/>
            </a:lvl3pPr>
            <a:lvl4pPr marL="1366241" indent="0">
              <a:buNone/>
              <a:defRPr sz="1990"/>
            </a:lvl4pPr>
            <a:lvl5pPr marL="1821195" indent="0">
              <a:buNone/>
              <a:defRPr sz="1990"/>
            </a:lvl5pPr>
            <a:lvl6pPr marL="2276608" indent="0">
              <a:buNone/>
              <a:defRPr sz="1990"/>
            </a:lvl6pPr>
            <a:lvl7pPr marL="2732022" indent="0">
              <a:buNone/>
              <a:defRPr sz="1990"/>
            </a:lvl7pPr>
            <a:lvl8pPr marL="3187435" indent="0">
              <a:buNone/>
              <a:defRPr sz="1990"/>
            </a:lvl8pPr>
            <a:lvl9pPr marL="3642849" indent="0">
              <a:buNone/>
              <a:defRPr sz="1990"/>
            </a:lvl9pPr>
          </a:lstStyle>
          <a:p>
            <a:endParaRPr lang="zh-CN" altLang="en-US"/>
          </a:p>
        </p:txBody>
      </p:sp>
      <p:sp>
        <p:nvSpPr>
          <p:cNvPr id="4" name="文本占位符 3"/>
          <p:cNvSpPr>
            <a:spLocks noGrp="1"/>
          </p:cNvSpPr>
          <p:nvPr>
            <p:ph type="body" sz="half" idx="2"/>
          </p:nvPr>
        </p:nvSpPr>
        <p:spPr>
          <a:xfrm>
            <a:off x="839804" y="2057469"/>
            <a:ext cx="4165428" cy="3811716"/>
          </a:xfrm>
          <a:prstGeom prst="rect">
            <a:avLst/>
          </a:prstGeom>
        </p:spPr>
        <p:txBody>
          <a:bodyPr/>
          <a:lstStyle>
            <a:lvl1pPr marL="0" indent="0">
              <a:buNone/>
              <a:defRPr sz="1990"/>
            </a:lvl1pPr>
            <a:lvl2pPr marL="455414" indent="0">
              <a:buNone/>
              <a:defRPr sz="1791"/>
            </a:lvl2pPr>
            <a:lvl3pPr marL="910827" indent="0">
              <a:buNone/>
              <a:defRPr sz="1592"/>
            </a:lvl3pPr>
            <a:lvl4pPr marL="1366241" indent="0">
              <a:buNone/>
              <a:defRPr sz="1393"/>
            </a:lvl4pPr>
            <a:lvl5pPr marL="1821195" indent="0">
              <a:buNone/>
              <a:defRPr sz="1393"/>
            </a:lvl5pPr>
            <a:lvl6pPr marL="2276608" indent="0">
              <a:buNone/>
              <a:defRPr sz="1393"/>
            </a:lvl6pPr>
            <a:lvl7pPr marL="2732022" indent="0">
              <a:buNone/>
              <a:defRPr sz="1393"/>
            </a:lvl7pPr>
            <a:lvl8pPr marL="3187435" indent="0">
              <a:buNone/>
              <a:defRPr sz="1393"/>
            </a:lvl8pPr>
            <a:lvl9pPr marL="3642849" indent="0">
              <a:buNone/>
              <a:defRPr sz="1393"/>
            </a:lvl9pPr>
          </a:lstStyle>
          <a:p>
            <a:pPr lvl="0"/>
            <a:r>
              <a:rPr lang="zh-CN" altLang="en-US"/>
              <a:t>单击此处编辑母版文本样式</a:t>
            </a:r>
          </a:p>
        </p:txBody>
      </p:sp>
    </p:spTree>
    <p:extLst>
      <p:ext uri="{BB962C8B-B14F-4D97-AF65-F5344CB8AC3E}">
        <p14:creationId xmlns:p14="http://schemas.microsoft.com/office/powerpoint/2010/main" val="499288988"/>
      </p:ext>
    </p:extLst>
  </p:cSld>
  <p:clrMapOvr>
    <a:masterClrMapping/>
  </p:clrMapOvr>
  <p:transition spd="slow">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6" y="1158127"/>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0577432"/>
      </p:ext>
    </p:extLst>
  </p:cSld>
  <p:clrMapOvr>
    <a:masterClrMapping/>
  </p:clrMapOvr>
  <p:transition spd="slow">
    <p:split orient="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5" y="365138"/>
            <a:ext cx="2628950"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6" y="365138"/>
            <a:ext cx="7734446"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22532695"/>
      </p:ext>
    </p:extLst>
  </p:cSld>
  <p:clrMapOvr>
    <a:masterClrMapping/>
  </p:clrMapOvr>
  <p:transition spd="slow">
    <p:split orient="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76827500"/>
      </p:ext>
    </p:extLst>
  </p:cSld>
  <p:clrMapOvr>
    <a:masterClrMapping/>
  </p:clrMapOvr>
  <p:transition spd="slow">
    <p:split orient="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2021/11/20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112158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2021/11/20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374174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A73C3-9A64-4C14-9DA9-DFCF0E8A170C}" type="datetimeFigureOut">
              <a:rPr lang="en-US" smtClean="0"/>
              <a:t>11/20/2021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5844138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2021/11/20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101998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2021/11/20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1484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2021/11/20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538803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2" y="2438400"/>
            <a:ext cx="12191997"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577330"/>
            <a:ext cx="12818077"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124036" y="4673625"/>
            <a:ext cx="12173527"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75" y="5356592"/>
            <a:ext cx="12210475" cy="1501408"/>
          </a:xfrm>
          <a:prstGeom prst="rect">
            <a:avLst/>
          </a:prstGeom>
        </p:spPr>
      </p:pic>
      <p:grpSp>
        <p:nvGrpSpPr>
          <p:cNvPr id="10" name="组合 9"/>
          <p:cNvGrpSpPr/>
          <p:nvPr userDrawn="1"/>
        </p:nvGrpSpPr>
        <p:grpSpPr>
          <a:xfrm>
            <a:off x="234141" y="4254139"/>
            <a:ext cx="926612"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2021/11/20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462575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2021/11/20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523383"/>
            <a:ext cx="12818077"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6142" y="4673625"/>
            <a:ext cx="12173527"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12"/>
            <a:ext cx="12192000"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Tree>
    <p:extLst>
      <p:ext uri="{BB962C8B-B14F-4D97-AF65-F5344CB8AC3E}">
        <p14:creationId xmlns:p14="http://schemas.microsoft.com/office/powerpoint/2010/main" val="229826868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8475" y="5570767"/>
            <a:ext cx="12818077"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9941" y="5316711"/>
            <a:ext cx="12173527"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spTree>
    <p:extLst>
      <p:ext uri="{BB962C8B-B14F-4D97-AF65-F5344CB8AC3E}">
        <p14:creationId xmlns:p14="http://schemas.microsoft.com/office/powerpoint/2010/main" val="410617573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2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spTree>
    <p:extLst>
      <p:ext uri="{BB962C8B-B14F-4D97-AF65-F5344CB8AC3E}">
        <p14:creationId xmlns:p14="http://schemas.microsoft.com/office/powerpoint/2010/main" val="44871194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2021/11/20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7379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2021/11/20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554220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2021/11/20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363922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EA73C3-9A64-4C14-9DA9-DFCF0E8A170C}"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7508799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2021/11/20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946349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45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EA73C3-9A64-4C14-9DA9-DFCF0E8A170C}"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3210433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jp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jp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5.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1.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1.jp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A73C3-9A64-4C14-9DA9-DFCF0E8A170C}" type="datetimeFigureOut">
              <a:rPr lang="en-US" smtClean="0"/>
              <a:t>11/20/2021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37E9A-EF6A-4A52-BE97-E8A3CFC6B9B0}" type="slidenum">
              <a:rPr lang="en-US" smtClean="0"/>
              <a:t>‹#›</a:t>
            </a:fld>
            <a:endParaRPr lang="en-US"/>
          </a:p>
        </p:txBody>
      </p:sp>
    </p:spTree>
    <p:extLst>
      <p:ext uri="{BB962C8B-B14F-4D97-AF65-F5344CB8AC3E}">
        <p14:creationId xmlns:p14="http://schemas.microsoft.com/office/powerpoint/2010/main" val="485116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AB675-0451-46BA-B838-2996E7357EA3}" type="datetimeFigureOut">
              <a:rPr lang="en-US" smtClean="0">
                <a:solidFill>
                  <a:prstClr val="black">
                    <a:tint val="75000"/>
                  </a:prstClr>
                </a:solidFill>
              </a:rPr>
              <a:pPr/>
              <a:t>11/20/2021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227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62E82ED4-375F-4F08-A54B-E5C986F28C77}" type="datetimeFigureOut">
              <a:rPr lang="zh-CN" altLang="en-US" smtClean="0">
                <a:solidFill>
                  <a:prstClr val="black">
                    <a:tint val="75000"/>
                  </a:prstClr>
                </a:solidFill>
              </a:rPr>
              <a:pPr defTabSz="914377"/>
              <a:t>2021/11/20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60BA53EF-2EDB-4BAB-8ED2-F5C230947283}"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96976460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2000" b="-12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9"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3"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a16="http://schemas.microsoft.com/office/drawing/2014/main" id="{67ACCE60-7EFD-41A3-AF84-6A418BAD7F89}"/>
              </a:ext>
            </a:extLst>
          </p:cNvPr>
          <p:cNvSpPr/>
          <p:nvPr userDrawn="1"/>
        </p:nvSpPr>
        <p:spPr>
          <a:xfrm>
            <a:off x="8373518" y="6501173"/>
            <a:ext cx="2066591" cy="256545"/>
          </a:xfrm>
          <a:prstGeom prst="rect">
            <a:avLst/>
          </a:prstGeom>
        </p:spPr>
        <p:txBody>
          <a:bodyPr wrap="none">
            <a:spAutoFit/>
          </a:bodyPr>
          <a:lstStyle/>
          <a:p>
            <a:pPr>
              <a:buClr>
                <a:srgbClr val="000000"/>
              </a:buClr>
              <a:buFont typeface="Arial"/>
              <a:buNone/>
            </a:pPr>
            <a:r>
              <a:rPr lang="vi-VN" sz="1067" kern="0" dirty="0">
                <a:solidFill>
                  <a:srgbClr val="000000"/>
                </a:solidFill>
                <a:cs typeface="Arial"/>
                <a:sym typeface="Arial"/>
              </a:rPr>
              <a:t>FeistyForwarders_0968120672</a:t>
            </a:r>
          </a:p>
        </p:txBody>
      </p:sp>
    </p:spTree>
    <p:extLst>
      <p:ext uri="{BB962C8B-B14F-4D97-AF65-F5344CB8AC3E}">
        <p14:creationId xmlns:p14="http://schemas.microsoft.com/office/powerpoint/2010/main" val="1227642533"/>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2000" b="-12000"/>
          </a:stretch>
        </a:blip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5"/>
          <a:stretch>
            <a:fillRect/>
          </a:stretch>
        </p:blipFill>
        <p:spPr>
          <a:xfrm>
            <a:off x="1154" y="1150"/>
            <a:ext cx="12189692" cy="6855701"/>
          </a:xfrm>
          <a:prstGeom prst="rect">
            <a:avLst/>
          </a:prstGeom>
          <a:noFill/>
          <a:ln w="9525">
            <a:noFill/>
          </a:ln>
        </p:spPr>
      </p:pic>
    </p:spTree>
    <p:extLst>
      <p:ext uri="{BB962C8B-B14F-4D97-AF65-F5344CB8AC3E}">
        <p14:creationId xmlns:p14="http://schemas.microsoft.com/office/powerpoint/2010/main" val="82539607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ransition spd="slow">
    <p:split orient="vert"/>
  </p:transition>
  <p:hf sldNum="0" hdr="0"/>
  <p:txStyles>
    <p:title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p:titleStyle>
    <p:bodyStyle>
      <a:lvl1pPr marL="406701" lvl="0" indent="-406701" algn="l" defTabSz="1085915" eaLnBrk="1" fontAlgn="base" latinLnBrk="0" hangingPunct="1">
        <a:lnSpc>
          <a:spcPct val="100000"/>
        </a:lnSpc>
        <a:spcBef>
          <a:spcPct val="20000"/>
        </a:spcBef>
        <a:spcAft>
          <a:spcPct val="0"/>
        </a:spcAft>
        <a:buChar char="•"/>
        <a:defRPr sz="3763" b="0" i="0" u="none" kern="1200" baseline="0">
          <a:solidFill>
            <a:schemeClr val="tx1"/>
          </a:solidFill>
          <a:latin typeface="+mn-lt"/>
          <a:ea typeface="+mn-ea"/>
          <a:cs typeface="+mn-cs"/>
        </a:defRPr>
      </a:lvl1pPr>
      <a:lvl2pPr marL="882335" lvl="1" indent="-340067" algn="l" defTabSz="1085915" eaLnBrk="1" fontAlgn="base" latinLnBrk="0" hangingPunct="1">
        <a:lnSpc>
          <a:spcPct val="100000"/>
        </a:lnSpc>
        <a:spcBef>
          <a:spcPct val="20000"/>
        </a:spcBef>
        <a:spcAft>
          <a:spcPct val="0"/>
        </a:spcAft>
        <a:buChar char="–"/>
        <a:defRPr sz="3329" b="0" i="0" u="none" kern="1200" baseline="0">
          <a:solidFill>
            <a:schemeClr val="tx1"/>
          </a:solidFill>
          <a:latin typeface="+mn-lt"/>
          <a:ea typeface="+mn-ea"/>
          <a:cs typeface="+mn-cs"/>
        </a:defRPr>
      </a:lvl2pPr>
      <a:lvl3pPr marL="1357050" lvl="2" indent="-271134" algn="l" defTabSz="1085915"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3pPr>
      <a:lvl4pPr marL="1900237" lvl="3" indent="-272053"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4pPr>
      <a:lvl5pPr marL="2442506" lvl="4" indent="-271134"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5pPr>
      <a:lvl6pPr marL="1819816" lvl="5"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6pPr>
      <a:lvl7pPr marL="2150692" lvl="6"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7pPr>
      <a:lvl8pPr marL="2481567" lvl="7"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8pPr>
      <a:lvl9pPr marL="2812443" lvl="8"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9pPr>
    </p:bodyStyle>
    <p:otherStyle>
      <a:lvl1pPr marL="0" lvl="0" indent="0" algn="l" defTabSz="661751" eaLnBrk="1" fontAlgn="base" latinLnBrk="0" hangingPunct="1">
        <a:lnSpc>
          <a:spcPct val="100000"/>
        </a:lnSpc>
        <a:spcBef>
          <a:spcPct val="0"/>
        </a:spcBef>
        <a:spcAft>
          <a:spcPct val="0"/>
        </a:spcAft>
        <a:buNone/>
        <a:defRPr sz="1303" b="0" i="0" u="none" kern="1200" baseline="0">
          <a:solidFill>
            <a:schemeClr val="tx1"/>
          </a:solidFill>
          <a:latin typeface="+mn-lt"/>
          <a:ea typeface="+mn-ea"/>
          <a:cs typeface="+mn-cs"/>
        </a:defRPr>
      </a:lvl1pPr>
      <a:lvl2pPr marL="330876" lvl="1"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2pPr>
      <a:lvl3pPr marL="661751" lvl="2"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3pPr>
      <a:lvl4pPr marL="992627" lvl="3"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4pPr>
      <a:lvl5pPr marL="1323503" lvl="4"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5pPr>
      <a:lvl6pPr marL="1654378" lvl="5"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6pPr>
      <a:lvl7pPr marL="1985254" lvl="6"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7pPr>
      <a:lvl8pPr marL="2316129" lvl="7"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8pPr>
      <a:lvl9pPr marL="2647005" lvl="8"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62E82ED4-375F-4F08-A54B-E5C986F28C77}" type="datetimeFigureOut">
              <a:rPr lang="zh-CN" altLang="en-US" smtClean="0">
                <a:solidFill>
                  <a:prstClr val="black">
                    <a:tint val="75000"/>
                  </a:prstClr>
                </a:solidFill>
              </a:rPr>
              <a:pPr defTabSz="914377"/>
              <a:t>2021/11/20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60BA53EF-2EDB-4BAB-8ED2-F5C230947283}"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33732608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5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1.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3.xml"/><Relationship Id="rId1" Type="http://schemas.openxmlformats.org/officeDocument/2006/relationships/tags" Target="../tags/tag2.xml"/><Relationship Id="rId5" Type="http://schemas.openxmlformats.org/officeDocument/2006/relationships/image" Target="../media/image23.png"/><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3.xml"/><Relationship Id="rId1" Type="http://schemas.openxmlformats.org/officeDocument/2006/relationships/tags" Target="../tags/tag3.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3.xml"/><Relationship Id="rId1" Type="http://schemas.openxmlformats.org/officeDocument/2006/relationships/tags" Target="../tags/tag4.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1.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21.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6.xml"/><Relationship Id="rId1" Type="http://schemas.openxmlformats.org/officeDocument/2006/relationships/tags" Target="../tags/tag7.xml"/><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4451063" y="5695522"/>
            <a:ext cx="3751660" cy="1162478"/>
          </a:xfrm>
          <a:prstGeom prst="rect">
            <a:avLst/>
          </a:prstGeom>
        </p:spPr>
      </p:pic>
      <p:pic>
        <p:nvPicPr>
          <p:cNvPr id="2" name="图片 1"/>
          <p:cNvPicPr>
            <a:picLocks noChangeAspect="1"/>
          </p:cNvPicPr>
          <p:nvPr/>
        </p:nvPicPr>
        <p:blipFill rotWithShape="1">
          <a:blip r:embed="rId5" cstate="screen">
            <a:extLst>
              <a:ext uri="{28A0092B-C50C-407E-A947-70E740481C1C}">
                <a14:useLocalDpi xmlns:a14="http://schemas.microsoft.com/office/drawing/2010/main"/>
              </a:ext>
            </a:extLst>
          </a:blip>
          <a:srcRect l="4193" t="2191" r="2694" b="6031"/>
          <a:stretch>
            <a:fillRect/>
          </a:stretch>
        </p:blipFill>
        <p:spPr>
          <a:xfrm>
            <a:off x="0" y="4272917"/>
            <a:ext cx="2611755" cy="2374106"/>
          </a:xfrm>
          <a:prstGeom prst="rect">
            <a:avLst/>
          </a:prstGeom>
        </p:spPr>
      </p:pic>
      <p:pic>
        <p:nvPicPr>
          <p:cNvPr id="10" name="图片 9" descr="7025f93bab81e29a45dfc8ebfbf481b9"/>
          <p:cNvPicPr>
            <a:picLocks noChangeAspect="1"/>
          </p:cNvPicPr>
          <p:nvPr/>
        </p:nvPicPr>
        <p:blipFill>
          <a:blip r:embed="rId6"/>
          <a:stretch>
            <a:fillRect/>
          </a:stretch>
        </p:blipFill>
        <p:spPr>
          <a:xfrm>
            <a:off x="9278482" y="2589700"/>
            <a:ext cx="3589496" cy="5073015"/>
          </a:xfrm>
          <a:prstGeom prst="rect">
            <a:avLst/>
          </a:prstGeom>
        </p:spPr>
      </p:pic>
      <p:sp>
        <p:nvSpPr>
          <p:cNvPr id="9" name="矩形 8"/>
          <p:cNvSpPr/>
          <p:nvPr/>
        </p:nvSpPr>
        <p:spPr>
          <a:xfrm>
            <a:off x="0" y="0"/>
            <a:ext cx="12192000" cy="730816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Arial"/>
              <a:cs typeface="+mn-ea"/>
              <a:sym typeface="+mn-lt"/>
            </a:endParaRPr>
          </a:p>
        </p:txBody>
      </p:sp>
      <p:sp>
        <p:nvSpPr>
          <p:cNvPr id="12" name="Rectangle 11"/>
          <p:cNvSpPr/>
          <p:nvPr/>
        </p:nvSpPr>
        <p:spPr>
          <a:xfrm>
            <a:off x="2076995" y="2008266"/>
            <a:ext cx="8125096" cy="4770537"/>
          </a:xfrm>
          <a:prstGeom prst="rect">
            <a:avLst/>
          </a:prstGeom>
          <a:noFill/>
        </p:spPr>
        <p:txBody>
          <a:bodyPr wrap="square" lIns="91440" tIns="45720" rIns="91440" bIns="45720">
            <a:spAutoFit/>
          </a:bodyPr>
          <a:lstStyle/>
          <a:p>
            <a:pPr algn="ctr"/>
            <a:r>
              <a:rPr lang="vi-VN"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LUYỆN ĐỌC</a:t>
            </a:r>
            <a:r>
              <a:rPr lang="en-US"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vi-VN"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VIẾT</a:t>
            </a:r>
            <a:endParaRPr lang="en-US"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a:p>
            <a:r>
              <a:rPr lang="vi-VN"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6000" dirty="0">
                <a:solidFill>
                  <a:srgbClr val="0070C0"/>
                </a:solidFill>
                <a:effectLst>
                  <a:outerShdw blurRad="38100" dist="38100" dir="2700000" algn="tl">
                    <a:srgbClr val="000000">
                      <a:alpha val="43137"/>
                    </a:srgbClr>
                  </a:outerShdw>
                </a:effectLst>
                <a:latin typeface=".VnAvant" panose="020B7200000000000000" pitchFamily="34" charset="0"/>
                <a:ea typeface="Arial-Rounded" panose="020B0500000000000000" pitchFamily="34" charset="0"/>
                <a:cs typeface="Arial-Rounded" panose="020B0500000000000000" pitchFamily="34" charset="0"/>
              </a:rPr>
              <a:t>a</a:t>
            </a:r>
            <a:r>
              <a:rPr lang="vi-VN" sz="6000" dirty="0">
                <a:solidFill>
                  <a:srgbClr val="0070C0"/>
                </a:solidFill>
                <a:effectLst>
                  <a:outerShdw blurRad="38100" dist="38100" dir="2700000" algn="tl">
                    <a:srgbClr val="000000">
                      <a:alpha val="43137"/>
                    </a:srgbClr>
                  </a:outerShdw>
                </a:effectLst>
                <a:latin typeface=".VnAvant" panose="020B7200000000000000" pitchFamily="34" charset="0"/>
                <a:ea typeface="Arial-Rounded" panose="020B0500000000000000" pitchFamily="34" charset="0"/>
                <a:cs typeface="Arial-Rounded" panose="020B0500000000000000" pitchFamily="34" charset="0"/>
              </a:rPr>
              <a:t>u,</a:t>
            </a:r>
            <a:r>
              <a:rPr lang="vi-VN" sz="10000" dirty="0">
                <a:solidFill>
                  <a:srgbClr val="0070C0"/>
                </a:solidFill>
                <a:effectLst>
                  <a:outerShdw blurRad="38100" dist="38100" dir="2700000" algn="tl">
                    <a:srgbClr val="000000">
                      <a:alpha val="43137"/>
                    </a:srgbClr>
                  </a:outerShdw>
                </a:effectLst>
                <a:latin typeface=".VnAvant" panose="020B7200000000000000" pitchFamily="34" charset="0"/>
              </a:rPr>
              <a:t> </a:t>
            </a:r>
            <a:r>
              <a:rPr lang="vi-VN" sz="6000" dirty="0">
                <a:solidFill>
                  <a:srgbClr val="0070C0"/>
                </a:solidFill>
                <a:effectLst>
                  <a:outerShdw blurRad="38100" dist="38100" dir="2700000" algn="tl">
                    <a:srgbClr val="000000">
                      <a:alpha val="43137"/>
                    </a:srgbClr>
                  </a:outerShdw>
                </a:effectLst>
                <a:latin typeface=".VnAvant" panose="020B7200000000000000" pitchFamily="34" charset="0"/>
              </a:rPr>
              <a:t>©u,</a:t>
            </a:r>
            <a:r>
              <a:rPr lang="vi-VN" sz="10000" dirty="0">
                <a:solidFill>
                  <a:srgbClr val="0070C0"/>
                </a:solidFill>
                <a:effectLst>
                  <a:outerShdw blurRad="38100" dist="38100" dir="2700000" algn="tl">
                    <a:srgbClr val="000000">
                      <a:alpha val="43137"/>
                    </a:srgbClr>
                  </a:outerShdw>
                </a:effectLst>
                <a:latin typeface=".VnAvant" panose="020B7200000000000000" pitchFamily="34" charset="0"/>
                <a:ea typeface="Arial-Rounded" panose="020B0500000000000000" pitchFamily="34" charset="0"/>
                <a:cs typeface="Arial-Rounded" panose="020B0500000000000000" pitchFamily="34" charset="0"/>
              </a:rPr>
              <a:t> </a:t>
            </a:r>
            <a:r>
              <a:rPr lang="vi-VN" sz="6000" dirty="0">
                <a:solidFill>
                  <a:srgbClr val="0070C0"/>
                </a:solidFill>
                <a:effectLst>
                  <a:outerShdw blurRad="38100" dist="38100" dir="2700000" algn="tl">
                    <a:srgbClr val="000000">
                      <a:alpha val="43137"/>
                    </a:srgbClr>
                  </a:outerShdw>
                </a:effectLst>
                <a:latin typeface=".VnAvant" panose="020B7200000000000000" pitchFamily="34" charset="0"/>
                <a:ea typeface="Arial-Rounded" panose="020B0500000000000000" pitchFamily="34" charset="0"/>
                <a:cs typeface="Arial-Rounded" panose="020B0500000000000000" pitchFamily="34" charset="0"/>
              </a:rPr>
              <a:t>ªu,</a:t>
            </a:r>
            <a:r>
              <a:rPr lang="vi-VN" sz="10000" dirty="0">
                <a:solidFill>
                  <a:srgbClr val="0070C0"/>
                </a:solidFill>
                <a:effectLst>
                  <a:outerShdw blurRad="38100" dist="38100" dir="2700000" algn="tl">
                    <a:srgbClr val="000000">
                      <a:alpha val="43137"/>
                    </a:srgbClr>
                  </a:outerShdw>
                </a:effectLst>
                <a:latin typeface=".VnAvant" panose="020B7200000000000000" pitchFamily="34" charset="0"/>
                <a:ea typeface="Arial-Rounded" panose="020B0500000000000000" pitchFamily="34" charset="0"/>
                <a:cs typeface="Arial-Rounded" panose="020B0500000000000000" pitchFamily="34" charset="0"/>
              </a:rPr>
              <a:t> </a:t>
            </a:r>
            <a:r>
              <a:rPr lang="vi-VN" sz="6000" dirty="0">
                <a:solidFill>
                  <a:srgbClr val="0070C0"/>
                </a:solidFill>
                <a:effectLst>
                  <a:outerShdw blurRad="38100" dist="38100" dir="2700000" algn="tl">
                    <a:srgbClr val="000000">
                      <a:alpha val="43137"/>
                    </a:srgbClr>
                  </a:outerShdw>
                </a:effectLst>
                <a:latin typeface=".VnAvant" panose="020B7200000000000000" pitchFamily="34" charset="0"/>
                <a:ea typeface="Arial-Rounded" panose="020B0500000000000000" pitchFamily="34" charset="0"/>
                <a:cs typeface="Arial-Rounded" panose="020B0500000000000000" pitchFamily="34" charset="0"/>
              </a:rPr>
              <a:t>iu</a:t>
            </a:r>
            <a:r>
              <a:rPr lang="vi-VN" sz="6000" b="1" dirty="0">
                <a:ln w="9525">
                  <a:solidFill>
                    <a:prstClr val="white"/>
                  </a:solidFill>
                  <a:prstDash val="solid"/>
                </a:ln>
                <a:solidFill>
                  <a:srgbClr val="4472C4"/>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a:t>
            </a:r>
            <a:r>
              <a:rPr lang="vi-VN" sz="10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 </a:t>
            </a:r>
            <a:r>
              <a:rPr lang="vi-VN" sz="6000" dirty="0">
                <a:solidFill>
                  <a:srgbClr val="0070C0"/>
                </a:solidFill>
                <a:effectLst>
                  <a:outerShdw blurRad="38100" dist="38100" dir="2700000" algn="tl">
                    <a:srgbClr val="000000">
                      <a:alpha val="43137"/>
                    </a:srgbClr>
                  </a:outerShdw>
                </a:effectLst>
                <a:latin typeface=".VnAvant" panose="020B7200000000000000" pitchFamily="34" charset="0"/>
                <a:ea typeface="Arial-Rounded" panose="020B0500000000000000" pitchFamily="34" charset="0"/>
                <a:cs typeface="Arial-Rounded" panose="020B0500000000000000" pitchFamily="34" charset="0"/>
              </a:rPr>
              <a:t>ưu</a:t>
            </a:r>
            <a:endParaRPr lang="en-US" sz="3200" dirty="0">
              <a:solidFill>
                <a:srgbClr val="0070C0"/>
              </a:solidFill>
              <a:effectLst>
                <a:outerShdw blurRad="38100" dist="38100" dir="2700000" algn="tl">
                  <a:srgbClr val="000000">
                    <a:alpha val="43137"/>
                  </a:srgbClr>
                </a:outerShdw>
              </a:effectLst>
              <a:latin typeface=".VnAvant" panose="020B7200000000000000" pitchFamily="34" charset="0"/>
              <a:ea typeface="Arial-Rounded" panose="020B0500000000000000" pitchFamily="34" charset="0"/>
              <a:cs typeface="Arial-Rounded" panose="020B0500000000000000" pitchFamily="34" charset="0"/>
            </a:endParaRPr>
          </a:p>
          <a:p>
            <a:pPr lvl="0"/>
            <a:endParaRPr lang="en-US" sz="6000" dirty="0">
              <a:solidFill>
                <a:srgbClr val="0070C0"/>
              </a:solidFill>
              <a:latin typeface="UTM Avo" pitchFamily="18" charset="0"/>
              <a:ea typeface="Arial-Rounded" panose="020B0500000000000000" pitchFamily="34" charset="0"/>
              <a:cs typeface="Arial-Rounded" panose="020B0500000000000000" pitchFamily="34" charset="0"/>
            </a:endParaRPr>
          </a:p>
          <a:p>
            <a:pPr lvl="0"/>
            <a:endParaRPr lang="en-US" sz="6000" dirty="0">
              <a:solidFill>
                <a:srgbClr val="0070C0"/>
              </a:solidFill>
              <a:latin typeface=".VnAvant" panose="020B7200000000000000" pitchFamily="34" charset="0"/>
            </a:endParaRPr>
          </a:p>
          <a:p>
            <a:pPr lvl="0"/>
            <a:endParaRPr lang="en-US" sz="24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3981" y="-1134794"/>
            <a:ext cx="1713981" cy="1560490"/>
          </a:xfrm>
          <a:prstGeom prst="rect">
            <a:avLst/>
          </a:prstGeom>
        </p:spPr>
      </p:pic>
    </p:spTree>
    <p:extLst>
      <p:ext uri="{BB962C8B-B14F-4D97-AF65-F5344CB8AC3E}">
        <p14:creationId xmlns:p14="http://schemas.microsoft.com/office/powerpoint/2010/main" val="866838115"/>
      </p:ext>
    </p:extLst>
  </p:cSld>
  <p:clrMapOvr>
    <a:masterClrMapping/>
  </p:clrMapOvr>
  <p:transition spd="slow" advTm="2014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49" presetClass="path" presetSubtype="0" accel="50000" decel="50000" fill="hold" nodeType="afterEffect">
                                  <p:stCondLst>
                                    <p:cond delay="0"/>
                                  </p:stCondLst>
                                  <p:childTnLst>
                                    <p:animMotion origin="layout" path="M -0.10729 -0.08704 L 0.2138 0.22176 " pathEditMode="relative" rAng="0" ptsTypes="AA">
                                      <p:cBhvr>
                                        <p:cTn id="12" dur="1000" fill="hold"/>
                                        <p:tgtEl>
                                          <p:spTgt spid="3"/>
                                        </p:tgtEl>
                                        <p:attrNameLst>
                                          <p:attrName>ppt_x</p:attrName>
                                          <p:attrName>ppt_y</p:attrName>
                                        </p:attrNameLst>
                                      </p:cBhvr>
                                      <p:rCtr x="16055" y="15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E9B8422-AA08-4DF4-9839-8F112C80F27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03351" y="5835"/>
            <a:ext cx="9617075" cy="6852165"/>
          </a:xfrm>
          <a:prstGeom prst="rect">
            <a:avLst/>
          </a:prstGeom>
        </p:spPr>
      </p:pic>
      <p:sp>
        <p:nvSpPr>
          <p:cNvPr id="16" name="TextBox 15">
            <a:extLst>
              <a:ext uri="{FF2B5EF4-FFF2-40B4-BE49-F238E27FC236}">
                <a16:creationId xmlns:a16="http://schemas.microsoft.com/office/drawing/2014/main" id="{9862F450-DBBD-4A30-9A54-A213CE5B2609}"/>
              </a:ext>
            </a:extLst>
          </p:cNvPr>
          <p:cNvSpPr txBox="1"/>
          <p:nvPr/>
        </p:nvSpPr>
        <p:spPr>
          <a:xfrm>
            <a:off x="1446125" y="605415"/>
            <a:ext cx="1269337" cy="1015663"/>
          </a:xfrm>
          <a:prstGeom prst="rect">
            <a:avLst/>
          </a:prstGeom>
          <a:noFill/>
        </p:spPr>
        <p:txBody>
          <a:bodyPr wrap="square" rtlCol="0">
            <a:spAutoFit/>
          </a:bodyPr>
          <a:lstStyle/>
          <a:p>
            <a:pPr defTabSz="914377"/>
            <a:r>
              <a:rPr lang="vi-VN" sz="6000" b="1" dirty="0">
                <a:solidFill>
                  <a:srgbClr val="FF0000"/>
                </a:solidFill>
                <a:latin typeface="HP001 4 hàng" panose="020B0603050302020204" pitchFamily="34" charset="0"/>
              </a:rPr>
              <a:t>au</a:t>
            </a:r>
            <a:endParaRPr lang="en-US" sz="6000" b="1" dirty="0">
              <a:solidFill>
                <a:srgbClr val="FF0000"/>
              </a:solidFill>
              <a:latin typeface="HP001 4 hàng" panose="020B0603050302020204" pitchFamily="34" charset="0"/>
            </a:endParaRPr>
          </a:p>
        </p:txBody>
      </p:sp>
      <p:sp>
        <p:nvSpPr>
          <p:cNvPr id="17" name="TextBox 16">
            <a:extLst>
              <a:ext uri="{FF2B5EF4-FFF2-40B4-BE49-F238E27FC236}">
                <a16:creationId xmlns:a16="http://schemas.microsoft.com/office/drawing/2014/main" id="{372CB028-D410-4FD4-9521-AFBC6868A2A1}"/>
              </a:ext>
            </a:extLst>
          </p:cNvPr>
          <p:cNvSpPr txBox="1"/>
          <p:nvPr/>
        </p:nvSpPr>
        <p:spPr>
          <a:xfrm>
            <a:off x="1410463" y="1855357"/>
            <a:ext cx="3996859" cy="1015663"/>
          </a:xfrm>
          <a:prstGeom prst="rect">
            <a:avLst/>
          </a:prstGeom>
          <a:noFill/>
        </p:spPr>
        <p:txBody>
          <a:bodyPr wrap="square" rtlCol="0">
            <a:spAutoFit/>
          </a:bodyPr>
          <a:lstStyle/>
          <a:p>
            <a:pPr defTabSz="914377"/>
            <a:r>
              <a:rPr lang="vi-VN" sz="6000" b="1" dirty="0">
                <a:solidFill>
                  <a:srgbClr val="FF0000"/>
                </a:solidFill>
                <a:latin typeface="HP001 4 hàng"/>
              </a:rPr>
              <a:t>màu nâu</a:t>
            </a:r>
            <a:endParaRPr lang="en-US" sz="6000" b="1" dirty="0">
              <a:solidFill>
                <a:srgbClr val="FF0000"/>
              </a:solidFill>
              <a:latin typeface="HP001 4 hàng" panose="020B0603050302020204" pitchFamily="34" charset="0"/>
            </a:endParaRPr>
          </a:p>
        </p:txBody>
      </p:sp>
      <p:sp>
        <p:nvSpPr>
          <p:cNvPr id="18" name="TextBox 17">
            <a:extLst>
              <a:ext uri="{FF2B5EF4-FFF2-40B4-BE49-F238E27FC236}">
                <a16:creationId xmlns:a16="http://schemas.microsoft.com/office/drawing/2014/main" id="{0F017431-5832-4612-B122-DB9211E1A6EF}"/>
              </a:ext>
            </a:extLst>
          </p:cNvPr>
          <p:cNvSpPr txBox="1"/>
          <p:nvPr/>
        </p:nvSpPr>
        <p:spPr>
          <a:xfrm>
            <a:off x="1413626" y="3082677"/>
            <a:ext cx="1638667" cy="1015663"/>
          </a:xfrm>
          <a:prstGeom prst="rect">
            <a:avLst/>
          </a:prstGeom>
          <a:noFill/>
        </p:spPr>
        <p:txBody>
          <a:bodyPr wrap="square" rtlCol="0">
            <a:spAutoFit/>
          </a:bodyPr>
          <a:lstStyle/>
          <a:p>
            <a:pPr defTabSz="914377"/>
            <a:r>
              <a:rPr lang="vi-VN" sz="6000" b="1" dirty="0">
                <a:solidFill>
                  <a:srgbClr val="FF0000"/>
                </a:solidFill>
                <a:latin typeface="HP001 4 hàng" panose="020B0603050302020204" pitchFamily="34" charset="0"/>
              </a:rPr>
              <a:t>thêu</a:t>
            </a:r>
            <a:endParaRPr lang="en-US" sz="6000" b="1" dirty="0">
              <a:solidFill>
                <a:srgbClr val="FF0000"/>
              </a:solidFill>
              <a:latin typeface="HP001 4 hàng" panose="020B0603050302020204" pitchFamily="34" charset="0"/>
            </a:endParaRPr>
          </a:p>
        </p:txBody>
      </p:sp>
      <p:sp>
        <p:nvSpPr>
          <p:cNvPr id="19" name="TextBox 18">
            <a:extLst>
              <a:ext uri="{FF2B5EF4-FFF2-40B4-BE49-F238E27FC236}">
                <a16:creationId xmlns:a16="http://schemas.microsoft.com/office/drawing/2014/main" id="{7FE343A5-1777-43AA-824C-992B99F90B75}"/>
              </a:ext>
            </a:extLst>
          </p:cNvPr>
          <p:cNvSpPr txBox="1"/>
          <p:nvPr/>
        </p:nvSpPr>
        <p:spPr>
          <a:xfrm>
            <a:off x="1446124" y="4287156"/>
            <a:ext cx="1039499" cy="1036117"/>
          </a:xfrm>
          <a:prstGeom prst="rect">
            <a:avLst/>
          </a:prstGeom>
          <a:noFill/>
        </p:spPr>
        <p:txBody>
          <a:bodyPr wrap="square" rtlCol="0">
            <a:spAutoFit/>
          </a:bodyPr>
          <a:lstStyle/>
          <a:p>
            <a:pPr defTabSz="914377"/>
            <a:r>
              <a:rPr lang="en-US" sz="6133" b="1" dirty="0" err="1">
                <a:solidFill>
                  <a:srgbClr val="FF0000"/>
                </a:solidFill>
                <a:latin typeface="HP001 4 hàng" panose="020B0603050302020204" pitchFamily="34" charset="0"/>
              </a:rPr>
              <a:t>bà</a:t>
            </a:r>
            <a:r>
              <a:rPr lang="vi-VN" sz="6133" b="1" dirty="0">
                <a:solidFill>
                  <a:srgbClr val="FF0000"/>
                </a:solidFill>
                <a:latin typeface="HP001 4 hàng" panose="020B0603050302020204" pitchFamily="34" charset="0"/>
              </a:rPr>
              <a:t>  </a:t>
            </a:r>
            <a:endParaRPr lang="en-US" sz="6133" b="1" dirty="0">
              <a:solidFill>
                <a:srgbClr val="FF0000"/>
              </a:solidFill>
              <a:latin typeface="HP001 4 hàng" panose="020B0603050302020204" pitchFamily="34" charset="0"/>
            </a:endParaRPr>
          </a:p>
        </p:txBody>
      </p:sp>
      <p:sp>
        <p:nvSpPr>
          <p:cNvPr id="40" name="TextBox 39"/>
          <p:cNvSpPr txBox="1"/>
          <p:nvPr/>
        </p:nvSpPr>
        <p:spPr>
          <a:xfrm>
            <a:off x="1408547" y="5733169"/>
            <a:ext cx="368489" cy="461665"/>
          </a:xfrm>
          <a:prstGeom prst="rect">
            <a:avLst/>
          </a:prstGeom>
          <a:noFill/>
        </p:spPr>
        <p:txBody>
          <a:bodyPr wrap="square" rtlCol="0">
            <a:spAutoFit/>
          </a:bodyPr>
          <a:lstStyle/>
          <a:p>
            <a:r>
              <a:rPr lang="vi-VN" sz="2400" dirty="0"/>
              <a:t>.</a:t>
            </a:r>
            <a:endParaRPr lang="en-US" sz="2400" dirty="0"/>
          </a:p>
        </p:txBody>
      </p:sp>
      <p:sp>
        <p:nvSpPr>
          <p:cNvPr id="38" name="TextBox 37">
            <a:extLst>
              <a:ext uri="{FF2B5EF4-FFF2-40B4-BE49-F238E27FC236}">
                <a16:creationId xmlns:a16="http://schemas.microsoft.com/office/drawing/2014/main" id="{6F45C645-5A04-4196-BA32-DF030D1F1658}"/>
              </a:ext>
            </a:extLst>
          </p:cNvPr>
          <p:cNvSpPr txBox="1"/>
          <p:nvPr/>
        </p:nvSpPr>
        <p:spPr>
          <a:xfrm>
            <a:off x="2631959" y="609968"/>
            <a:ext cx="1269337" cy="1015663"/>
          </a:xfrm>
          <a:prstGeom prst="rect">
            <a:avLst/>
          </a:prstGeom>
          <a:noFill/>
        </p:spPr>
        <p:txBody>
          <a:bodyPr wrap="square" rtlCol="0">
            <a:spAutoFit/>
          </a:bodyPr>
          <a:lstStyle/>
          <a:p>
            <a:pPr defTabSz="914377"/>
            <a:r>
              <a:rPr lang="vi-VN" sz="6000" b="1" dirty="0">
                <a:solidFill>
                  <a:srgbClr val="FF0000"/>
                </a:solidFill>
                <a:latin typeface="HP001 4 hàng" panose="020B0603050302020204" pitchFamily="34" charset="0"/>
              </a:rPr>
              <a:t>âu</a:t>
            </a:r>
            <a:endParaRPr lang="en-US" sz="6000" b="1" dirty="0">
              <a:solidFill>
                <a:srgbClr val="FF0000"/>
              </a:solidFill>
              <a:latin typeface="HP001 4 hàng" panose="020B0603050302020204" pitchFamily="34" charset="0"/>
            </a:endParaRPr>
          </a:p>
        </p:txBody>
      </p:sp>
      <p:sp>
        <p:nvSpPr>
          <p:cNvPr id="41" name="TextBox 40">
            <a:extLst>
              <a:ext uri="{FF2B5EF4-FFF2-40B4-BE49-F238E27FC236}">
                <a16:creationId xmlns:a16="http://schemas.microsoft.com/office/drawing/2014/main" id="{BC074348-920A-4692-BD8A-9BCF9D7D9EF5}"/>
              </a:ext>
            </a:extLst>
          </p:cNvPr>
          <p:cNvSpPr txBox="1"/>
          <p:nvPr/>
        </p:nvSpPr>
        <p:spPr>
          <a:xfrm>
            <a:off x="3878330" y="601248"/>
            <a:ext cx="1269337" cy="1015663"/>
          </a:xfrm>
          <a:prstGeom prst="rect">
            <a:avLst/>
          </a:prstGeom>
          <a:noFill/>
        </p:spPr>
        <p:txBody>
          <a:bodyPr wrap="square" rtlCol="0">
            <a:spAutoFit/>
          </a:bodyPr>
          <a:lstStyle/>
          <a:p>
            <a:pPr defTabSz="914377"/>
            <a:r>
              <a:rPr lang="vi-VN" sz="6000" b="1" dirty="0">
                <a:solidFill>
                  <a:srgbClr val="FF0000"/>
                </a:solidFill>
                <a:latin typeface="HP001 4 hàng" panose="020B0603050302020204" pitchFamily="34" charset="0"/>
              </a:rPr>
              <a:t>êu</a:t>
            </a:r>
            <a:endParaRPr lang="en-US" sz="6000" b="1" dirty="0">
              <a:solidFill>
                <a:srgbClr val="FF0000"/>
              </a:solidFill>
              <a:latin typeface="HP001 4 hàng" panose="020B0603050302020204" pitchFamily="34" charset="0"/>
            </a:endParaRPr>
          </a:p>
        </p:txBody>
      </p:sp>
      <p:sp>
        <p:nvSpPr>
          <p:cNvPr id="42" name="TextBox 41">
            <a:extLst>
              <a:ext uri="{FF2B5EF4-FFF2-40B4-BE49-F238E27FC236}">
                <a16:creationId xmlns:a16="http://schemas.microsoft.com/office/drawing/2014/main" id="{2456495C-ABEA-4C43-ADBB-1B88ED95B3C8}"/>
              </a:ext>
            </a:extLst>
          </p:cNvPr>
          <p:cNvSpPr txBox="1"/>
          <p:nvPr/>
        </p:nvSpPr>
        <p:spPr>
          <a:xfrm>
            <a:off x="5091782" y="609968"/>
            <a:ext cx="1269337" cy="1015663"/>
          </a:xfrm>
          <a:prstGeom prst="rect">
            <a:avLst/>
          </a:prstGeom>
          <a:noFill/>
        </p:spPr>
        <p:txBody>
          <a:bodyPr wrap="square" rtlCol="0">
            <a:spAutoFit/>
          </a:bodyPr>
          <a:lstStyle/>
          <a:p>
            <a:pPr defTabSz="914377"/>
            <a:r>
              <a:rPr lang="vi-VN" sz="6000" b="1" dirty="0">
                <a:solidFill>
                  <a:srgbClr val="FF0000"/>
                </a:solidFill>
                <a:latin typeface="HP001 4 hàng" panose="020B0603050302020204" pitchFamily="34" charset="0"/>
              </a:rPr>
              <a:t>iu</a:t>
            </a:r>
            <a:endParaRPr lang="en-US" sz="6000" b="1" dirty="0">
              <a:solidFill>
                <a:srgbClr val="FF0000"/>
              </a:solidFill>
              <a:latin typeface="HP001 4 hàng" panose="020B0603050302020204" pitchFamily="34" charset="0"/>
            </a:endParaRPr>
          </a:p>
        </p:txBody>
      </p:sp>
      <p:sp>
        <p:nvSpPr>
          <p:cNvPr id="43" name="TextBox 42">
            <a:extLst>
              <a:ext uri="{FF2B5EF4-FFF2-40B4-BE49-F238E27FC236}">
                <a16:creationId xmlns:a16="http://schemas.microsoft.com/office/drawing/2014/main" id="{F1E7D751-50B6-4D76-8BE2-B90C8B183AAB}"/>
              </a:ext>
            </a:extLst>
          </p:cNvPr>
          <p:cNvSpPr txBox="1"/>
          <p:nvPr/>
        </p:nvSpPr>
        <p:spPr>
          <a:xfrm>
            <a:off x="6350711" y="596113"/>
            <a:ext cx="1269337" cy="1015663"/>
          </a:xfrm>
          <a:prstGeom prst="rect">
            <a:avLst/>
          </a:prstGeom>
          <a:noFill/>
        </p:spPr>
        <p:txBody>
          <a:bodyPr wrap="square" rtlCol="0">
            <a:spAutoFit/>
          </a:bodyPr>
          <a:lstStyle/>
          <a:p>
            <a:pPr defTabSz="914377"/>
            <a:r>
              <a:rPr lang="vi-VN" sz="6000" b="1" dirty="0">
                <a:solidFill>
                  <a:srgbClr val="FF0000"/>
                </a:solidFill>
                <a:latin typeface="HP001 4 hàng" panose="020B0603050302020204" pitchFamily="34" charset="0"/>
              </a:rPr>
              <a:t>ưu</a:t>
            </a:r>
            <a:endParaRPr lang="en-US" sz="6000" b="1" dirty="0">
              <a:solidFill>
                <a:srgbClr val="FF0000"/>
              </a:solidFill>
              <a:latin typeface="HP001 4 hàng" panose="020B0603050302020204" pitchFamily="34" charset="0"/>
            </a:endParaRPr>
          </a:p>
        </p:txBody>
      </p:sp>
      <p:sp>
        <p:nvSpPr>
          <p:cNvPr id="47" name="TextBox 46">
            <a:extLst>
              <a:ext uri="{FF2B5EF4-FFF2-40B4-BE49-F238E27FC236}">
                <a16:creationId xmlns:a16="http://schemas.microsoft.com/office/drawing/2014/main" id="{AA0FCB1A-DBAC-4DE8-AC18-81BFB45EADF5}"/>
              </a:ext>
            </a:extLst>
          </p:cNvPr>
          <p:cNvSpPr txBox="1"/>
          <p:nvPr/>
        </p:nvSpPr>
        <p:spPr>
          <a:xfrm>
            <a:off x="2456328" y="4300034"/>
            <a:ext cx="1422002" cy="1036117"/>
          </a:xfrm>
          <a:prstGeom prst="rect">
            <a:avLst/>
          </a:prstGeom>
          <a:noFill/>
        </p:spPr>
        <p:txBody>
          <a:bodyPr wrap="square" rtlCol="0">
            <a:spAutoFit/>
          </a:bodyPr>
          <a:lstStyle/>
          <a:p>
            <a:pPr defTabSz="914377"/>
            <a:r>
              <a:rPr lang="vi-VN" sz="6133" b="1" dirty="0">
                <a:solidFill>
                  <a:srgbClr val="FF0000"/>
                </a:solidFill>
                <a:latin typeface="HP001 4 hàng" panose="020B0603050302020204" pitchFamily="34" charset="0"/>
              </a:rPr>
              <a:t>em </a:t>
            </a:r>
            <a:endParaRPr lang="en-US" sz="6133" b="1" dirty="0">
              <a:solidFill>
                <a:srgbClr val="FF0000"/>
              </a:solidFill>
              <a:latin typeface="HP001 4 hàng" panose="020B0603050302020204" pitchFamily="34" charset="0"/>
            </a:endParaRPr>
          </a:p>
        </p:txBody>
      </p:sp>
      <p:sp>
        <p:nvSpPr>
          <p:cNvPr id="49" name="TextBox 48">
            <a:extLst>
              <a:ext uri="{FF2B5EF4-FFF2-40B4-BE49-F238E27FC236}">
                <a16:creationId xmlns:a16="http://schemas.microsoft.com/office/drawing/2014/main" id="{EF882687-8AD5-4001-87D6-1832C7D956F6}"/>
              </a:ext>
            </a:extLst>
          </p:cNvPr>
          <p:cNvSpPr txBox="1"/>
          <p:nvPr/>
        </p:nvSpPr>
        <p:spPr>
          <a:xfrm>
            <a:off x="3630317" y="4301117"/>
            <a:ext cx="1166676" cy="1036117"/>
          </a:xfrm>
          <a:prstGeom prst="rect">
            <a:avLst/>
          </a:prstGeom>
          <a:noFill/>
        </p:spPr>
        <p:txBody>
          <a:bodyPr wrap="square" rtlCol="0">
            <a:spAutoFit/>
          </a:bodyPr>
          <a:lstStyle/>
          <a:p>
            <a:pPr defTabSz="914377"/>
            <a:r>
              <a:rPr lang="vi-VN" sz="6133" b="1" dirty="0">
                <a:solidFill>
                  <a:srgbClr val="FF0000"/>
                </a:solidFill>
                <a:latin typeface="HP001 4 hàng" panose="020B0603050302020204" pitchFamily="34" charset="0"/>
              </a:rPr>
              <a:t>đã </a:t>
            </a:r>
            <a:endParaRPr lang="en-US" sz="6133" b="1" dirty="0">
              <a:solidFill>
                <a:srgbClr val="FF0000"/>
              </a:solidFill>
              <a:latin typeface="HP001 4 hàng" panose="020B0603050302020204" pitchFamily="34" charset="0"/>
            </a:endParaRPr>
          </a:p>
        </p:txBody>
      </p:sp>
      <p:sp>
        <p:nvSpPr>
          <p:cNvPr id="50" name="TextBox 49">
            <a:extLst>
              <a:ext uri="{FF2B5EF4-FFF2-40B4-BE49-F238E27FC236}">
                <a16:creationId xmlns:a16="http://schemas.microsoft.com/office/drawing/2014/main" id="{1418A6A1-3433-4691-B1A8-70ABB144CD87}"/>
              </a:ext>
            </a:extLst>
          </p:cNvPr>
          <p:cNvSpPr txBox="1"/>
          <p:nvPr/>
        </p:nvSpPr>
        <p:spPr>
          <a:xfrm>
            <a:off x="4647862" y="4300034"/>
            <a:ext cx="2337517" cy="1036117"/>
          </a:xfrm>
          <a:prstGeom prst="rect">
            <a:avLst/>
          </a:prstGeom>
          <a:noFill/>
        </p:spPr>
        <p:txBody>
          <a:bodyPr wrap="square" rtlCol="0">
            <a:spAutoFit/>
          </a:bodyPr>
          <a:lstStyle/>
          <a:p>
            <a:pPr defTabSz="914377"/>
            <a:r>
              <a:rPr lang="vi-VN" sz="6133" b="1" dirty="0">
                <a:solidFill>
                  <a:srgbClr val="FF0000"/>
                </a:solidFill>
                <a:latin typeface="HP001 4 hàng" panose="020B0603050302020204" pitchFamily="34" charset="0"/>
              </a:rPr>
              <a:t>nghỉ  </a:t>
            </a:r>
            <a:endParaRPr lang="en-US" sz="6133" b="1" dirty="0">
              <a:solidFill>
                <a:srgbClr val="FF0000"/>
              </a:solidFill>
              <a:latin typeface="HP001 4 hàng" panose="020B0603050302020204" pitchFamily="34" charset="0"/>
            </a:endParaRPr>
          </a:p>
        </p:txBody>
      </p:sp>
      <p:sp>
        <p:nvSpPr>
          <p:cNvPr id="23" name="TextBox 22">
            <a:extLst>
              <a:ext uri="{FF2B5EF4-FFF2-40B4-BE49-F238E27FC236}">
                <a16:creationId xmlns:a16="http://schemas.microsoft.com/office/drawing/2014/main" id="{1418A6A1-3433-4691-B1A8-70ABB144CD87}"/>
              </a:ext>
            </a:extLst>
          </p:cNvPr>
          <p:cNvSpPr txBox="1"/>
          <p:nvPr/>
        </p:nvSpPr>
        <p:spPr>
          <a:xfrm>
            <a:off x="6415106" y="4300034"/>
            <a:ext cx="2337517" cy="1036117"/>
          </a:xfrm>
          <a:prstGeom prst="rect">
            <a:avLst/>
          </a:prstGeom>
          <a:noFill/>
        </p:spPr>
        <p:txBody>
          <a:bodyPr wrap="square" rtlCol="0">
            <a:spAutoFit/>
          </a:bodyPr>
          <a:lstStyle/>
          <a:p>
            <a:pPr defTabSz="914377"/>
            <a:r>
              <a:rPr lang="vi-VN" sz="6133" b="1" dirty="0">
                <a:solidFill>
                  <a:srgbClr val="FF0000"/>
                </a:solidFill>
                <a:latin typeface="HP001 4 hàng" panose="020B0603050302020204" pitchFamily="34" charset="0"/>
              </a:rPr>
              <a:t>hưu.  </a:t>
            </a:r>
            <a:endParaRPr lang="en-US" sz="6133" b="1" dirty="0">
              <a:solidFill>
                <a:srgbClr val="FF0000"/>
              </a:solidFill>
              <a:latin typeface="HP001 4 hàng" panose="020B0603050302020204" pitchFamily="34" charset="0"/>
            </a:endParaRPr>
          </a:p>
        </p:txBody>
      </p:sp>
      <p:sp>
        <p:nvSpPr>
          <p:cNvPr id="24" name="TextBox 23">
            <a:extLst>
              <a:ext uri="{FF2B5EF4-FFF2-40B4-BE49-F238E27FC236}">
                <a16:creationId xmlns:a16="http://schemas.microsoft.com/office/drawing/2014/main" id="{1418A6A1-3433-4691-B1A8-70ABB144CD87}"/>
              </a:ext>
            </a:extLst>
          </p:cNvPr>
          <p:cNvSpPr txBox="1"/>
          <p:nvPr/>
        </p:nvSpPr>
        <p:spPr>
          <a:xfrm>
            <a:off x="2963949" y="3087981"/>
            <a:ext cx="2337517" cy="1036117"/>
          </a:xfrm>
          <a:prstGeom prst="rect">
            <a:avLst/>
          </a:prstGeom>
          <a:noFill/>
        </p:spPr>
        <p:txBody>
          <a:bodyPr wrap="square" rtlCol="0">
            <a:spAutoFit/>
          </a:bodyPr>
          <a:lstStyle/>
          <a:p>
            <a:pPr defTabSz="914377"/>
            <a:r>
              <a:rPr lang="vi-VN" sz="6133" b="1" dirty="0">
                <a:solidFill>
                  <a:srgbClr val="FF0000"/>
                </a:solidFill>
                <a:latin typeface="HP001 4 hàng" panose="020B0603050302020204" pitchFamily="34" charset="0"/>
              </a:rPr>
              <a:t>thùa</a:t>
            </a:r>
            <a:endParaRPr lang="en-US" sz="6133" b="1"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1851193970"/>
      </p:ext>
    </p:extLst>
  </p:cSld>
  <p:clrMapOvr>
    <a:masterClrMapping/>
  </p:clrMapOvr>
  <mc:AlternateContent xmlns:mc="http://schemas.openxmlformats.org/markup-compatibility/2006" xmlns:p14="http://schemas.microsoft.com/office/powerpoint/2010/main">
    <mc:Choice Requires="p14">
      <p:transition p14:dur="0" advTm="51718"/>
    </mc:Choice>
    <mc:Fallback xmlns="">
      <p:transition advTm="51718"/>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4">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7" name="TextBox 6"/>
          <p:cNvSpPr txBox="1"/>
          <p:nvPr/>
        </p:nvSpPr>
        <p:spPr>
          <a:xfrm>
            <a:off x="2744262" y="2415044"/>
            <a:ext cx="7166710" cy="1323439"/>
          </a:xfrm>
          <a:prstGeom prst="rect">
            <a:avLst/>
          </a:prstGeom>
          <a:noFill/>
        </p:spPr>
        <p:txBody>
          <a:bodyPr wrap="square" rtlCol="0">
            <a:spAutoFit/>
          </a:bodyPr>
          <a:lstStyle/>
          <a:p>
            <a:pPr marL="457189" indent="-457189">
              <a:buFont typeface="Wingdings" panose="05000000000000000000" pitchFamily="2" charset="2"/>
              <a:buChar char="v"/>
            </a:pP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Tổng</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kết</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nội</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dung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học</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a:t>
            </a:r>
          </a:p>
          <a:p>
            <a:pPr marL="457189" indent="-457189">
              <a:buFont typeface="Wingdings" panose="05000000000000000000" pitchFamily="2" charset="2"/>
              <a:buChar char="v"/>
            </a:pP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Dặn</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dò</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chuẩn</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bị</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sau</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89635081"/>
      </p:ext>
    </p:extLst>
  </p:cSld>
  <p:clrMapOvr>
    <a:masterClrMapping/>
  </p:clrMapOvr>
  <mc:AlternateContent xmlns:mc="http://schemas.openxmlformats.org/markup-compatibility/2006" xmlns:p14="http://schemas.microsoft.com/office/powerpoint/2010/main">
    <mc:Choice Requires="p14">
      <p:transition spd="slow" p14:dur="2000" advTm="11987"/>
    </mc:Choice>
    <mc:Fallback xmlns="">
      <p:transition spd="slow" advTm="11987"/>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33638" y="4595"/>
            <a:ext cx="12123574" cy="6847660"/>
          </a:xfrm>
          <a:prstGeom prst="rect">
            <a:avLst/>
          </a:prstGeom>
          <a:noFill/>
          <a:ln w="9525">
            <a:noFill/>
          </a:ln>
        </p:spPr>
      </p:pic>
      <p:pic>
        <p:nvPicPr>
          <p:cNvPr id="2084" name="图片 2083" descr="3"/>
          <p:cNvPicPr>
            <a:picLocks noChangeAspect="1"/>
          </p:cNvPicPr>
          <p:nvPr/>
        </p:nvPicPr>
        <p:blipFill>
          <a:blip r:embed="rId4"/>
          <a:stretch>
            <a:fillRect/>
          </a:stretch>
        </p:blipFill>
        <p:spPr>
          <a:xfrm>
            <a:off x="363384" y="814596"/>
            <a:ext cx="11569787" cy="11526128"/>
          </a:xfrm>
          <a:prstGeom prst="rect">
            <a:avLst/>
          </a:prstGeom>
          <a:noFill/>
          <a:ln w="9525">
            <a:noFill/>
          </a:ln>
        </p:spPr>
      </p:pic>
      <p:pic>
        <p:nvPicPr>
          <p:cNvPr id="2078" name="图片 2077" descr="2"/>
          <p:cNvPicPr>
            <a:picLocks noChangeAspect="1"/>
          </p:cNvPicPr>
          <p:nvPr/>
        </p:nvPicPr>
        <p:blipFill>
          <a:blip r:embed="rId5"/>
          <a:stretch>
            <a:fillRect/>
          </a:stretch>
        </p:blipFill>
        <p:spPr>
          <a:xfrm>
            <a:off x="637978" y="302400"/>
            <a:ext cx="2233532" cy="746809"/>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9379085" y="302171"/>
            <a:ext cx="2502383" cy="1165021"/>
          </a:xfrm>
          <a:prstGeom prst="rect">
            <a:avLst/>
          </a:prstGeom>
          <a:noFill/>
          <a:ln w="9525">
            <a:noFill/>
          </a:ln>
        </p:spPr>
      </p:pic>
      <p:sp>
        <p:nvSpPr>
          <p:cNvPr id="7" name="Rectangle 6"/>
          <p:cNvSpPr/>
          <p:nvPr/>
        </p:nvSpPr>
        <p:spPr>
          <a:xfrm>
            <a:off x="4228101" y="3614449"/>
            <a:ext cx="4039888" cy="1015663"/>
          </a:xfrm>
          <a:prstGeom prst="rect">
            <a:avLst/>
          </a:prstGeom>
          <a:noFill/>
        </p:spPr>
        <p:txBody>
          <a:bodyPr wrap="none" lIns="91440" tIns="45720" rIns="91440" bIns="45720">
            <a:spAutoFit/>
          </a:bodyPr>
          <a:lstStyle/>
          <a:p>
            <a:pPr algn="ctr"/>
            <a:r>
              <a:rPr lang="vi-VN"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KHỞI ĐỘNG</a:t>
            </a:r>
            <a:endParaRPr lang="en-US"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50676533"/>
      </p:ext>
    </p:extLst>
  </p:cSld>
  <p:clrMapOvr>
    <a:masterClrMapping/>
  </p:clrMapOvr>
  <p:transition spd="slow" advTm="17237">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 presetClass="entr" presetSubtype="2" fill="hold" nodeType="withEffect">
                                  <p:stCondLst>
                                    <p:cond delay="0"/>
                                  </p:stCondLst>
                                  <p:childTnLst>
                                    <p:set>
                                      <p:cBhvr>
                                        <p:cTn id="8" dur="1" fill="hold">
                                          <p:stCondLst>
                                            <p:cond delay="0"/>
                                          </p:stCondLst>
                                        </p:cTn>
                                        <p:tgtEl>
                                          <p:spTgt spid="2078"/>
                                        </p:tgtEl>
                                        <p:attrNameLst>
                                          <p:attrName>style.visibility</p:attrName>
                                        </p:attrNameLst>
                                      </p:cBhvr>
                                      <p:to>
                                        <p:strVal val="visible"/>
                                      </p:to>
                                    </p:set>
                                    <p:anim calcmode="lin" valueType="num">
                                      <p:cBhvr additive="base">
                                        <p:cTn id="9" dur="500" fill="hold"/>
                                        <p:tgtEl>
                                          <p:spTgt spid="2078"/>
                                        </p:tgtEl>
                                        <p:attrNameLst>
                                          <p:attrName>ppt_x</p:attrName>
                                        </p:attrNameLst>
                                      </p:cBhvr>
                                      <p:tavLst>
                                        <p:tav tm="0">
                                          <p:val>
                                            <p:strVal val="1+#ppt_w/2"/>
                                          </p:val>
                                        </p:tav>
                                        <p:tav tm="100000">
                                          <p:val>
                                            <p:strVal val="#ppt_x"/>
                                          </p:val>
                                        </p:tav>
                                      </p:tavLst>
                                    </p:anim>
                                    <p:anim calcmode="lin" valueType="num">
                                      <p:cBhvr additive="base">
                                        <p:cTn id="10" dur="500" fill="hold"/>
                                        <p:tgtEl>
                                          <p:spTgt spid="2078"/>
                                        </p:tgtEl>
                                        <p:attrNameLst>
                                          <p:attrName>ppt_y</p:attrName>
                                        </p:attrNameLst>
                                      </p:cBhvr>
                                      <p:tavLst>
                                        <p:tav tm="0">
                                          <p:val>
                                            <p:strVal val="#ppt_y"/>
                                          </p:val>
                                        </p:tav>
                                        <p:tav tm="100000">
                                          <p:val>
                                            <p:strVal val="#ppt_y"/>
                                          </p:val>
                                        </p:tav>
                                      </p:tavLst>
                                    </p:anim>
                                  </p:childTnLst>
                                </p:cTn>
                              </p:par>
                              <p:par>
                                <p:cTn id="11" presetID="47" presetClass="entr" presetSubtype="0" fill="hold" nodeType="withEffect">
                                  <p:stCondLst>
                                    <p:cond delay="0"/>
                                  </p:stCondLst>
                                  <p:childTnLst>
                                    <p:set>
                                      <p:cBhvr>
                                        <p:cTn id="12" dur="1" fill="hold">
                                          <p:stCondLst>
                                            <p:cond delay="0"/>
                                          </p:stCondLst>
                                        </p:cTn>
                                        <p:tgtEl>
                                          <p:spTgt spid="2088"/>
                                        </p:tgtEl>
                                        <p:attrNameLst>
                                          <p:attrName>style.visibility</p:attrName>
                                        </p:attrNameLst>
                                      </p:cBhvr>
                                      <p:to>
                                        <p:strVal val="visible"/>
                                      </p:to>
                                    </p:set>
                                    <p:animEffect transition="in" filter="fade">
                                      <p:cBhvr>
                                        <p:cTn id="13" dur="1000"/>
                                        <p:tgtEl>
                                          <p:spTgt spid="2088"/>
                                        </p:tgtEl>
                                      </p:cBhvr>
                                    </p:animEffect>
                                    <p:anim calcmode="lin" valueType="num">
                                      <p:cBhvr>
                                        <p:cTn id="14" dur="1000" fill="hold"/>
                                        <p:tgtEl>
                                          <p:spTgt spid="2088"/>
                                        </p:tgtEl>
                                        <p:attrNameLst>
                                          <p:attrName>ppt_x</p:attrName>
                                        </p:attrNameLst>
                                      </p:cBhvr>
                                      <p:tavLst>
                                        <p:tav tm="0">
                                          <p:val>
                                            <p:strVal val="#ppt_x"/>
                                          </p:val>
                                        </p:tav>
                                        <p:tav tm="100000">
                                          <p:val>
                                            <p:strVal val="#ppt_x"/>
                                          </p:val>
                                        </p:tav>
                                      </p:tavLst>
                                    </p:anim>
                                    <p:anim calcmode="lin" valueType="num">
                                      <p:cBhvr>
                                        <p:cTn id="15"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8" name="Rectangle 7"/>
          <p:cNvSpPr/>
          <p:nvPr/>
        </p:nvSpPr>
        <p:spPr>
          <a:xfrm>
            <a:off x="3082119" y="2967335"/>
            <a:ext cx="6878807" cy="923330"/>
          </a:xfrm>
          <a:prstGeom prst="rect">
            <a:avLst/>
          </a:prstGeom>
          <a:noFill/>
        </p:spPr>
        <p:txBody>
          <a:bodyPr wrap="none" lIns="91440" tIns="45720" rIns="91440" bIns="45720">
            <a:spAutoFit/>
          </a:bodyPr>
          <a:lstStyle/>
          <a:p>
            <a:pPr algn="ctr"/>
            <a:r>
              <a:rPr lang="vi-VN"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Hoạt động 1: Luyện đọc</a:t>
            </a:r>
            <a:endPar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763942502"/>
      </p:ext>
    </p:extLst>
  </p:cSld>
  <p:clrMapOvr>
    <a:masterClrMapping/>
  </p:clrMapOvr>
  <mc:AlternateContent xmlns:mc="http://schemas.openxmlformats.org/markup-compatibility/2006" xmlns:p14="http://schemas.microsoft.com/office/powerpoint/2010/main">
    <mc:Choice Requires="p14">
      <p:transition spd="slow" p14:dur="2000" advTm="10687"/>
    </mc:Choice>
    <mc:Fallback xmlns="">
      <p:transition spd="slow" advTm="106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Rounded Rectangle 2"/>
          <p:cNvSpPr/>
          <p:nvPr/>
        </p:nvSpPr>
        <p:spPr>
          <a:xfrm>
            <a:off x="1209822" y="886265"/>
            <a:ext cx="2932520" cy="9706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37358" y="1002714"/>
            <a:ext cx="2250831" cy="707886"/>
          </a:xfrm>
          <a:prstGeom prst="rect">
            <a:avLst/>
          </a:prstGeom>
          <a:noFill/>
        </p:spPr>
        <p:txBody>
          <a:bodyPr wrap="square" rtlCol="0">
            <a:spAutoFit/>
          </a:bodyPr>
          <a:lstStyle/>
          <a:p>
            <a:r>
              <a:rPr lang="vi-VN" sz="40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Đọc </a:t>
            </a:r>
            <a:r>
              <a:rPr lang="en-US" sz="4000" b="1" dirty="0" err="1">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vần</a:t>
            </a:r>
            <a:endParaRPr lang="en-US" sz="40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Oval 4"/>
          <p:cNvSpPr/>
          <p:nvPr/>
        </p:nvSpPr>
        <p:spPr>
          <a:xfrm>
            <a:off x="1287193" y="1167806"/>
            <a:ext cx="527536" cy="485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36430" y="1076585"/>
            <a:ext cx="281354" cy="646331"/>
          </a:xfrm>
          <a:prstGeom prst="rect">
            <a:avLst/>
          </a:prstGeom>
          <a:noFill/>
        </p:spPr>
        <p:txBody>
          <a:bodyPr wrap="square" rtlCol="0">
            <a:spAutoFit/>
          </a:bodyPr>
          <a:lstStyle/>
          <a:p>
            <a:r>
              <a:rPr lang="vi-VN" sz="3600" dirty="0"/>
              <a:t>1</a:t>
            </a:r>
            <a:endParaRPr lang="en-US" sz="3600" dirty="0"/>
          </a:p>
        </p:txBody>
      </p:sp>
      <p:sp>
        <p:nvSpPr>
          <p:cNvPr id="2" name="TextBox 1"/>
          <p:cNvSpPr txBox="1"/>
          <p:nvPr/>
        </p:nvSpPr>
        <p:spPr>
          <a:xfrm>
            <a:off x="1480100" y="2150064"/>
            <a:ext cx="2508089" cy="1631216"/>
          </a:xfrm>
          <a:prstGeom prst="rect">
            <a:avLst/>
          </a:prstGeom>
          <a:solidFill>
            <a:schemeClr val="accent5">
              <a:lumMod val="20000"/>
              <a:lumOff val="80000"/>
            </a:schemeClr>
          </a:solidFill>
        </p:spPr>
        <p:txBody>
          <a:bodyPr wrap="square" rtlCol="0">
            <a:spAutoFit/>
          </a:bodyPr>
          <a:lstStyle/>
          <a:p>
            <a:r>
              <a:rPr lang="vi-VN" sz="10000" dirty="0">
                <a:solidFill>
                  <a:srgbClr val="0070C0"/>
                </a:solidFill>
                <a:ea typeface="Arial-Rounded" panose="020B0500000000000000" pitchFamily="34" charset="0"/>
                <a:cs typeface="Arial-Rounded" panose="020B0500000000000000" pitchFamily="34" charset="0"/>
              </a:rPr>
              <a:t> </a:t>
            </a:r>
            <a:r>
              <a:rPr lang="en-US" sz="10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a</a:t>
            </a:r>
            <a:r>
              <a:rPr lang="vi-VN" sz="10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u</a:t>
            </a:r>
            <a:endParaRPr lang="en-US" sz="100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sp>
        <p:nvSpPr>
          <p:cNvPr id="10" name="TextBox 9"/>
          <p:cNvSpPr txBox="1"/>
          <p:nvPr/>
        </p:nvSpPr>
        <p:spPr>
          <a:xfrm>
            <a:off x="4603847" y="2150064"/>
            <a:ext cx="2419643" cy="1631216"/>
          </a:xfrm>
          <a:prstGeom prst="rect">
            <a:avLst/>
          </a:prstGeom>
          <a:solidFill>
            <a:schemeClr val="accent5">
              <a:lumMod val="20000"/>
              <a:lumOff val="80000"/>
            </a:schemeClr>
          </a:solidFill>
        </p:spPr>
        <p:txBody>
          <a:bodyPr wrap="square" rtlCol="0">
            <a:spAutoFit/>
          </a:bodyPr>
          <a:lstStyle/>
          <a:p>
            <a:endParaRPr lang="en-US" sz="100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sp>
        <p:nvSpPr>
          <p:cNvPr id="11" name="TextBox 10"/>
          <p:cNvSpPr txBox="1"/>
          <p:nvPr/>
        </p:nvSpPr>
        <p:spPr>
          <a:xfrm>
            <a:off x="7754626" y="2089909"/>
            <a:ext cx="2711398" cy="1631216"/>
          </a:xfrm>
          <a:prstGeom prst="rect">
            <a:avLst/>
          </a:prstGeom>
          <a:solidFill>
            <a:schemeClr val="accent5">
              <a:lumMod val="20000"/>
              <a:lumOff val="80000"/>
            </a:schemeClr>
          </a:solidFill>
        </p:spPr>
        <p:txBody>
          <a:bodyPr wrap="square" rtlCol="0">
            <a:spAutoFit/>
          </a:bodyPr>
          <a:lstStyle/>
          <a:p>
            <a:r>
              <a:rPr lang="vi-VN" sz="10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ªu</a:t>
            </a:r>
            <a:endParaRPr lang="en-US" sz="10000" dirty="0">
              <a:solidFill>
                <a:srgbClr val="0070C0"/>
              </a:solidFill>
              <a:latin typeface="UTM Avo" pitchFamily="18" charset="0"/>
              <a:ea typeface="Arial-Rounded" panose="020B0500000000000000" pitchFamily="34" charset="0"/>
              <a:cs typeface="Arial-Rounded" panose="020B0500000000000000"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707" y="6272733"/>
            <a:ext cx="865707" cy="1170533"/>
          </a:xfrm>
          <a:prstGeom prst="rect">
            <a:avLst/>
          </a:prstGeom>
        </p:spPr>
      </p:pic>
      <p:sp>
        <p:nvSpPr>
          <p:cNvPr id="12" name="TextBox 11">
            <a:extLst>
              <a:ext uri="{FF2B5EF4-FFF2-40B4-BE49-F238E27FC236}">
                <a16:creationId xmlns:a16="http://schemas.microsoft.com/office/drawing/2014/main" id="{65127234-9038-4DC8-B95F-757A0C44C191}"/>
              </a:ext>
            </a:extLst>
          </p:cNvPr>
          <p:cNvSpPr txBox="1"/>
          <p:nvPr/>
        </p:nvSpPr>
        <p:spPr>
          <a:xfrm>
            <a:off x="2126662" y="4247590"/>
            <a:ext cx="2477185" cy="1631216"/>
          </a:xfrm>
          <a:prstGeom prst="rect">
            <a:avLst/>
          </a:prstGeom>
          <a:solidFill>
            <a:schemeClr val="accent5">
              <a:lumMod val="20000"/>
              <a:lumOff val="80000"/>
            </a:schemeClr>
          </a:solidFill>
        </p:spPr>
        <p:txBody>
          <a:bodyPr wrap="square" rtlCol="0">
            <a:spAutoFit/>
          </a:bodyPr>
          <a:lstStyle/>
          <a:p>
            <a:r>
              <a:rPr lang="vi-VN" sz="10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10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iu</a:t>
            </a:r>
            <a:endParaRPr lang="en-US" sz="100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CEDD67DB-3B2E-4816-BB8A-26F79E86610F}"/>
              </a:ext>
            </a:extLst>
          </p:cNvPr>
          <p:cNvSpPr txBox="1"/>
          <p:nvPr/>
        </p:nvSpPr>
        <p:spPr>
          <a:xfrm>
            <a:off x="5318975" y="4275149"/>
            <a:ext cx="2820473" cy="1631216"/>
          </a:xfrm>
          <a:prstGeom prst="rect">
            <a:avLst/>
          </a:prstGeom>
          <a:solidFill>
            <a:schemeClr val="accent5">
              <a:lumMod val="20000"/>
              <a:lumOff val="80000"/>
            </a:schemeClr>
          </a:solidFill>
        </p:spPr>
        <p:txBody>
          <a:bodyPr wrap="square" rtlCol="0">
            <a:spAutoFit/>
          </a:bodyPr>
          <a:lstStyle/>
          <a:p>
            <a:r>
              <a:rPr lang="vi-VN" sz="10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 ưu ­­­</a:t>
            </a:r>
            <a:endParaRPr lang="en-US" sz="100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DF575A3A-5635-4068-8053-1B31D1AF32EB}"/>
              </a:ext>
            </a:extLst>
          </p:cNvPr>
          <p:cNvSpPr txBox="1"/>
          <p:nvPr/>
        </p:nvSpPr>
        <p:spPr>
          <a:xfrm>
            <a:off x="4799609" y="2150064"/>
            <a:ext cx="2302525" cy="1631216"/>
          </a:xfrm>
          <a:prstGeom prst="rect">
            <a:avLst/>
          </a:prstGeom>
          <a:noFill/>
        </p:spPr>
        <p:txBody>
          <a:bodyPr wrap="square" rtlCol="0">
            <a:spAutoFit/>
          </a:bodyPr>
          <a:lstStyle/>
          <a:p>
            <a:r>
              <a:rPr lang="vi-VN" sz="10000" dirty="0">
                <a:solidFill>
                  <a:srgbClr val="0070C0"/>
                </a:solidFill>
                <a:latin typeface=".VnAvant" panose="020B7200000000000000" pitchFamily="34" charset="0"/>
              </a:rPr>
              <a:t>©u</a:t>
            </a:r>
            <a:endParaRPr lang="en-US" sz="10000" dirty="0">
              <a:solidFill>
                <a:srgbClr val="0070C0"/>
              </a:solidFill>
              <a:latin typeface=".VnAvant" panose="020B7200000000000000" pitchFamily="34" charset="0"/>
            </a:endParaRPr>
          </a:p>
        </p:txBody>
      </p:sp>
    </p:spTree>
    <p:custDataLst>
      <p:tags r:id="rId1"/>
    </p:custDataLst>
    <p:extLst>
      <p:ext uri="{BB962C8B-B14F-4D97-AF65-F5344CB8AC3E}">
        <p14:creationId xmlns:p14="http://schemas.microsoft.com/office/powerpoint/2010/main" val="3911128060"/>
      </p:ext>
    </p:extLst>
  </p:cSld>
  <p:clrMapOvr>
    <a:masterClrMapping/>
  </p:clrMapOvr>
  <p:transition spd="slow" advTm="15134">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afterEffect">
                                  <p:stCondLst>
                                    <p:cond delay="0"/>
                                  </p:stCondLst>
                                  <p:childTnLst>
                                    <p:animMotion origin="layout" path="M 0.04571 0.02407 L 0.15769 -0.18981 " pathEditMode="relative" rAng="0" ptsTypes="AA">
                                      <p:cBhvr>
                                        <p:cTn id="6" dur="2000" fill="hold"/>
                                        <p:tgtEl>
                                          <p:spTgt spid="7"/>
                                        </p:tgtEl>
                                        <p:attrNameLst>
                                          <p:attrName>ppt_x</p:attrName>
                                          <p:attrName>ppt_y</p:attrName>
                                        </p:attrNameLst>
                                      </p:cBhvr>
                                      <p:rCtr x="5599" y="-10694"/>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P spid="13"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Rounded Rectangle 2"/>
          <p:cNvSpPr/>
          <p:nvPr/>
        </p:nvSpPr>
        <p:spPr>
          <a:xfrm>
            <a:off x="1034457" y="267285"/>
            <a:ext cx="3035607" cy="9706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36829" y="405243"/>
            <a:ext cx="2624676" cy="584775"/>
          </a:xfrm>
          <a:prstGeom prst="rect">
            <a:avLst/>
          </a:prstGeom>
          <a:noFill/>
        </p:spPr>
        <p:txBody>
          <a:bodyPr wrap="square" rtlCol="0">
            <a:spAutoFit/>
          </a:bodyPr>
          <a:lstStyle/>
          <a:p>
            <a:r>
              <a:rPr lang="vi-VN"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Đọc từ ngữ</a:t>
            </a:r>
            <a:endParaRPr lang="en-US"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Oval 4"/>
          <p:cNvSpPr/>
          <p:nvPr/>
        </p:nvSpPr>
        <p:spPr>
          <a:xfrm>
            <a:off x="1047434" y="496464"/>
            <a:ext cx="527536" cy="485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18267" y="405243"/>
            <a:ext cx="281354" cy="646331"/>
          </a:xfrm>
          <a:prstGeom prst="rect">
            <a:avLst/>
          </a:prstGeom>
          <a:noFill/>
        </p:spPr>
        <p:txBody>
          <a:bodyPr wrap="square" rtlCol="0">
            <a:spAutoFit/>
          </a:bodyPr>
          <a:lstStyle/>
          <a:p>
            <a:r>
              <a:rPr lang="en-US" sz="3600" dirty="0"/>
              <a:t>2</a:t>
            </a:r>
          </a:p>
        </p:txBody>
      </p:sp>
      <p:sp>
        <p:nvSpPr>
          <p:cNvPr id="16" name="TextBox 15"/>
          <p:cNvSpPr txBox="1"/>
          <p:nvPr/>
        </p:nvSpPr>
        <p:spPr>
          <a:xfrm>
            <a:off x="4451463" y="653179"/>
            <a:ext cx="6216782" cy="1169551"/>
          </a:xfrm>
          <a:prstGeom prst="rect">
            <a:avLst/>
          </a:prstGeom>
          <a:solidFill>
            <a:schemeClr val="accent5">
              <a:lumMod val="20000"/>
              <a:lumOff val="80000"/>
            </a:schemeClr>
          </a:solidFill>
        </p:spPr>
        <p:txBody>
          <a:bodyPr wrap="square" rtlCol="0">
            <a:spAutoFit/>
          </a:bodyPr>
          <a:lstStyle/>
          <a:p>
            <a:pPr algn="ctr"/>
            <a:r>
              <a:rPr lang="vi-VN"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Thªu thïa</a:t>
            </a:r>
            <a:endParaRPr lang="en-US"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sp>
        <p:nvSpPr>
          <p:cNvPr id="17" name="TextBox 16"/>
          <p:cNvSpPr txBox="1"/>
          <p:nvPr/>
        </p:nvSpPr>
        <p:spPr>
          <a:xfrm>
            <a:off x="4419593" y="2041666"/>
            <a:ext cx="6216782" cy="1169551"/>
          </a:xfrm>
          <a:prstGeom prst="rect">
            <a:avLst/>
          </a:prstGeom>
          <a:solidFill>
            <a:schemeClr val="accent5">
              <a:lumMod val="20000"/>
              <a:lumOff val="80000"/>
            </a:schemeClr>
          </a:solidFill>
        </p:spPr>
        <p:txBody>
          <a:bodyPr wrap="square" rtlCol="0">
            <a:spAutoFit/>
          </a:bodyPr>
          <a:lstStyle/>
          <a:p>
            <a:pPr algn="ctr"/>
            <a:r>
              <a:rPr lang="vi-VN"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mµu n©u</a:t>
            </a:r>
            <a:endParaRPr lang="en-US"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sp>
        <p:nvSpPr>
          <p:cNvPr id="12" name="TextBox 11"/>
          <p:cNvSpPr txBox="1"/>
          <p:nvPr/>
        </p:nvSpPr>
        <p:spPr>
          <a:xfrm>
            <a:off x="584287" y="3461523"/>
            <a:ext cx="4999198" cy="1169551"/>
          </a:xfrm>
          <a:prstGeom prst="rect">
            <a:avLst/>
          </a:prstGeom>
          <a:solidFill>
            <a:schemeClr val="accent5">
              <a:lumMod val="20000"/>
              <a:lumOff val="80000"/>
            </a:schemeClr>
          </a:solidFill>
        </p:spPr>
        <p:txBody>
          <a:bodyPr wrap="square" rtlCol="0">
            <a:spAutoFit/>
          </a:bodyPr>
          <a:lstStyle/>
          <a:p>
            <a:pPr algn="ctr"/>
            <a:r>
              <a:rPr lang="vi-VN" sz="7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tiu nghØu</a:t>
            </a:r>
            <a:endParaRPr lang="en-US"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sp>
        <p:nvSpPr>
          <p:cNvPr id="22" name="TextBox 21"/>
          <p:cNvSpPr txBox="1"/>
          <p:nvPr/>
        </p:nvSpPr>
        <p:spPr>
          <a:xfrm>
            <a:off x="736687" y="5030600"/>
            <a:ext cx="4999198" cy="1169551"/>
          </a:xfrm>
          <a:prstGeom prst="rect">
            <a:avLst/>
          </a:prstGeom>
          <a:solidFill>
            <a:schemeClr val="accent5">
              <a:lumMod val="20000"/>
              <a:lumOff val="80000"/>
            </a:schemeClr>
          </a:solidFill>
        </p:spPr>
        <p:txBody>
          <a:bodyPr wrap="square" rtlCol="0">
            <a:spAutoFit/>
          </a:bodyPr>
          <a:lstStyle/>
          <a:p>
            <a:pPr algn="ctr"/>
            <a:r>
              <a:rPr lang="vi-VN" sz="7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nghỉ hưu</a:t>
            </a:r>
            <a:endParaRPr lang="en-US"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cxnSp>
        <p:nvCxnSpPr>
          <p:cNvPr id="18" name="Straight Connector 17"/>
          <p:cNvCxnSpPr/>
          <p:nvPr/>
        </p:nvCxnSpPr>
        <p:spPr>
          <a:xfrm>
            <a:off x="6358435" y="1653157"/>
            <a:ext cx="11695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358434" y="3044074"/>
            <a:ext cx="11695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222418" y="3044074"/>
            <a:ext cx="11695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161505" y="4460751"/>
            <a:ext cx="97716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161505" y="6023756"/>
            <a:ext cx="11695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94616766"/>
      </p:ext>
    </p:extLst>
  </p:cSld>
  <p:clrMapOvr>
    <a:masterClrMapping/>
  </p:clrMapOvr>
  <p:transition spd="slow" advTm="4163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2"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Rounded Rectangle 2"/>
          <p:cNvSpPr/>
          <p:nvPr/>
        </p:nvSpPr>
        <p:spPr>
          <a:xfrm>
            <a:off x="1209822" y="886265"/>
            <a:ext cx="2518116" cy="9706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12193" y="1024223"/>
            <a:ext cx="2250831" cy="584775"/>
          </a:xfrm>
          <a:prstGeom prst="rect">
            <a:avLst/>
          </a:prstGeom>
          <a:noFill/>
        </p:spPr>
        <p:txBody>
          <a:bodyPr wrap="square" rtlCol="0">
            <a:spAutoFit/>
          </a:bodyPr>
          <a:lstStyle/>
          <a:p>
            <a:r>
              <a:rPr lang="vi-VN"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Đọc câu</a:t>
            </a:r>
            <a:endParaRPr lang="en-US"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Oval 4"/>
          <p:cNvSpPr/>
          <p:nvPr/>
        </p:nvSpPr>
        <p:spPr>
          <a:xfrm>
            <a:off x="1222798" y="1115444"/>
            <a:ext cx="527536" cy="485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72035" y="1024223"/>
            <a:ext cx="281354" cy="646331"/>
          </a:xfrm>
          <a:prstGeom prst="rect">
            <a:avLst/>
          </a:prstGeom>
          <a:noFill/>
        </p:spPr>
        <p:txBody>
          <a:bodyPr wrap="square" rtlCol="0">
            <a:spAutoFit/>
          </a:bodyPr>
          <a:lstStyle/>
          <a:p>
            <a:r>
              <a:rPr lang="en-US" sz="3600" dirty="0"/>
              <a:t>3</a:t>
            </a:r>
          </a:p>
        </p:txBody>
      </p:sp>
      <p:sp>
        <p:nvSpPr>
          <p:cNvPr id="16" name="TextBox 15"/>
          <p:cNvSpPr txBox="1"/>
          <p:nvPr/>
        </p:nvSpPr>
        <p:spPr>
          <a:xfrm>
            <a:off x="914400" y="2182800"/>
            <a:ext cx="11277599" cy="1169551"/>
          </a:xfrm>
          <a:prstGeom prst="rect">
            <a:avLst/>
          </a:prstGeom>
          <a:solidFill>
            <a:schemeClr val="accent5">
              <a:lumMod val="20000"/>
              <a:lumOff val="80000"/>
            </a:schemeClr>
          </a:solidFill>
        </p:spPr>
        <p:txBody>
          <a:bodyPr wrap="square" rtlCol="0">
            <a:spAutoFit/>
          </a:bodyPr>
          <a:lstStyle/>
          <a:p>
            <a:pPr algn="ctr"/>
            <a:r>
              <a:rPr lang="vi-VN"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Mẹ thªu </a:t>
            </a:r>
            <a:r>
              <a:rPr lang="en-US" sz="7000" dirty="0" err="1">
                <a:solidFill>
                  <a:srgbClr val="0070C0"/>
                </a:solidFill>
                <a:latin typeface=".VnAvant" panose="020B7200000000000000" pitchFamily="34" charset="0"/>
                <a:ea typeface="Arial-Rounded" panose="020B0500000000000000" pitchFamily="34" charset="0"/>
                <a:cs typeface="Arial-Rounded" panose="020B0500000000000000" pitchFamily="34" charset="0"/>
              </a:rPr>
              <a:t>kh</a:t>
            </a:r>
            <a:r>
              <a:rPr lang="en-US" sz="7000" dirty="0" err="1">
                <a:solidFill>
                  <a:srgbClr val="0070C0"/>
                </a:solidFill>
                <a:latin typeface=".VnAvant" panose="020B7200000000000000" pitchFamily="34" charset="0"/>
              </a:rPr>
              <a:t>¨n</a:t>
            </a:r>
            <a:r>
              <a:rPr lang="vi-VN"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 tay .</a:t>
            </a:r>
            <a:endParaRPr lang="en-US"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cxnSp>
        <p:nvCxnSpPr>
          <p:cNvPr id="12" name="Straight Connector 11"/>
          <p:cNvCxnSpPr/>
          <p:nvPr/>
        </p:nvCxnSpPr>
        <p:spPr>
          <a:xfrm>
            <a:off x="4848153" y="3211500"/>
            <a:ext cx="11695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F3751ED-7393-45A8-8AE2-2B709C82DB76}"/>
              </a:ext>
            </a:extLst>
          </p:cNvPr>
          <p:cNvSpPr txBox="1"/>
          <p:nvPr/>
        </p:nvSpPr>
        <p:spPr>
          <a:xfrm>
            <a:off x="935276" y="4088844"/>
            <a:ext cx="11104323" cy="1169551"/>
          </a:xfrm>
          <a:prstGeom prst="rect">
            <a:avLst/>
          </a:prstGeom>
          <a:solidFill>
            <a:schemeClr val="accent5">
              <a:lumMod val="20000"/>
              <a:lumOff val="80000"/>
            </a:schemeClr>
          </a:solidFill>
        </p:spPr>
        <p:txBody>
          <a:bodyPr wrap="square" rtlCol="0">
            <a:spAutoFit/>
          </a:bodyPr>
          <a:lstStyle/>
          <a:p>
            <a:pPr lvl="0" algn="ctr"/>
            <a:r>
              <a:rPr lang="vi-VN"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Bµ Lan ®· nghØ hưu</a:t>
            </a:r>
            <a:r>
              <a:rPr lang="en-US"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a:t>
            </a:r>
          </a:p>
        </p:txBody>
      </p:sp>
      <p:cxnSp>
        <p:nvCxnSpPr>
          <p:cNvPr id="14" name="Straight Connector 13">
            <a:extLst>
              <a:ext uri="{FF2B5EF4-FFF2-40B4-BE49-F238E27FC236}">
                <a16:creationId xmlns:a16="http://schemas.microsoft.com/office/drawing/2014/main" id="{739237EB-E94C-4CF0-B350-48BBC00CA02D}"/>
              </a:ext>
            </a:extLst>
          </p:cNvPr>
          <p:cNvCxnSpPr/>
          <p:nvPr/>
        </p:nvCxnSpPr>
        <p:spPr>
          <a:xfrm>
            <a:off x="9339733" y="5136995"/>
            <a:ext cx="11695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34323154"/>
      </p:ext>
    </p:extLst>
  </p:cSld>
  <p:clrMapOvr>
    <a:masterClrMapping/>
  </p:clrMapOvr>
  <p:transition spd="slow" advTm="43126">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8" name="Rectangle 7"/>
          <p:cNvSpPr/>
          <p:nvPr/>
        </p:nvSpPr>
        <p:spPr>
          <a:xfrm>
            <a:off x="4665037" y="2599566"/>
            <a:ext cx="3381055" cy="1015663"/>
          </a:xfrm>
          <a:prstGeom prst="rect">
            <a:avLst/>
          </a:prstGeom>
          <a:noFill/>
        </p:spPr>
        <p:txBody>
          <a:bodyPr wrap="none" lIns="91440" tIns="45720" rIns="91440" bIns="45720">
            <a:spAutoFit/>
          </a:bodyPr>
          <a:lstStyle/>
          <a:p>
            <a:pPr algn="ctr"/>
            <a:r>
              <a:rPr lang="vi-VN"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THƯ GIÃN</a:t>
            </a:r>
            <a:endParaRPr lang="en-US"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4151539073"/>
      </p:ext>
    </p:extLst>
  </p:cSld>
  <p:clrMapOvr>
    <a:masterClrMapping/>
  </p:clrMapOvr>
  <mc:AlternateContent xmlns:mc="http://schemas.openxmlformats.org/markup-compatibility/2006" xmlns:p14="http://schemas.microsoft.com/office/powerpoint/2010/main">
    <mc:Choice Requires="p14">
      <p:transition spd="slow" p14:dur="2000" advTm="15192"/>
    </mc:Choice>
    <mc:Fallback xmlns="">
      <p:transition spd="slow" advTm="151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8" name="Rectangle 7"/>
          <p:cNvSpPr/>
          <p:nvPr/>
        </p:nvSpPr>
        <p:spPr>
          <a:xfrm>
            <a:off x="2774683" y="2704188"/>
            <a:ext cx="6904455" cy="923330"/>
          </a:xfrm>
          <a:prstGeom prst="rect">
            <a:avLst/>
          </a:prstGeom>
          <a:noFill/>
        </p:spPr>
        <p:txBody>
          <a:bodyPr wrap="none" lIns="91440" tIns="45720" rIns="91440" bIns="45720">
            <a:spAutoFit/>
          </a:bodyPr>
          <a:lstStyle/>
          <a:p>
            <a:pPr algn="ctr"/>
            <a:r>
              <a:rPr lang="vi-VN"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Hoạt động 2: Luyện viết</a:t>
            </a:r>
            <a:endPar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228433343"/>
      </p:ext>
    </p:extLst>
  </p:cSld>
  <p:clrMapOvr>
    <a:masterClrMapping/>
  </p:clrMapOvr>
  <mc:AlternateContent xmlns:mc="http://schemas.openxmlformats.org/markup-compatibility/2006" xmlns:p14="http://schemas.microsoft.com/office/powerpoint/2010/main">
    <mc:Choice Requires="p14">
      <p:transition spd="slow" p14:dur="2000" advTm="12897"/>
    </mc:Choice>
    <mc:Fallback xmlns="">
      <p:transition spd="slow" advTm="128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4">
            <a:extLst>
              <a:ext uri="{28A0092B-C50C-407E-A947-70E740481C1C}">
                <a14:useLocalDpi xmlns:a14="http://schemas.microsoft.com/office/drawing/2010/main" val="0"/>
              </a:ext>
            </a:extLst>
          </a:blip>
          <a:srcRect l="10916" t="71111" r="53217" b="8888"/>
          <a:stretch>
            <a:fillRect/>
          </a:stretch>
        </p:blipFill>
        <p:spPr bwMode="auto">
          <a:xfrm>
            <a:off x="0" y="2"/>
            <a:ext cx="5767754" cy="696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7754" y="2"/>
            <a:ext cx="6424246" cy="6857998"/>
          </a:xfrm>
          <a:prstGeom prst="rect">
            <a:avLst/>
          </a:prstGeom>
        </p:spPr>
      </p:pic>
    </p:spTree>
    <p:custDataLst>
      <p:tags r:id="rId1"/>
    </p:custDataLst>
    <p:extLst>
      <p:ext uri="{BB962C8B-B14F-4D97-AF65-F5344CB8AC3E}">
        <p14:creationId xmlns:p14="http://schemas.microsoft.com/office/powerpoint/2010/main" val="2656027483"/>
      </p:ext>
    </p:extLst>
  </p:cSld>
  <p:clrMapOvr>
    <a:masterClrMapping/>
  </p:clrMapOvr>
  <p:transition spd="slow" advTm="19023">
    <p:push dir="u"/>
  </p:transition>
</p:sld>
</file>

<file path=ppt/tags/tag1.xml><?xml version="1.0" encoding="utf-8"?>
<p:tagLst xmlns:a="http://schemas.openxmlformats.org/drawingml/2006/main" xmlns:r="http://schemas.openxmlformats.org/officeDocument/2006/relationships" xmlns:p="http://schemas.openxmlformats.org/presentationml/2006/main">
  <p:tag name="TIMING" val="|1.7"/>
</p:tagLst>
</file>

<file path=ppt/tags/tag2.xml><?xml version="1.0" encoding="utf-8"?>
<p:tagLst xmlns:a="http://schemas.openxmlformats.org/drawingml/2006/main" xmlns:r="http://schemas.openxmlformats.org/officeDocument/2006/relationships" xmlns:p="http://schemas.openxmlformats.org/presentationml/2006/main">
  <p:tag name="TIMING" val="|3.7|1.6|1.9|1.9|1.9"/>
</p:tagLst>
</file>

<file path=ppt/tags/tag3.xml><?xml version="1.0" encoding="utf-8"?>
<p:tagLst xmlns:a="http://schemas.openxmlformats.org/drawingml/2006/main" xmlns:r="http://schemas.openxmlformats.org/officeDocument/2006/relationships" xmlns:p="http://schemas.openxmlformats.org/presentationml/2006/main">
  <p:tag name="TIMING" val="|2.3|3.3|3.6|3.1|19.7|1.5|1.5|1.4|1.3"/>
</p:tagLst>
</file>

<file path=ppt/tags/tag4.xml><?xml version="1.0" encoding="utf-8"?>
<p:tagLst xmlns:a="http://schemas.openxmlformats.org/drawingml/2006/main" xmlns:r="http://schemas.openxmlformats.org/officeDocument/2006/relationships" xmlns:p="http://schemas.openxmlformats.org/presentationml/2006/main">
  <p:tag name="TIMING" val="|8.5|9.2|19.3|1.8"/>
</p:tagLst>
</file>

<file path=ppt/tags/tag5.xml><?xml version="1.0" encoding="utf-8"?>
<p:tagLst xmlns:a="http://schemas.openxmlformats.org/drawingml/2006/main" xmlns:r="http://schemas.openxmlformats.org/officeDocument/2006/relationships" xmlns:p="http://schemas.openxmlformats.org/presentationml/2006/main">
  <p:tag name="TIMING" val="|3.1"/>
</p:tagLst>
</file>

<file path=ppt/tags/tag6.xml><?xml version="1.0" encoding="utf-8"?>
<p:tagLst xmlns:a="http://schemas.openxmlformats.org/drawingml/2006/main" xmlns:r="http://schemas.openxmlformats.org/officeDocument/2006/relationships" xmlns:p="http://schemas.openxmlformats.org/presentationml/2006/main">
  <p:tag name="TIMING" val="|6.5"/>
</p:tagLst>
</file>

<file path=ppt/tags/tag7.xml><?xml version="1.0" encoding="utf-8"?>
<p:tagLst xmlns:a="http://schemas.openxmlformats.org/drawingml/2006/main" xmlns:r="http://schemas.openxmlformats.org/officeDocument/2006/relationships" xmlns:p="http://schemas.openxmlformats.org/presentationml/2006/main">
  <p:tag name="TIMING" val="|5.2|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1531</TotalTime>
  <Words>720</Words>
  <Application>Microsoft Office PowerPoint</Application>
  <PresentationFormat>Widescreen</PresentationFormat>
  <Paragraphs>62</Paragraphs>
  <Slides>11</Slides>
  <Notes>11</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11</vt:i4>
      </vt:variant>
    </vt:vector>
  </HeadingPairs>
  <TitlesOfParts>
    <vt:vector size="30" baseType="lpstr">
      <vt:lpstr>.VnAvant</vt:lpstr>
      <vt:lpstr>Arial</vt:lpstr>
      <vt:lpstr>Arial-Rounded</vt:lpstr>
      <vt:lpstr>Bebas Neue</vt:lpstr>
      <vt:lpstr>Calibri</vt:lpstr>
      <vt:lpstr>Calibri Light</vt:lpstr>
      <vt:lpstr>DFPOP1-W9</vt:lpstr>
      <vt:lpstr>HP001 4 hàng</vt:lpstr>
      <vt:lpstr>Kalam</vt:lpstr>
      <vt:lpstr>Montserrat</vt:lpstr>
      <vt:lpstr>Patrick Hand</vt:lpstr>
      <vt:lpstr>UTM Avo</vt:lpstr>
      <vt:lpstr>Wingdings</vt:lpstr>
      <vt:lpstr>Office Theme</vt:lpstr>
      <vt:lpstr>1_Office Theme</vt:lpstr>
      <vt:lpstr>2_Office 主题</vt:lpstr>
      <vt:lpstr>Doodle Sketchbook by Slidesgo</vt:lpstr>
      <vt:lpstr>默认设计模板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Hong Nhung Nguyen Thi</cp:lastModifiedBy>
  <cp:revision>136</cp:revision>
  <dcterms:created xsi:type="dcterms:W3CDTF">2021-09-20T07:24:22Z</dcterms:created>
  <dcterms:modified xsi:type="dcterms:W3CDTF">2021-11-20T16:26:55Z</dcterms:modified>
</cp:coreProperties>
</file>