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78" r:id="rId2"/>
    <p:sldId id="330" r:id="rId3"/>
    <p:sldId id="257" r:id="rId4"/>
    <p:sldId id="258" r:id="rId5"/>
    <p:sldId id="259" r:id="rId6"/>
    <p:sldId id="332" r:id="rId7"/>
    <p:sldId id="331" r:id="rId8"/>
    <p:sldId id="333" r:id="rId9"/>
    <p:sldId id="260" r:id="rId10"/>
    <p:sldId id="334" r:id="rId11"/>
    <p:sldId id="261" r:id="rId12"/>
    <p:sldId id="335" r:id="rId13"/>
    <p:sldId id="266" r:id="rId14"/>
    <p:sldId id="294" r:id="rId15"/>
    <p:sldId id="295" r:id="rId16"/>
    <p:sldId id="296" r:id="rId17"/>
    <p:sldId id="297" r:id="rId18"/>
    <p:sldId id="321" r:id="rId19"/>
    <p:sldId id="319" r:id="rId20"/>
    <p:sldId id="323" r:id="rId21"/>
    <p:sldId id="288" r:id="rId22"/>
    <p:sldId id="326" r:id="rId23"/>
    <p:sldId id="309" r:id="rId24"/>
    <p:sldId id="327" r:id="rId25"/>
    <p:sldId id="336" r:id="rId26"/>
    <p:sldId id="337" r:id="rId27"/>
    <p:sldId id="301" r:id="rId28"/>
    <p:sldId id="303" r:id="rId29"/>
    <p:sldId id="262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93A"/>
    <a:srgbClr val="337D45"/>
    <a:srgbClr val="3C7447"/>
    <a:srgbClr val="446C4C"/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5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93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27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7416A8F-3439-402B-99A8-E93DFCFD7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530AFE-81FA-4265-B25B-C5246C20DA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BA3CF434-BAD7-49A2-94E2-49F2A270AE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7D2559A-9FB9-45FC-AF36-8D9336598690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8BD80B1D-2903-447C-83E6-52124856C5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0337917E-A235-4553-9BFE-1E609DA19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99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05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30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52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000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slide" Target="slide11.xml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image" Target="../media/image4.jpg"/><Relationship Id="rId9" Type="http://schemas.openxmlformats.org/officeDocument/2006/relationships/image" Target="../media/image13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slide" Target="slide13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7.xml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4F768-6D4C-410D-A6AB-AA3C9D9D738F}"/>
              </a:ext>
            </a:extLst>
          </p:cNvPr>
          <p:cNvSpPr txBox="1">
            <a:spLocks/>
          </p:cNvSpPr>
          <p:nvPr/>
        </p:nvSpPr>
        <p:spPr>
          <a:xfrm>
            <a:off x="1302281" y="3374532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87BE8-089C-43EC-8E4D-3C597175C225}"/>
              </a:ext>
            </a:extLst>
          </p:cNvPr>
          <p:cNvSpPr/>
          <p:nvPr/>
        </p:nvSpPr>
        <p:spPr>
          <a:xfrm>
            <a:off x="3302685" y="4419600"/>
            <a:ext cx="2857193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44: IU - ƯU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67685-B546-4725-8874-12D206EF6C0D}"/>
              </a:ext>
            </a:extLst>
          </p:cNvPr>
          <p:cNvSpPr txBox="1"/>
          <p:nvPr/>
        </p:nvSpPr>
        <p:spPr>
          <a:xfrm>
            <a:off x="897191" y="2497369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3616A-E216-49B1-B336-133A9C7533EC}"/>
              </a:ext>
            </a:extLst>
          </p:cNvPr>
          <p:cNvSpPr/>
          <p:nvPr/>
        </p:nvSpPr>
        <p:spPr>
          <a:xfrm>
            <a:off x="3014557" y="1308211"/>
            <a:ext cx="3114892" cy="415498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25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05">
        <p14:window dir="vert"/>
        <p:sndAc>
          <p:stSnd>
            <p:snd r:embed="rId2" name="applause.wav"/>
          </p:stSnd>
        </p:sndAc>
      </p:transition>
    </mc:Choice>
    <mc:Fallback xmlns="">
      <p:transition spd="slow" advTm="13205">
        <p:fade/>
        <p:sndAc>
          <p:stSnd>
            <p:snd r:embed="rId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944527"/>
      </p:ext>
    </p:extLst>
  </p:cSld>
  <p:clrMapOvr>
    <a:masterClrMapping/>
  </p:clrMapOvr>
  <p:transition spd="slow" advClick="0" advTm="16836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2308" y="5047429"/>
            <a:ext cx="2138211" cy="10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2;p18">
            <a:extLst>
              <a:ext uri="{FF2B5EF4-FFF2-40B4-BE49-F238E27FC236}">
                <a16:creationId xmlns:a16="http://schemas.microsoft.com/office/drawing/2014/main" id="{3D24C647-CD19-4C85-8D8D-138DFE24D488}"/>
              </a:ext>
            </a:extLst>
          </p:cNvPr>
          <p:cNvSpPr txBox="1"/>
          <p:nvPr/>
        </p:nvSpPr>
        <p:spPr>
          <a:xfrm>
            <a:off x="762000" y="3050873"/>
            <a:ext cx="79864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sz="4400"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39">
        <p:split orient="vert"/>
      </p:transition>
    </mc:Choice>
    <mc:Fallback xmlns="">
      <p:transition spd="slow" advTm="152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899813"/>
      </p:ext>
    </p:extLst>
  </p:cSld>
  <p:clrMapOvr>
    <a:masterClrMapping/>
  </p:clrMapOvr>
  <p:transition spd="slow" advClick="0" advTm="4254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3809" y="3857193"/>
            <a:ext cx="2280809" cy="200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216" y="3611319"/>
            <a:ext cx="2376498" cy="231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1446" y="4861586"/>
            <a:ext cx="1717421" cy="113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5508104" y="1052736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Yeah!!!</a:t>
            </a:r>
            <a:endParaRPr/>
          </a:p>
          <a:p>
            <a:pPr algn="ctr"/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Bãi biển đẹp quá!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0522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876801"/>
            <a:ext cx="7600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Bµ ®· </a:t>
            </a:r>
            <a:r>
              <a:rPr lang="en-US" sz="3600" dirty="0" err="1">
                <a:latin typeface=".VnAvant" panose="020B7200000000000000" pitchFamily="34" charset="0"/>
              </a:rPr>
              <a:t>nghØ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</a:t>
            </a:r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u</a:t>
            </a:r>
            <a:r>
              <a:rPr lang="en-US" sz="3600" dirty="0">
                <a:latin typeface=".VnAvant" panose="020B7200000000000000" pitchFamily="34" charset="0"/>
              </a:rPr>
              <a:t> mµ </a:t>
            </a:r>
            <a:r>
              <a:rPr lang="en-US" sz="3600" dirty="0" err="1">
                <a:latin typeface=".VnAvant" panose="020B7200000000000000" pitchFamily="34" charset="0"/>
              </a:rPr>
              <a:t>lu«n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bËn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bÞu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24564" y="4876800"/>
            <a:ext cx="805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9534" y="4941855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9330" r="258" b="67337"/>
          <a:stretch/>
        </p:blipFill>
        <p:spPr>
          <a:xfrm>
            <a:off x="5644" y="0"/>
            <a:ext cx="9138356" cy="472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5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6"/>
    </mc:Choice>
    <mc:Fallback xmlns="">
      <p:transition spd="slow" advTm="6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457200" y="381000"/>
            <a:ext cx="1922180" cy="103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9890" y="1611355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9740" y="2734270"/>
            <a:ext cx="106985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739" y="3857185"/>
            <a:ext cx="231217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h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3533" y="2682675"/>
            <a:ext cx="1098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523369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1BAEA-F7BE-4DCC-AA1E-6AAD20467254}"/>
              </a:ext>
            </a:extLst>
          </p:cNvPr>
          <p:cNvSpPr txBox="1"/>
          <p:nvPr/>
        </p:nvSpPr>
        <p:spPr>
          <a:xfrm>
            <a:off x="3089889" y="1611355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761643-9973-41F3-BDAF-26ADEC2303C0}"/>
              </a:ext>
            </a:extLst>
          </p:cNvPr>
          <p:cNvSpPr txBox="1"/>
          <p:nvPr/>
        </p:nvSpPr>
        <p:spPr>
          <a:xfrm>
            <a:off x="4952999" y="1526688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9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86"/>
    </mc:Choice>
    <mc:Fallback xmlns="">
      <p:transition spd="slow" advTm="1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  <p:bldP spid="12" grpId="0"/>
      <p:bldP spid="12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3773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dÞu      ®Þu      xÝu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312359"/>
            <a:ext cx="3467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iu   </a:t>
            </a: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iu        iu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123" y="2394223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h­</a:t>
            </a:r>
            <a:r>
              <a:rPr lang="vi-VN" sz="4400" b="1">
                <a:latin typeface=".VnAvant" pitchFamily="34" charset="0"/>
              </a:rPr>
              <a:t>ư</a:t>
            </a:r>
            <a:r>
              <a:rPr lang="vi-VN" sz="3600" b="1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    m</a:t>
            </a:r>
            <a:r>
              <a:rPr lang="vi-VN" sz="4400" b="1">
                <a:latin typeface=".VnAvant" pitchFamily="34" charset="0"/>
              </a:rPr>
              <a:t>ư</a:t>
            </a:r>
            <a:r>
              <a:rPr lang="vi-VN" sz="3600" b="1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     l</a:t>
            </a:r>
            <a:r>
              <a:rPr lang="vi-VN" sz="4000" b="1">
                <a:latin typeface=".VnAvant" pitchFamily="34" charset="0"/>
              </a:rPr>
              <a:t>ư</a:t>
            </a:r>
            <a:r>
              <a:rPr lang="vi-VN" sz="3200" b="1">
                <a:latin typeface=".VnAvant" pitchFamily="34" charset="0"/>
              </a:rPr>
              <a:t>u</a:t>
            </a:r>
            <a:endParaRPr lang="vi-VN" sz="36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5114" y="2386705"/>
            <a:ext cx="4126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vi-VN" sz="44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vi-VN" sz="4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2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vi-VN" sz="3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00"/>
    </mc:Choice>
    <mc:Fallback xmlns="">
      <p:transition spd="slow" advTm="1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6" grpId="0" build="allAtOnce"/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9926" y="1969630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c¸i r×u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0" y="1874380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6441" y="4993850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qu¶ lùu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6419" y="4913404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26674" y="1995535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c¸i ®Þu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79131" y="1900286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58895" r="69246" b="32357"/>
          <a:stretch/>
        </p:blipFill>
        <p:spPr>
          <a:xfrm>
            <a:off x="1962765" y="56157"/>
            <a:ext cx="21336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58241" r="48838" b="33011"/>
          <a:stretch/>
        </p:blipFill>
        <p:spPr>
          <a:xfrm>
            <a:off x="5144538" y="33867"/>
            <a:ext cx="2133600" cy="177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58930" r="29065" b="32322"/>
          <a:stretch/>
        </p:blipFill>
        <p:spPr>
          <a:xfrm>
            <a:off x="1981200" y="3062674"/>
            <a:ext cx="2133600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4" t="58688" r="7695" b="32564"/>
          <a:stretch/>
        </p:blipFill>
        <p:spPr>
          <a:xfrm>
            <a:off x="5144538" y="3096541"/>
            <a:ext cx="2133600" cy="177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57154" y="500605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con cõu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72852" y="4956084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8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86"/>
    </mc:Choice>
    <mc:Fallback xmlns="">
      <p:transition spd="slow" advTm="18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BA17155-9182-4BA5-BE89-8F9F46EA3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304800" y="609600"/>
            <a:ext cx="86106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8"/>
    </mc:Choice>
    <mc:Fallback xmlns="">
      <p:transition spd="slow" advTm="1941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8143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"/>
    </mc:Choice>
    <mc:Fallback xmlns="">
      <p:transition spd="slow" advTm="81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530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8"/>
    </mc:Choice>
    <mc:Fallback xmlns="">
      <p:transition spd="slow" advTm="861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553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>
            <a:extLst>
              <a:ext uri="{FF2B5EF4-FFF2-40B4-BE49-F238E27FC236}">
                <a16:creationId xmlns:a16="http://schemas.microsoft.com/office/drawing/2014/main" id="{3A89FE2F-03F5-4D62-BC1D-6C89A2E01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1728788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3011" name="Rectangle 6">
            <a:extLst>
              <a:ext uri="{FF2B5EF4-FFF2-40B4-BE49-F238E27FC236}">
                <a16:creationId xmlns:a16="http://schemas.microsoft.com/office/drawing/2014/main" id="{481D6F6B-0FAB-4B22-8458-7211454748DE}"/>
              </a:ext>
            </a:extLst>
          </p:cNvPr>
          <p:cNvSpPr>
            <a:spLocks noChangeArrowheads="1"/>
          </p:cNvSpPr>
          <p:nvPr/>
        </p:nvSpPr>
        <p:spPr bwMode="auto">
          <a:xfrm rot="-3389626">
            <a:off x="-87312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C1C8AFA3-7D2F-4325-8A26-BF546567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6019800" cy="569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4E9E6C-94DE-4765-B098-5EDA047095F4}"/>
              </a:ext>
            </a:extLst>
          </p:cNvPr>
          <p:cNvSpPr txBox="1"/>
          <p:nvPr/>
        </p:nvSpPr>
        <p:spPr>
          <a:xfrm>
            <a:off x="2864556" y="1210734"/>
            <a:ext cx="14026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iu</a:t>
            </a:r>
            <a:endParaRPr lang="en-US" sz="9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430D8-B219-41AD-AEBA-B8099338719F}"/>
              </a:ext>
            </a:extLst>
          </p:cNvPr>
          <p:cNvSpPr txBox="1"/>
          <p:nvPr/>
        </p:nvSpPr>
        <p:spPr>
          <a:xfrm>
            <a:off x="4806246" y="1210733"/>
            <a:ext cx="17554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ưu</a:t>
            </a:r>
            <a:endParaRPr lang="en-US" sz="9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EDF2F-D7FC-4856-A881-B89DD1E354CC}"/>
              </a:ext>
            </a:extLst>
          </p:cNvPr>
          <p:cNvSpPr txBox="1"/>
          <p:nvPr/>
        </p:nvSpPr>
        <p:spPr>
          <a:xfrm>
            <a:off x="2895600" y="3046218"/>
            <a:ext cx="43744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92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ǟìu</a:t>
            </a:r>
            <a:endParaRPr lang="en-US" sz="9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2BF82-09D9-4785-ACF0-AA7AB95C7185}"/>
              </a:ext>
            </a:extLst>
          </p:cNvPr>
          <p:cNvSpPr txBox="1"/>
          <p:nvPr/>
        </p:nvSpPr>
        <p:spPr>
          <a:xfrm>
            <a:off x="2720622" y="4938369"/>
            <a:ext cx="50376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en-US" sz="92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92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lựu</a:t>
            </a:r>
            <a:endParaRPr lang="en-US" sz="9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26426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"/>
    </mc:Choice>
    <mc:Fallback xmlns="">
      <p:transition spd="slow" advTm="1379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24D5B0C5-7AE5-4A7D-BD61-50E18CE6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27528" r="12367" b="50586"/>
          <a:stretch/>
        </p:blipFill>
        <p:spPr>
          <a:xfrm>
            <a:off x="533400" y="457200"/>
            <a:ext cx="8305800" cy="5715000"/>
          </a:xfrm>
        </p:spPr>
      </p:pic>
    </p:spTree>
    <p:extLst>
      <p:ext uri="{BB962C8B-B14F-4D97-AF65-F5344CB8AC3E}">
        <p14:creationId xmlns:p14="http://schemas.microsoft.com/office/powerpoint/2010/main" val="8905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0"/>
    </mc:Choice>
    <mc:Fallback xmlns="">
      <p:transition spd="slow" advTm="6314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41220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E56E-0528-4D87-AB76-7DC0DFD3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Lợn Éc, Chú Chuột Nhắt - Ca nhạc thiếu nhi vui nhộn dành cho bé yê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ED4638D-FEAF-42EE-8281-6E2C08E9C11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1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4"/>
    </mc:Choice>
    <mc:Fallback xmlns="">
      <p:transition spd="slow" advTm="7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85" objId="4"/>
        <p14:stopEvt time="69584" objId="4"/>
        <p14:playEvt time="72303" objId="4"/>
        <p14:pauseEvt time="72863" objId="4"/>
        <p14:stopEvt time="73704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  Bµ ®·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nghØ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h­</a:t>
            </a:r>
            <a:r>
              <a:rPr lang="en-US" sz="52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bµ ®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chî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nÊu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¨n vµ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lo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con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ch¸u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lÇn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52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­a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bÐ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d¹o, bµ hay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kÓ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vÒ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</a:t>
            </a:r>
            <a:r>
              <a:rPr lang="en-US" sz="57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­a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Lêi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bµ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dÞu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ªm.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741BC8-4EF2-4FEE-835F-15715F9AB8E2}"/>
              </a:ext>
            </a:extLst>
          </p:cNvPr>
          <p:cNvCxnSpPr/>
          <p:nvPr/>
        </p:nvCxnSpPr>
        <p:spPr>
          <a:xfrm flipH="1">
            <a:off x="4191000" y="4508599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62F748-8933-4F55-A51C-5339601508E7}"/>
              </a:ext>
            </a:extLst>
          </p:cNvPr>
          <p:cNvCxnSpPr/>
          <p:nvPr/>
        </p:nvCxnSpPr>
        <p:spPr>
          <a:xfrm flipH="1">
            <a:off x="4114800" y="450859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B73C1-78E2-4392-8892-3F8ED87F4BEB}"/>
              </a:ext>
            </a:extLst>
          </p:cNvPr>
          <p:cNvCxnSpPr/>
          <p:nvPr/>
        </p:nvCxnSpPr>
        <p:spPr>
          <a:xfrm flipH="1">
            <a:off x="7620000" y="50292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DCEFB3-B70D-4EC4-9E44-270E1A964F89}"/>
              </a:ext>
            </a:extLst>
          </p:cNvPr>
          <p:cNvCxnSpPr/>
          <p:nvPr/>
        </p:nvCxnSpPr>
        <p:spPr>
          <a:xfrm flipH="1">
            <a:off x="7543800" y="50292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F0B054-4E57-4614-8EF5-68510187F1F7}"/>
              </a:ext>
            </a:extLst>
          </p:cNvPr>
          <p:cNvCxnSpPr>
            <a:cxnSpLocks/>
          </p:cNvCxnSpPr>
          <p:nvPr/>
        </p:nvCxnSpPr>
        <p:spPr>
          <a:xfrm flipH="1">
            <a:off x="1524000" y="60198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140E6B-1D48-4155-AED1-22F3686713CD}"/>
              </a:ext>
            </a:extLst>
          </p:cNvPr>
          <p:cNvCxnSpPr>
            <a:cxnSpLocks/>
          </p:cNvCxnSpPr>
          <p:nvPr/>
        </p:nvCxnSpPr>
        <p:spPr>
          <a:xfrm flipH="1">
            <a:off x="1447800" y="60198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42636E-3170-4DB7-97A9-ACD3DAF6E55D}"/>
              </a:ext>
            </a:extLst>
          </p:cNvPr>
          <p:cNvCxnSpPr/>
          <p:nvPr/>
        </p:nvCxnSpPr>
        <p:spPr>
          <a:xfrm flipH="1">
            <a:off x="4656667" y="60198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0A5695-9F29-4D4E-9566-51A8A0D5092D}"/>
              </a:ext>
            </a:extLst>
          </p:cNvPr>
          <p:cNvCxnSpPr/>
          <p:nvPr/>
        </p:nvCxnSpPr>
        <p:spPr>
          <a:xfrm flipH="1">
            <a:off x="4580467" y="60198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04F0BC-DF63-4D64-B85A-A1AA46A1FDD0}"/>
              </a:ext>
            </a:extLst>
          </p:cNvPr>
          <p:cNvCxnSpPr/>
          <p:nvPr/>
        </p:nvCxnSpPr>
        <p:spPr>
          <a:xfrm flipH="1">
            <a:off x="6687255" y="450859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1052B-416A-4BC5-96B8-EEF0E7212B93}"/>
              </a:ext>
            </a:extLst>
          </p:cNvPr>
          <p:cNvCxnSpPr/>
          <p:nvPr/>
        </p:nvCxnSpPr>
        <p:spPr>
          <a:xfrm flipH="1">
            <a:off x="9009942" y="4508597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6E1B74-1B4D-4399-A9E8-DA44A3D1719B}"/>
              </a:ext>
            </a:extLst>
          </p:cNvPr>
          <p:cNvCxnSpPr/>
          <p:nvPr/>
        </p:nvCxnSpPr>
        <p:spPr>
          <a:xfrm flipH="1">
            <a:off x="4435122" y="5434609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3C73C5F-E086-4E38-AE8E-004E9E796EE8}"/>
              </a:ext>
            </a:extLst>
          </p:cNvPr>
          <p:cNvSpPr txBox="1"/>
          <p:nvPr/>
        </p:nvSpPr>
        <p:spPr>
          <a:xfrm>
            <a:off x="457200" y="4453798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AD0B8B-A29A-482A-9F57-E28AEB8085A8}"/>
              </a:ext>
            </a:extLst>
          </p:cNvPr>
          <p:cNvSpPr txBox="1"/>
          <p:nvPr/>
        </p:nvSpPr>
        <p:spPr>
          <a:xfrm>
            <a:off x="4001910" y="4519886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560E1-AA31-4A27-AE1B-9AD23463168F}"/>
              </a:ext>
            </a:extLst>
          </p:cNvPr>
          <p:cNvSpPr txBox="1"/>
          <p:nvPr/>
        </p:nvSpPr>
        <p:spPr>
          <a:xfrm>
            <a:off x="7446432" y="4952998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627A57-1327-4BCF-A594-B725B8D5AF09}"/>
              </a:ext>
            </a:extLst>
          </p:cNvPr>
          <p:cNvSpPr txBox="1"/>
          <p:nvPr/>
        </p:nvSpPr>
        <p:spPr>
          <a:xfrm>
            <a:off x="1295400" y="5936783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89A2DF-16BF-4053-A8D6-602DADA87B3C}"/>
              </a:ext>
            </a:extLst>
          </p:cNvPr>
          <p:cNvSpPr/>
          <p:nvPr/>
        </p:nvSpPr>
        <p:spPr>
          <a:xfrm>
            <a:off x="3130449" y="5881226"/>
            <a:ext cx="57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DD3187-5A97-44BE-ACE8-647898DB0B36}"/>
              </a:ext>
            </a:extLst>
          </p:cNvPr>
          <p:cNvSpPr/>
          <p:nvPr/>
        </p:nvSpPr>
        <p:spPr>
          <a:xfrm>
            <a:off x="3330108" y="4414225"/>
            <a:ext cx="793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3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23"/>
    </mc:Choice>
    <mc:Fallback xmlns="">
      <p:transition spd="slow" advTm="13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9778" r="7768" b="4074"/>
          <a:stretch/>
        </p:blipFill>
        <p:spPr>
          <a:xfrm>
            <a:off x="0" y="-19050"/>
            <a:ext cx="919515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9"/>
    </mc:Choice>
    <mc:Fallback xmlns="">
      <p:transition spd="slow" advTm="5528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655B3C-9A1D-4126-81C8-2A7B11A4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92E0F-BFD4-4358-9EA3-F830BA069E82}"/>
              </a:ext>
            </a:extLst>
          </p:cNvPr>
          <p:cNvSpPr/>
          <p:nvPr/>
        </p:nvSpPr>
        <p:spPr>
          <a:xfrm>
            <a:off x="1370649" y="2192255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6140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"/>
    </mc:Choice>
    <mc:Fallback xmlns="">
      <p:transition spd="slow" advTm="959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524328" y="857251"/>
            <a:ext cx="1512168" cy="130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588774"/>
            <a:ext cx="2566088" cy="249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8224" y="3616898"/>
            <a:ext cx="2770008" cy="243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624" y="4813857"/>
            <a:ext cx="1224136" cy="111602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>
            <a:off x="1619672" y="1628800"/>
            <a:ext cx="6975768" cy="1368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Calibri"/>
              </a:rPr>
              <a:t>Giải cứu bãi biển</a:t>
            </a: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328" y="-63474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7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24">
        <p:circle/>
      </p:transition>
    </mc:Choice>
    <mc:Fallback xmlns="">
      <p:transition spd="slow" advTm="7624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7385" y="3393330"/>
            <a:ext cx="582362" cy="23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 l="25542" r="22601"/>
          <a:stretch/>
        </p:blipFill>
        <p:spPr>
          <a:xfrm rot="-4549777">
            <a:off x="8716623" y="4056389"/>
            <a:ext cx="427556" cy="72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1514200" y="857251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solidFill>
            <a:schemeClr val="lt1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Bãi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rác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quá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3541609" y="957314"/>
            <a:ext cx="5229134" cy="2655799"/>
          </a:xfrm>
          <a:prstGeom prst="cloudCallout">
            <a:avLst>
              <a:gd name="adj1" fmla="val -62865"/>
              <a:gd name="adj2" fmla="val 84465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cùng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dọn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dẹp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Click="0" advTm="220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6211" y="5257256"/>
            <a:ext cx="1808324" cy="7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5;p16">
            <a:extLst>
              <a:ext uri="{FF2B5EF4-FFF2-40B4-BE49-F238E27FC236}">
                <a16:creationId xmlns:a16="http://schemas.microsoft.com/office/drawing/2014/main" id="{302D6D64-4B05-4177-9245-24728C74F61F}"/>
              </a:ext>
            </a:extLst>
          </p:cNvPr>
          <p:cNvSpPr txBox="1"/>
          <p:nvPr/>
        </p:nvSpPr>
        <p:spPr>
          <a:xfrm>
            <a:off x="228600" y="2705725"/>
            <a:ext cx="463849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6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tem</a:t>
            </a:r>
            <a:r>
              <a:rPr lang="en-US" sz="6600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thư</a:t>
            </a:r>
            <a:endParaRPr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124;p16">
            <a:extLst>
              <a:ext uri="{FF2B5EF4-FFF2-40B4-BE49-F238E27FC236}">
                <a16:creationId xmlns:a16="http://schemas.microsoft.com/office/drawing/2014/main" id="{508D457C-3238-480E-98C6-4C45C2A4D1C5}"/>
              </a:ext>
            </a:extLst>
          </p:cNvPr>
          <p:cNvSpPr txBox="1"/>
          <p:nvPr/>
        </p:nvSpPr>
        <p:spPr>
          <a:xfrm>
            <a:off x="4256445" y="2638282"/>
            <a:ext cx="44779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lem</a:t>
            </a:r>
            <a:r>
              <a:rPr lang="en-US" sz="7200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nhem</a:t>
            </a:r>
            <a:endParaRPr b="1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117">
        <p:split orient="vert"/>
      </p:transition>
    </mc:Choice>
    <mc:Fallback xmlns="">
      <p:transition spd="slow" advTm="191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25542" r="22601"/>
          <a:stretch/>
        </p:blipFill>
        <p:spPr>
          <a:xfrm rot="-4549777">
            <a:off x="8716623" y="4056389"/>
            <a:ext cx="427556" cy="72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03761"/>
      </p:ext>
    </p:extLst>
  </p:cSld>
  <p:clrMapOvr>
    <a:masterClrMapping/>
  </p:clrMapOvr>
  <p:transition spd="slow" advClick="0" advTm="10781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467544" y="2316931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5542" r="22601"/>
          <a:stretch/>
        </p:blipFill>
        <p:spPr>
          <a:xfrm rot="-4549777">
            <a:off x="7529208" y="4454377"/>
            <a:ext cx="1240999" cy="209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1;p18">
            <a:extLst>
              <a:ext uri="{FF2B5EF4-FFF2-40B4-BE49-F238E27FC236}">
                <a16:creationId xmlns:a16="http://schemas.microsoft.com/office/drawing/2014/main" id="{0D09AEC3-6A3C-4456-AAC6-0993B63430CF}"/>
              </a:ext>
            </a:extLst>
          </p:cNvPr>
          <p:cNvSpPr txBox="1"/>
          <p:nvPr/>
        </p:nvSpPr>
        <p:spPr>
          <a:xfrm>
            <a:off x="762000" y="2828835"/>
            <a:ext cx="7696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ngói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lề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mề</a:t>
            </a:r>
            <a:endParaRPr sz="5400" b="1" kern="0" dirty="0"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5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77">
        <p:split orient="vert"/>
      </p:transition>
    </mc:Choice>
    <mc:Fallback xmlns="">
      <p:transition spd="slow" advTm="110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40712"/>
      </p:ext>
    </p:extLst>
  </p:cSld>
  <p:clrMapOvr>
    <a:masterClrMapping/>
  </p:clrMapOvr>
  <p:transition spd="slow" advClick="0" advTm="10663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6295" y="4725144"/>
            <a:ext cx="2141433" cy="14220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4;p17">
            <a:extLst>
              <a:ext uri="{FF2B5EF4-FFF2-40B4-BE49-F238E27FC236}">
                <a16:creationId xmlns:a16="http://schemas.microsoft.com/office/drawing/2014/main" id="{A4D61399-53A3-464B-AC60-9B9A67B8FA17}"/>
              </a:ext>
            </a:extLst>
          </p:cNvPr>
          <p:cNvSpPr txBox="1"/>
          <p:nvPr/>
        </p:nvSpPr>
        <p:spPr>
          <a:xfrm>
            <a:off x="36689" y="2877618"/>
            <a:ext cx="530816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0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chồn</a:t>
            </a:r>
            <a:endParaRPr lang="en-US" sz="6000" dirty="0"/>
          </a:p>
          <a:p>
            <a:pPr algn="ctr">
              <a:buClr>
                <a:srgbClr val="000000"/>
              </a:buClr>
            </a:pPr>
            <a:r>
              <a:rPr lang="en-US" sz="60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sz="8000"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143;p17">
            <a:extLst>
              <a:ext uri="{FF2B5EF4-FFF2-40B4-BE49-F238E27FC236}">
                <a16:creationId xmlns:a16="http://schemas.microsoft.com/office/drawing/2014/main" id="{3314C098-5BC7-49EC-BB3D-9B9E2E3E7615}"/>
              </a:ext>
            </a:extLst>
          </p:cNvPr>
          <p:cNvSpPr txBox="1"/>
          <p:nvPr/>
        </p:nvSpPr>
        <p:spPr>
          <a:xfrm>
            <a:off x="4643156" y="2809884"/>
            <a:ext cx="38733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rằn</a:t>
            </a:r>
            <a:endParaRPr sz="6600" b="1" kern="0" dirty="0"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758">
        <p:split orient="vert"/>
      </p:transition>
    </mc:Choice>
    <mc:Fallback xmlns="">
      <p:transition spd="slow" advTm="107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3.4|10.9|12.5|33.6|12.1|18.5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8|0.8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7.4|18.4|18.6|1.3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20.8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7.4|31.6|18.2|2|4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8.1|7.4|4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224</Words>
  <Application>Microsoft Office PowerPoint</Application>
  <PresentationFormat>On-screen Show (4:3)</PresentationFormat>
  <Paragraphs>56</Paragraphs>
  <Slides>29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.VnAvant</vt:lpstr>
      <vt:lpstr>Arial</vt:lpstr>
      <vt:lpstr>Arial-SGK-TV</vt:lpstr>
      <vt:lpstr>Calibri</vt:lpstr>
      <vt:lpstr>HP001 4 hàng</vt:lpstr>
      <vt:lpstr>Questrial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Hong Nhung Nguyen Thi</cp:lastModifiedBy>
  <cp:revision>52</cp:revision>
  <dcterms:created xsi:type="dcterms:W3CDTF">2020-08-12T07:49:48Z</dcterms:created>
  <dcterms:modified xsi:type="dcterms:W3CDTF">2021-11-20T16:26:13Z</dcterms:modified>
</cp:coreProperties>
</file>