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7" r:id="rId1"/>
  </p:sldMasterIdLst>
  <p:notesMasterIdLst>
    <p:notesMasterId r:id="rId39"/>
  </p:notesMasterIdLst>
  <p:sldIdLst>
    <p:sldId id="313" r:id="rId2"/>
    <p:sldId id="256" r:id="rId3"/>
    <p:sldId id="345" r:id="rId4"/>
    <p:sldId id="346" r:id="rId5"/>
    <p:sldId id="347" r:id="rId6"/>
    <p:sldId id="348" r:id="rId7"/>
    <p:sldId id="349" r:id="rId8"/>
    <p:sldId id="350" r:id="rId9"/>
    <p:sldId id="351" r:id="rId10"/>
    <p:sldId id="352" r:id="rId11"/>
    <p:sldId id="353" r:id="rId12"/>
    <p:sldId id="354" r:id="rId13"/>
    <p:sldId id="355" r:id="rId14"/>
    <p:sldId id="356" r:id="rId15"/>
    <p:sldId id="357" r:id="rId16"/>
    <p:sldId id="358" r:id="rId17"/>
    <p:sldId id="359" r:id="rId18"/>
    <p:sldId id="360" r:id="rId19"/>
    <p:sldId id="385" r:id="rId20"/>
    <p:sldId id="378" r:id="rId21"/>
    <p:sldId id="361" r:id="rId22"/>
    <p:sldId id="363" r:id="rId23"/>
    <p:sldId id="365" r:id="rId24"/>
    <p:sldId id="384" r:id="rId25"/>
    <p:sldId id="379" r:id="rId26"/>
    <p:sldId id="367" r:id="rId27"/>
    <p:sldId id="387" r:id="rId28"/>
    <p:sldId id="386" r:id="rId29"/>
    <p:sldId id="389" r:id="rId30"/>
    <p:sldId id="368" r:id="rId31"/>
    <p:sldId id="369" r:id="rId32"/>
    <p:sldId id="370" r:id="rId33"/>
    <p:sldId id="371" r:id="rId34"/>
    <p:sldId id="372" r:id="rId35"/>
    <p:sldId id="374" r:id="rId36"/>
    <p:sldId id="376" r:id="rId37"/>
    <p:sldId id="377" r:id="rId38"/>
  </p:sldIdLst>
  <p:sldSz cx="12161838" cy="6858000"/>
  <p:notesSz cx="6858000" cy="9144000"/>
  <p:embeddedFontLst>
    <p:embeddedFont>
      <p:font typeface=".VnArial" panose="020B7200000000000000" pitchFamily="34" charset="0"/>
      <p:regular r:id="rId40"/>
      <p:bold r:id="rId41"/>
      <p:italic r:id="rId42"/>
      <p:boldItalic r:id="rId43"/>
    </p:embeddedFont>
    <p:embeddedFont>
      <p:font typeface=".VnCooper" panose="020B7200000000000000" pitchFamily="34" charset="0"/>
      <p:regular r:id="rId44"/>
    </p:embeddedFont>
    <p:embeddedFont>
      <p:font typeface="Arial Rounded MT Bold" panose="020F0704030504030204" pitchFamily="34" charset="0"/>
      <p:regular r:id="rId45"/>
    </p:embeddedFont>
    <p:embeddedFont>
      <p:font typeface="Arial-Rounded" panose="020B0500000000000000" pitchFamily="34" charset="0"/>
      <p:regular r:id="rId46"/>
    </p:embeddedFont>
    <p:embeddedFont>
      <p:font typeface="Arial-SGK-TV" panose="020B0604020202020204" charset="0"/>
      <p:regular r:id="rId47"/>
      <p:bold r:id="rId48"/>
      <p:italic r:id="rId49"/>
    </p:embeddedFont>
    <p:embeddedFont>
      <p:font typeface="Arrus-Black" panose="02020500000000000000" pitchFamily="18" charset="0"/>
      <p:regular r:id="rId50"/>
    </p:embeddedFont>
    <p:embeddedFont>
      <p:font typeface="AvantGarde" panose="00000400000000000000" pitchFamily="2" charset="0"/>
      <p:regular r:id="rId51"/>
    </p:embeddedFont>
    <p:embeddedFont>
      <p:font typeface="HP001 4 hàng" panose="020B0603050302020204" pitchFamily="34" charset="0"/>
      <p:regular r:id="rId52"/>
      <p:bold r:id="rId53"/>
    </p:embeddedFont>
    <p:embeddedFont>
      <p:font typeface="Karla" panose="020B0604020202020204" pitchFamily="2" charset="0"/>
      <p:regular r:id="rId54"/>
      <p:bold r:id="rId55"/>
      <p:italic r:id="rId56"/>
      <p:boldItalic r:id="rId57"/>
    </p:embeddedFont>
    <p:embeddedFont>
      <p:font typeface="Karla Regular" panose="020B0604020202020204" charset="0"/>
      <p:regular r:id="rId58"/>
      <p:bold r:id="rId59"/>
      <p:italic r:id="rId60"/>
      <p:boldItalic r:id="rId61"/>
    </p:embeddedFont>
    <p:embeddedFont>
      <p:font typeface="Luckiest Guy" panose="020B0604020202020204" charset="0"/>
      <p:regular r:id="rId62"/>
    </p:embeddedFont>
    <p:embeddedFont>
      <p:font typeface="Tahoma" panose="020B0604030504040204" pitchFamily="34" charset="0"/>
      <p:regular r:id="rId63"/>
      <p:bold r:id="rId6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D196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C0B27DC-EE7F-4C70-BDEF-D8AB005CC27D}">
  <a:tblStyle styleId="{0C0B27DC-EE7F-4C70-BDEF-D8AB005CC27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94" autoAdjust="0"/>
    <p:restoredTop sz="89502" autoAdjust="0"/>
  </p:normalViewPr>
  <p:slideViewPr>
    <p:cSldViewPr>
      <p:cViewPr varScale="1">
        <p:scale>
          <a:sx n="53" d="100"/>
          <a:sy n="53" d="100"/>
        </p:scale>
        <p:origin x="1100" y="44"/>
      </p:cViewPr>
      <p:guideLst>
        <p:guide orient="horz" pos="2161"/>
        <p:guide pos="3831"/>
      </p:guideLst>
    </p:cSldViewPr>
  </p:slideViewPr>
  <p:notesTextViewPr>
    <p:cViewPr>
      <p:scale>
        <a:sx n="125" d="100"/>
        <a:sy n="12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font" Target="fonts/font11.fntdata"/><Relationship Id="rId55" Type="http://schemas.openxmlformats.org/officeDocument/2006/relationships/font" Target="fonts/font16.fntdata"/><Relationship Id="rId63" Type="http://schemas.openxmlformats.org/officeDocument/2006/relationships/font" Target="fonts/font24.fntdata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font" Target="fonts/font14.fntdata"/><Relationship Id="rId58" Type="http://schemas.openxmlformats.org/officeDocument/2006/relationships/font" Target="fonts/font19.fntdata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font" Target="fonts/font22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56" Type="http://schemas.openxmlformats.org/officeDocument/2006/relationships/font" Target="fonts/font17.fntdata"/><Relationship Id="rId64" Type="http://schemas.openxmlformats.org/officeDocument/2006/relationships/font" Target="fonts/font25.fntdata"/><Relationship Id="rId8" Type="http://schemas.openxmlformats.org/officeDocument/2006/relationships/slide" Target="slides/slide7.xml"/><Relationship Id="rId51" Type="http://schemas.openxmlformats.org/officeDocument/2006/relationships/font" Target="fonts/font12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7.fntdata"/><Relationship Id="rId59" Type="http://schemas.openxmlformats.org/officeDocument/2006/relationships/font" Target="fonts/font20.fntdata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2.fntdata"/><Relationship Id="rId54" Type="http://schemas.openxmlformats.org/officeDocument/2006/relationships/font" Target="fonts/font15.fntdata"/><Relationship Id="rId62" Type="http://schemas.openxmlformats.org/officeDocument/2006/relationships/font" Target="fonts/font2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0.fntdata"/><Relationship Id="rId57" Type="http://schemas.openxmlformats.org/officeDocument/2006/relationships/font" Target="fonts/font18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5.fntdata"/><Relationship Id="rId52" Type="http://schemas.openxmlformats.org/officeDocument/2006/relationships/font" Target="fonts/font13.fntdata"/><Relationship Id="rId60" Type="http://schemas.openxmlformats.org/officeDocument/2006/relationships/font" Target="fonts/font21.fntdata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5060523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2D6B2E6C-2AFC-4020-8547-494ABD7E66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6193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6" name="Google Shape;2076;gba4facb9c1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7" name="Google Shape;2077;gba4facb9c1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046821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2" name="Google Shape;101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3" name="Google Shape;101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33053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2" name="Google Shape;101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3" name="Google Shape;101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385174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807AB927-42BB-4505-9EDE-3A59CF2143B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5828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807AB927-42BB-4505-9EDE-3A59CF2143B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8223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807AB927-42BB-4505-9EDE-3A59CF2143B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9559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2" name="Google Shape;101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3" name="Google Shape;101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854366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2" name="Google Shape;101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3" name="Google Shape;101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493753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2" name="Google Shape;101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3" name="Google Shape;101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9421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2D6B2E6C-2AFC-4020-8547-494ABD7E6602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0910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2" name="Google Shape;101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3" name="Google Shape;101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7" name="Google Shape;2117;g34c0061c5aec0b7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8" name="Google Shape;2118;g34c0061c5aec0b7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550358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6602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2" name="Google Shape;1142;gba4facb9c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3" name="Google Shape;1143;gba4facb9c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110177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8" name="Google Shape;1148;gba70751a2f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9" name="Google Shape;1149;gba70751a2f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4316858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3" name="Google Shape;1553;gba4facb9c1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4" name="Google Shape;1554;gba4facb9c1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32984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3" name="Google Shape;1893;g34c0061c5aec0b71_2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4" name="Google Shape;1894;g34c0061c5aec0b71_2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241786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9772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8" name="Google Shape;1928;g4ca88d59575087_11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9" name="Google Shape;1929;g4ca88d59575087_11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186454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5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10800000">
            <a:off x="7006957" y="-65256"/>
            <a:ext cx="5222445" cy="4814590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-100717" y="2086171"/>
            <a:ext cx="5308767" cy="489416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2073258" y="811036"/>
            <a:ext cx="8015322" cy="36184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186744" y="1407002"/>
            <a:ext cx="7810230" cy="2123600"/>
          </a:xfrm>
          <a:prstGeom prst="rect">
            <a:avLst/>
          </a:prstGeom>
        </p:spPr>
        <p:txBody>
          <a:bodyPr spcFirstLastPara="1" wrap="square" lIns="121666" tIns="121666" rIns="121666" bIns="121666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3543545" y="3327402"/>
            <a:ext cx="5085388" cy="520399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Karla Regular"/>
              <a:buNone/>
              <a:defRPr>
                <a:latin typeface="Karla Regular"/>
                <a:ea typeface="Karla Regular"/>
                <a:cs typeface="Karla Regular"/>
                <a:sym typeface="Karla Regular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>
            <a:endParaRPr/>
          </a:p>
        </p:txBody>
      </p:sp>
      <p:grpSp>
        <p:nvGrpSpPr>
          <p:cNvPr id="15" name="Google Shape;15;p2"/>
          <p:cNvGrpSpPr/>
          <p:nvPr/>
        </p:nvGrpSpPr>
        <p:grpSpPr>
          <a:xfrm>
            <a:off x="72427" y="15440"/>
            <a:ext cx="5325430" cy="5394029"/>
            <a:chOff x="54455" y="11580"/>
            <a:chExt cx="4003978" cy="4045522"/>
          </a:xfrm>
        </p:grpSpPr>
        <p:sp>
          <p:nvSpPr>
            <p:cNvPr id="16" name="Google Shape;16;p2"/>
            <p:cNvSpPr/>
            <p:nvPr/>
          </p:nvSpPr>
          <p:spPr>
            <a:xfrm>
              <a:off x="239090" y="79161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671062" y="3469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036492" y="592423"/>
              <a:ext cx="238804" cy="155477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1868815" y="93356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1671574" y="86500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 rot="3312740">
              <a:off x="144886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811037" y="1434104"/>
              <a:ext cx="324090" cy="33977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982144" y="1117744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44;p2"/>
          <p:cNvGrpSpPr/>
          <p:nvPr/>
        </p:nvGrpSpPr>
        <p:grpSpPr>
          <a:xfrm rot="10800000">
            <a:off x="6623779" y="1258373"/>
            <a:ext cx="5325430" cy="5394029"/>
            <a:chOff x="54455" y="11580"/>
            <a:chExt cx="4003978" cy="4045522"/>
          </a:xfrm>
        </p:grpSpPr>
        <p:sp>
          <p:nvSpPr>
            <p:cNvPr id="45" name="Google Shape;45;p2"/>
            <p:cNvSpPr/>
            <p:nvPr/>
          </p:nvSpPr>
          <p:spPr>
            <a:xfrm>
              <a:off x="239090" y="79161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671062" y="3469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1036492" y="592423"/>
              <a:ext cx="238804" cy="155477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1868815" y="93356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1671574" y="86500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 rot="3312740">
              <a:off x="144886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811037" y="1434104"/>
              <a:ext cx="324090" cy="33977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982144" y="1117744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2">
  <p:cSld name="Title only 2"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p21"/>
          <p:cNvSpPr/>
          <p:nvPr/>
        </p:nvSpPr>
        <p:spPr>
          <a:xfrm flipH="1">
            <a:off x="10647835" y="5421041"/>
            <a:ext cx="1615120" cy="1488983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19867" tIns="119867" rIns="119867" bIns="11986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72"/>
          </a:p>
        </p:txBody>
      </p:sp>
      <p:sp>
        <p:nvSpPr>
          <p:cNvPr id="605" name="Google Shape;605;p21"/>
          <p:cNvSpPr/>
          <p:nvPr/>
        </p:nvSpPr>
        <p:spPr>
          <a:xfrm rot="10800000" flipH="1">
            <a:off x="-100714" y="-90837"/>
            <a:ext cx="1684025" cy="1552508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19867" tIns="119867" rIns="119867" bIns="11986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72"/>
          </a:p>
        </p:txBody>
      </p:sp>
      <p:sp>
        <p:nvSpPr>
          <p:cNvPr id="606" name="Google Shape;606;p21"/>
          <p:cNvSpPr txBox="1">
            <a:spLocks noGrp="1"/>
          </p:cNvSpPr>
          <p:nvPr>
            <p:ph type="title"/>
          </p:nvPr>
        </p:nvSpPr>
        <p:spPr>
          <a:xfrm>
            <a:off x="414572" y="559833"/>
            <a:ext cx="11332694" cy="763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94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07" name="Google Shape;607;p21"/>
          <p:cNvGrpSpPr/>
          <p:nvPr/>
        </p:nvGrpSpPr>
        <p:grpSpPr>
          <a:xfrm rot="5400000">
            <a:off x="9520734" y="174225"/>
            <a:ext cx="2654262" cy="2460344"/>
            <a:chOff x="817100" y="238125"/>
            <a:chExt cx="5912375" cy="5495644"/>
          </a:xfrm>
        </p:grpSpPr>
        <p:sp>
          <p:nvSpPr>
            <p:cNvPr id="608" name="Google Shape;608;p21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72"/>
            </a:p>
          </p:txBody>
        </p:sp>
        <p:sp>
          <p:nvSpPr>
            <p:cNvPr id="609" name="Google Shape;609;p21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72"/>
            </a:p>
          </p:txBody>
        </p:sp>
        <p:sp>
          <p:nvSpPr>
            <p:cNvPr id="610" name="Google Shape;610;p21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72"/>
            </a:p>
          </p:txBody>
        </p:sp>
        <p:sp>
          <p:nvSpPr>
            <p:cNvPr id="611" name="Google Shape;611;p21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72"/>
            </a:p>
          </p:txBody>
        </p:sp>
        <p:sp>
          <p:nvSpPr>
            <p:cNvPr id="612" name="Google Shape;612;p21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72"/>
            </a:p>
          </p:txBody>
        </p:sp>
        <p:sp>
          <p:nvSpPr>
            <p:cNvPr id="613" name="Google Shape;613;p21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72"/>
            </a:p>
          </p:txBody>
        </p:sp>
        <p:sp>
          <p:nvSpPr>
            <p:cNvPr id="614" name="Google Shape;614;p21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72"/>
            </a:p>
          </p:txBody>
        </p:sp>
        <p:sp>
          <p:nvSpPr>
            <p:cNvPr id="615" name="Google Shape;615;p21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72"/>
            </a:p>
          </p:txBody>
        </p:sp>
        <p:sp>
          <p:nvSpPr>
            <p:cNvPr id="616" name="Google Shape;616;p21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72"/>
            </a:p>
          </p:txBody>
        </p:sp>
        <p:sp>
          <p:nvSpPr>
            <p:cNvPr id="617" name="Google Shape;617;p21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72"/>
            </a:p>
          </p:txBody>
        </p:sp>
        <p:sp>
          <p:nvSpPr>
            <p:cNvPr id="618" name="Google Shape;618;p21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72"/>
            </a:p>
          </p:txBody>
        </p:sp>
        <p:sp>
          <p:nvSpPr>
            <p:cNvPr id="619" name="Google Shape;619;p21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72"/>
            </a:p>
          </p:txBody>
        </p:sp>
        <p:sp>
          <p:nvSpPr>
            <p:cNvPr id="620" name="Google Shape;620;p21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72"/>
            </a:p>
          </p:txBody>
        </p:sp>
        <p:sp>
          <p:nvSpPr>
            <p:cNvPr id="621" name="Google Shape;621;p21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72"/>
            </a:p>
          </p:txBody>
        </p:sp>
        <p:sp>
          <p:nvSpPr>
            <p:cNvPr id="622" name="Google Shape;622;p21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72"/>
            </a:p>
          </p:txBody>
        </p:sp>
        <p:sp>
          <p:nvSpPr>
            <p:cNvPr id="623" name="Google Shape;623;p21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72"/>
            </a:p>
          </p:txBody>
        </p:sp>
        <p:sp>
          <p:nvSpPr>
            <p:cNvPr id="624" name="Google Shape;624;p21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72"/>
            </a:p>
          </p:txBody>
        </p:sp>
      </p:grpSp>
      <p:grpSp>
        <p:nvGrpSpPr>
          <p:cNvPr id="625" name="Google Shape;625;p21"/>
          <p:cNvGrpSpPr/>
          <p:nvPr/>
        </p:nvGrpSpPr>
        <p:grpSpPr>
          <a:xfrm rot="10800000" flipH="1">
            <a:off x="90149" y="4316779"/>
            <a:ext cx="2647696" cy="2466445"/>
            <a:chOff x="817100" y="238125"/>
            <a:chExt cx="5912375" cy="5495644"/>
          </a:xfrm>
        </p:grpSpPr>
        <p:sp>
          <p:nvSpPr>
            <p:cNvPr id="626" name="Google Shape;626;p21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72"/>
            </a:p>
          </p:txBody>
        </p:sp>
        <p:sp>
          <p:nvSpPr>
            <p:cNvPr id="627" name="Google Shape;627;p21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72"/>
            </a:p>
          </p:txBody>
        </p:sp>
        <p:sp>
          <p:nvSpPr>
            <p:cNvPr id="628" name="Google Shape;628;p21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72"/>
            </a:p>
          </p:txBody>
        </p:sp>
        <p:sp>
          <p:nvSpPr>
            <p:cNvPr id="629" name="Google Shape;629;p21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72"/>
            </a:p>
          </p:txBody>
        </p:sp>
        <p:sp>
          <p:nvSpPr>
            <p:cNvPr id="630" name="Google Shape;630;p21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72"/>
            </a:p>
          </p:txBody>
        </p:sp>
        <p:sp>
          <p:nvSpPr>
            <p:cNvPr id="631" name="Google Shape;631;p21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72"/>
            </a:p>
          </p:txBody>
        </p:sp>
        <p:sp>
          <p:nvSpPr>
            <p:cNvPr id="632" name="Google Shape;632;p21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72"/>
            </a:p>
          </p:txBody>
        </p:sp>
        <p:sp>
          <p:nvSpPr>
            <p:cNvPr id="633" name="Google Shape;633;p21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72"/>
            </a:p>
          </p:txBody>
        </p:sp>
        <p:sp>
          <p:nvSpPr>
            <p:cNvPr id="634" name="Google Shape;634;p21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72"/>
            </a:p>
          </p:txBody>
        </p:sp>
        <p:sp>
          <p:nvSpPr>
            <p:cNvPr id="635" name="Google Shape;635;p21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72"/>
            </a:p>
          </p:txBody>
        </p:sp>
        <p:sp>
          <p:nvSpPr>
            <p:cNvPr id="636" name="Google Shape;636;p21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72"/>
            </a:p>
          </p:txBody>
        </p:sp>
        <p:sp>
          <p:nvSpPr>
            <p:cNvPr id="637" name="Google Shape;637;p21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72"/>
            </a:p>
          </p:txBody>
        </p:sp>
        <p:sp>
          <p:nvSpPr>
            <p:cNvPr id="638" name="Google Shape;638;p21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72"/>
            </a:p>
          </p:txBody>
        </p:sp>
        <p:sp>
          <p:nvSpPr>
            <p:cNvPr id="639" name="Google Shape;639;p21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72"/>
            </a:p>
          </p:txBody>
        </p:sp>
        <p:sp>
          <p:nvSpPr>
            <p:cNvPr id="640" name="Google Shape;640;p21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72"/>
            </a:p>
          </p:txBody>
        </p:sp>
        <p:sp>
          <p:nvSpPr>
            <p:cNvPr id="641" name="Google Shape;641;p21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72"/>
            </a:p>
          </p:txBody>
        </p:sp>
        <p:sp>
          <p:nvSpPr>
            <p:cNvPr id="642" name="Google Shape;642;p21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72"/>
            </a:p>
          </p:txBody>
        </p:sp>
      </p:grpSp>
    </p:spTree>
    <p:extLst>
      <p:ext uri="{BB962C8B-B14F-4D97-AF65-F5344CB8AC3E}">
        <p14:creationId xmlns:p14="http://schemas.microsoft.com/office/powerpoint/2010/main" val="29326042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able of contents">
  <p:cSld name="Table of contents"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13"/>
          <p:cNvSpPr txBox="1">
            <a:spLocks noGrp="1"/>
          </p:cNvSpPr>
          <p:nvPr>
            <p:ph type="subTitle" idx="1"/>
          </p:nvPr>
        </p:nvSpPr>
        <p:spPr>
          <a:xfrm>
            <a:off x="2677328" y="2763034"/>
            <a:ext cx="3478174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39" name="Google Shape;339;p13"/>
          <p:cNvSpPr txBox="1">
            <a:spLocks noGrp="1"/>
          </p:cNvSpPr>
          <p:nvPr>
            <p:ph type="subTitle" idx="2"/>
          </p:nvPr>
        </p:nvSpPr>
        <p:spPr>
          <a:xfrm>
            <a:off x="2677328" y="2229667"/>
            <a:ext cx="3478174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0" name="Google Shape;340;p13"/>
          <p:cNvSpPr txBox="1">
            <a:spLocks noGrp="1"/>
          </p:cNvSpPr>
          <p:nvPr>
            <p:ph type="title"/>
          </p:nvPr>
        </p:nvSpPr>
        <p:spPr>
          <a:xfrm>
            <a:off x="2141157" y="560934"/>
            <a:ext cx="7867289" cy="763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700"/>
              <a:buNone/>
              <a:defRPr sz="394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1" name="Google Shape;341;p13"/>
          <p:cNvSpPr txBox="1">
            <a:spLocks noGrp="1"/>
          </p:cNvSpPr>
          <p:nvPr>
            <p:ph type="title" idx="3" hasCustomPrompt="1"/>
          </p:nvPr>
        </p:nvSpPr>
        <p:spPr>
          <a:xfrm>
            <a:off x="1131063" y="2150100"/>
            <a:ext cx="1410103" cy="1383600"/>
          </a:xfrm>
          <a:prstGeom prst="rect">
            <a:avLst/>
          </a:prstGeom>
        </p:spPr>
        <p:txBody>
          <a:bodyPr spcFirstLastPara="1" wrap="square" lIns="121666" tIns="121666" rIns="121666" bIns="12166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601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76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76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76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76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76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76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76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763"/>
            </a:lvl9pPr>
          </a:lstStyle>
          <a:p>
            <a:r>
              <a:t>xx%</a:t>
            </a:r>
          </a:p>
        </p:txBody>
      </p:sp>
      <p:sp>
        <p:nvSpPr>
          <p:cNvPr id="342" name="Google Shape;342;p13"/>
          <p:cNvSpPr txBox="1">
            <a:spLocks noGrp="1"/>
          </p:cNvSpPr>
          <p:nvPr>
            <p:ph type="subTitle" idx="4"/>
          </p:nvPr>
        </p:nvSpPr>
        <p:spPr>
          <a:xfrm>
            <a:off x="2677328" y="4639267"/>
            <a:ext cx="3478174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43" name="Google Shape;343;p13"/>
          <p:cNvSpPr txBox="1">
            <a:spLocks noGrp="1"/>
          </p:cNvSpPr>
          <p:nvPr>
            <p:ph type="subTitle" idx="5"/>
          </p:nvPr>
        </p:nvSpPr>
        <p:spPr>
          <a:xfrm>
            <a:off x="2677328" y="4105900"/>
            <a:ext cx="3478174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4" name="Google Shape;344;p13"/>
          <p:cNvSpPr txBox="1">
            <a:spLocks noGrp="1"/>
          </p:cNvSpPr>
          <p:nvPr>
            <p:ph type="title" idx="6" hasCustomPrompt="1"/>
          </p:nvPr>
        </p:nvSpPr>
        <p:spPr>
          <a:xfrm>
            <a:off x="1203983" y="3969234"/>
            <a:ext cx="1410103" cy="1383600"/>
          </a:xfrm>
          <a:prstGeom prst="rect">
            <a:avLst/>
          </a:prstGeom>
        </p:spPr>
        <p:txBody>
          <a:bodyPr spcFirstLastPara="1" wrap="square" lIns="121666" tIns="121666" rIns="121666" bIns="121666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60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76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76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76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76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76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76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76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763"/>
            </a:lvl9pPr>
          </a:lstStyle>
          <a:p>
            <a:r>
              <a:t>xx%</a:t>
            </a:r>
          </a:p>
        </p:txBody>
      </p:sp>
      <p:sp>
        <p:nvSpPr>
          <p:cNvPr id="345" name="Google Shape;345;p13"/>
          <p:cNvSpPr txBox="1">
            <a:spLocks noGrp="1"/>
          </p:cNvSpPr>
          <p:nvPr>
            <p:ph type="subTitle" idx="7"/>
          </p:nvPr>
        </p:nvSpPr>
        <p:spPr>
          <a:xfrm>
            <a:off x="7837929" y="2765851"/>
            <a:ext cx="3478174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46" name="Google Shape;346;p13"/>
          <p:cNvSpPr txBox="1">
            <a:spLocks noGrp="1"/>
          </p:cNvSpPr>
          <p:nvPr>
            <p:ph type="subTitle" idx="8"/>
          </p:nvPr>
        </p:nvSpPr>
        <p:spPr>
          <a:xfrm>
            <a:off x="7837929" y="2232484"/>
            <a:ext cx="3478174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7" name="Google Shape;347;p13"/>
          <p:cNvSpPr txBox="1">
            <a:spLocks noGrp="1"/>
          </p:cNvSpPr>
          <p:nvPr>
            <p:ph type="title" idx="9" hasCustomPrompt="1"/>
          </p:nvPr>
        </p:nvSpPr>
        <p:spPr>
          <a:xfrm>
            <a:off x="6352379" y="2168085"/>
            <a:ext cx="1410103" cy="1304000"/>
          </a:xfrm>
          <a:prstGeom prst="rect">
            <a:avLst/>
          </a:prstGeom>
        </p:spPr>
        <p:txBody>
          <a:bodyPr spcFirstLastPara="1" wrap="square" lIns="121666" tIns="121666" rIns="121666" bIns="121666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60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76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76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76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76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76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76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76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763"/>
            </a:lvl9pPr>
          </a:lstStyle>
          <a:p>
            <a:r>
              <a:t>xx%</a:t>
            </a:r>
          </a:p>
        </p:txBody>
      </p:sp>
      <p:sp>
        <p:nvSpPr>
          <p:cNvPr id="348" name="Google Shape;348;p13"/>
          <p:cNvSpPr txBox="1">
            <a:spLocks noGrp="1"/>
          </p:cNvSpPr>
          <p:nvPr>
            <p:ph type="subTitle" idx="13"/>
          </p:nvPr>
        </p:nvSpPr>
        <p:spPr>
          <a:xfrm>
            <a:off x="7856017" y="4644467"/>
            <a:ext cx="3478174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49" name="Google Shape;349;p13"/>
          <p:cNvSpPr txBox="1">
            <a:spLocks noGrp="1"/>
          </p:cNvSpPr>
          <p:nvPr>
            <p:ph type="subTitle" idx="14"/>
          </p:nvPr>
        </p:nvSpPr>
        <p:spPr>
          <a:xfrm>
            <a:off x="7856017" y="4111085"/>
            <a:ext cx="3478174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0" name="Google Shape;350;p13"/>
          <p:cNvSpPr txBox="1">
            <a:spLocks noGrp="1"/>
          </p:cNvSpPr>
          <p:nvPr>
            <p:ph type="title" idx="15" hasCustomPrompt="1"/>
          </p:nvPr>
        </p:nvSpPr>
        <p:spPr>
          <a:xfrm>
            <a:off x="6387259" y="3998434"/>
            <a:ext cx="1356236" cy="1354400"/>
          </a:xfrm>
          <a:prstGeom prst="rect">
            <a:avLst/>
          </a:prstGeom>
        </p:spPr>
        <p:txBody>
          <a:bodyPr spcFirstLastPara="1" wrap="square" lIns="121666" tIns="121666" rIns="121666" bIns="121666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601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76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76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76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76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76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76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76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763"/>
            </a:lvl9pPr>
          </a:lstStyle>
          <a:p>
            <a:r>
              <a:t>xx%</a:t>
            </a:r>
          </a:p>
        </p:txBody>
      </p:sp>
      <p:sp>
        <p:nvSpPr>
          <p:cNvPr id="351" name="Google Shape;351;p13"/>
          <p:cNvSpPr/>
          <p:nvPr/>
        </p:nvSpPr>
        <p:spPr>
          <a:xfrm flipH="1">
            <a:off x="10463084" y="5250833"/>
            <a:ext cx="1799878" cy="165931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19867" tIns="119867" rIns="119867" bIns="11986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72"/>
          </a:p>
        </p:txBody>
      </p:sp>
      <p:sp>
        <p:nvSpPr>
          <p:cNvPr id="352" name="Google Shape;352;p13"/>
          <p:cNvSpPr/>
          <p:nvPr/>
        </p:nvSpPr>
        <p:spPr>
          <a:xfrm rot="10800000" flipH="1">
            <a:off x="-100717" y="-91137"/>
            <a:ext cx="1799878" cy="165931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19867" tIns="119867" rIns="119867" bIns="11986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72"/>
          </a:p>
        </p:txBody>
      </p:sp>
      <p:sp>
        <p:nvSpPr>
          <p:cNvPr id="353" name="Google Shape;353;p13"/>
          <p:cNvSpPr/>
          <p:nvPr/>
        </p:nvSpPr>
        <p:spPr>
          <a:xfrm rot="10800000">
            <a:off x="11527176" y="3694388"/>
            <a:ext cx="431051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19867" tIns="119867" rIns="119867" bIns="11986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72"/>
          </a:p>
        </p:txBody>
      </p:sp>
      <p:sp>
        <p:nvSpPr>
          <p:cNvPr id="354" name="Google Shape;354;p13"/>
          <p:cNvSpPr/>
          <p:nvPr/>
        </p:nvSpPr>
        <p:spPr>
          <a:xfrm rot="10800000">
            <a:off x="9898758" y="6277567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19867" tIns="119867" rIns="119867" bIns="11986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72"/>
          </a:p>
        </p:txBody>
      </p:sp>
      <p:sp>
        <p:nvSpPr>
          <p:cNvPr id="355" name="Google Shape;355;p13"/>
          <p:cNvSpPr/>
          <p:nvPr/>
        </p:nvSpPr>
        <p:spPr>
          <a:xfrm rot="10800000">
            <a:off x="1825520" y="107910"/>
            <a:ext cx="398731" cy="419056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19867" tIns="119867" rIns="119867" bIns="11986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72"/>
          </a:p>
        </p:txBody>
      </p:sp>
      <p:sp>
        <p:nvSpPr>
          <p:cNvPr id="356" name="Google Shape;356;p13"/>
          <p:cNvSpPr/>
          <p:nvPr/>
        </p:nvSpPr>
        <p:spPr>
          <a:xfrm rot="10800000">
            <a:off x="160276" y="2940700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19867" tIns="119867" rIns="119867" bIns="11986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72"/>
          </a:p>
        </p:txBody>
      </p:sp>
      <p:sp>
        <p:nvSpPr>
          <p:cNvPr id="357" name="Google Shape;357;p13"/>
          <p:cNvSpPr/>
          <p:nvPr/>
        </p:nvSpPr>
        <p:spPr>
          <a:xfrm rot="-7769342">
            <a:off x="668695" y="4592755"/>
            <a:ext cx="281621" cy="300275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19867" tIns="119867" rIns="119867" bIns="11986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72"/>
          </a:p>
        </p:txBody>
      </p:sp>
      <p:sp>
        <p:nvSpPr>
          <p:cNvPr id="358" name="Google Shape;358;p13"/>
          <p:cNvSpPr/>
          <p:nvPr/>
        </p:nvSpPr>
        <p:spPr>
          <a:xfrm rot="-6939360">
            <a:off x="11391193" y="1814230"/>
            <a:ext cx="303447" cy="323600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19867" tIns="119867" rIns="119867" bIns="11986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72"/>
          </a:p>
        </p:txBody>
      </p:sp>
      <p:sp>
        <p:nvSpPr>
          <p:cNvPr id="359" name="Google Shape;359;p13"/>
          <p:cNvSpPr/>
          <p:nvPr/>
        </p:nvSpPr>
        <p:spPr>
          <a:xfrm>
            <a:off x="127304" y="1687806"/>
            <a:ext cx="342186" cy="241027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19867" tIns="119867" rIns="119867" bIns="11986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72"/>
          </a:p>
        </p:txBody>
      </p:sp>
      <p:sp>
        <p:nvSpPr>
          <p:cNvPr id="360" name="Google Shape;360;p13"/>
          <p:cNvSpPr/>
          <p:nvPr/>
        </p:nvSpPr>
        <p:spPr>
          <a:xfrm>
            <a:off x="380676" y="5311444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19867" tIns="119867" rIns="119867" bIns="11986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72"/>
          </a:p>
        </p:txBody>
      </p:sp>
      <p:sp>
        <p:nvSpPr>
          <p:cNvPr id="361" name="Google Shape;361;p13"/>
          <p:cNvSpPr/>
          <p:nvPr/>
        </p:nvSpPr>
        <p:spPr>
          <a:xfrm>
            <a:off x="245368" y="5588966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19867" tIns="119867" rIns="119867" bIns="11986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72"/>
          </a:p>
        </p:txBody>
      </p:sp>
      <p:sp>
        <p:nvSpPr>
          <p:cNvPr id="362" name="Google Shape;362;p13"/>
          <p:cNvSpPr/>
          <p:nvPr/>
        </p:nvSpPr>
        <p:spPr>
          <a:xfrm>
            <a:off x="469477" y="5502940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19867" tIns="119867" rIns="119867" bIns="11986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72"/>
          </a:p>
        </p:txBody>
      </p:sp>
      <p:sp>
        <p:nvSpPr>
          <p:cNvPr id="363" name="Google Shape;363;p13"/>
          <p:cNvSpPr/>
          <p:nvPr/>
        </p:nvSpPr>
        <p:spPr>
          <a:xfrm>
            <a:off x="3552391" y="198090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19867" tIns="119867" rIns="119867" bIns="11986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72"/>
          </a:p>
        </p:txBody>
      </p:sp>
      <p:sp>
        <p:nvSpPr>
          <p:cNvPr id="364" name="Google Shape;364;p13"/>
          <p:cNvSpPr/>
          <p:nvPr/>
        </p:nvSpPr>
        <p:spPr>
          <a:xfrm>
            <a:off x="-214857" y="3996392"/>
            <a:ext cx="342186" cy="241027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19867" tIns="119867" rIns="119867" bIns="11986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72"/>
          </a:p>
        </p:txBody>
      </p:sp>
      <p:sp>
        <p:nvSpPr>
          <p:cNvPr id="365" name="Google Shape;365;p13"/>
          <p:cNvSpPr/>
          <p:nvPr/>
        </p:nvSpPr>
        <p:spPr>
          <a:xfrm>
            <a:off x="139311" y="4244470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19867" tIns="119867" rIns="119867" bIns="11986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72"/>
          </a:p>
        </p:txBody>
      </p:sp>
      <p:sp>
        <p:nvSpPr>
          <p:cNvPr id="366" name="Google Shape;366;p13"/>
          <p:cNvSpPr/>
          <p:nvPr/>
        </p:nvSpPr>
        <p:spPr>
          <a:xfrm>
            <a:off x="3158206" y="-91125"/>
            <a:ext cx="342186" cy="241027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19867" tIns="119867" rIns="119867" bIns="11986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72"/>
          </a:p>
        </p:txBody>
      </p:sp>
      <p:sp>
        <p:nvSpPr>
          <p:cNvPr id="367" name="Google Shape;367;p13"/>
          <p:cNvSpPr/>
          <p:nvPr/>
        </p:nvSpPr>
        <p:spPr>
          <a:xfrm>
            <a:off x="2365455" y="198090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19867" tIns="119867" rIns="119867" bIns="11986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72"/>
          </a:p>
        </p:txBody>
      </p:sp>
      <p:sp>
        <p:nvSpPr>
          <p:cNvPr id="368" name="Google Shape;368;p13"/>
          <p:cNvSpPr/>
          <p:nvPr/>
        </p:nvSpPr>
        <p:spPr>
          <a:xfrm rot="10800000">
            <a:off x="11658924" y="4622364"/>
            <a:ext cx="342186" cy="241027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19867" tIns="119867" rIns="119867" bIns="11986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72"/>
          </a:p>
        </p:txBody>
      </p:sp>
      <p:sp>
        <p:nvSpPr>
          <p:cNvPr id="369" name="Google Shape;369;p13"/>
          <p:cNvSpPr/>
          <p:nvPr/>
        </p:nvSpPr>
        <p:spPr>
          <a:xfrm rot="10800000">
            <a:off x="11641691" y="1544748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19867" tIns="119867" rIns="119867" bIns="11986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72"/>
          </a:p>
        </p:txBody>
      </p:sp>
      <p:sp>
        <p:nvSpPr>
          <p:cNvPr id="370" name="Google Shape;370;p13"/>
          <p:cNvSpPr/>
          <p:nvPr/>
        </p:nvSpPr>
        <p:spPr>
          <a:xfrm rot="10800000">
            <a:off x="11776999" y="1267228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19867" tIns="119867" rIns="119867" bIns="11986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72"/>
          </a:p>
        </p:txBody>
      </p:sp>
      <p:sp>
        <p:nvSpPr>
          <p:cNvPr id="371" name="Google Shape;371;p13"/>
          <p:cNvSpPr/>
          <p:nvPr/>
        </p:nvSpPr>
        <p:spPr>
          <a:xfrm rot="10800000">
            <a:off x="11641697" y="654867"/>
            <a:ext cx="106049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19867" tIns="119867" rIns="119867" bIns="11986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72"/>
          </a:p>
        </p:txBody>
      </p:sp>
      <p:sp>
        <p:nvSpPr>
          <p:cNvPr id="372" name="Google Shape;372;p13"/>
          <p:cNvSpPr/>
          <p:nvPr/>
        </p:nvSpPr>
        <p:spPr>
          <a:xfrm rot="10800000">
            <a:off x="11552890" y="1353252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19867" tIns="119867" rIns="119867" bIns="11986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72"/>
          </a:p>
        </p:txBody>
      </p:sp>
      <p:sp>
        <p:nvSpPr>
          <p:cNvPr id="373" name="Google Shape;373;p13"/>
          <p:cNvSpPr/>
          <p:nvPr/>
        </p:nvSpPr>
        <p:spPr>
          <a:xfrm rot="10800000">
            <a:off x="8469976" y="6658103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19867" tIns="119867" rIns="119867" bIns="11986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72"/>
          </a:p>
        </p:txBody>
      </p:sp>
      <p:sp>
        <p:nvSpPr>
          <p:cNvPr id="374" name="Google Shape;374;p13"/>
          <p:cNvSpPr/>
          <p:nvPr/>
        </p:nvSpPr>
        <p:spPr>
          <a:xfrm rot="10800000">
            <a:off x="12001086" y="2688879"/>
            <a:ext cx="342186" cy="241027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19867" tIns="119867" rIns="119867" bIns="11986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72"/>
          </a:p>
        </p:txBody>
      </p:sp>
      <p:sp>
        <p:nvSpPr>
          <p:cNvPr id="375" name="Google Shape;375;p13"/>
          <p:cNvSpPr/>
          <p:nvPr/>
        </p:nvSpPr>
        <p:spPr>
          <a:xfrm rot="10800000">
            <a:off x="11883056" y="2611723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19867" tIns="119867" rIns="119867" bIns="11986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72"/>
          </a:p>
        </p:txBody>
      </p:sp>
      <p:sp>
        <p:nvSpPr>
          <p:cNvPr id="376" name="Google Shape;376;p13"/>
          <p:cNvSpPr/>
          <p:nvPr/>
        </p:nvSpPr>
        <p:spPr>
          <a:xfrm rot="10800000">
            <a:off x="8628022" y="6776395"/>
            <a:ext cx="342186" cy="241027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19867" tIns="119867" rIns="119867" bIns="11986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72"/>
          </a:p>
        </p:txBody>
      </p:sp>
      <p:sp>
        <p:nvSpPr>
          <p:cNvPr id="377" name="Google Shape;377;p13"/>
          <p:cNvSpPr/>
          <p:nvPr/>
        </p:nvSpPr>
        <p:spPr>
          <a:xfrm rot="10800000">
            <a:off x="9656912" y="6658103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19867" tIns="119867" rIns="119867" bIns="11986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72"/>
          </a:p>
        </p:txBody>
      </p:sp>
    </p:spTree>
    <p:extLst>
      <p:ext uri="{BB962C8B-B14F-4D97-AF65-F5344CB8AC3E}">
        <p14:creationId xmlns:p14="http://schemas.microsoft.com/office/powerpoint/2010/main" val="30278882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in point">
  <p:cSld name="Main point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8"/>
          <p:cNvSpPr/>
          <p:nvPr/>
        </p:nvSpPr>
        <p:spPr>
          <a:xfrm>
            <a:off x="2078512" y="1419602"/>
            <a:ext cx="8015322" cy="40188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19867" tIns="119867" rIns="119867" bIns="11986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72"/>
          </a:p>
        </p:txBody>
      </p:sp>
      <p:sp>
        <p:nvSpPr>
          <p:cNvPr id="259" name="Google Shape;259;p8"/>
          <p:cNvSpPr txBox="1">
            <a:spLocks noGrp="1"/>
          </p:cNvSpPr>
          <p:nvPr>
            <p:ph type="title"/>
          </p:nvPr>
        </p:nvSpPr>
        <p:spPr>
          <a:xfrm>
            <a:off x="2905063" y="1977401"/>
            <a:ext cx="6362221" cy="2903200"/>
          </a:xfrm>
          <a:prstGeom prst="rect">
            <a:avLst/>
          </a:prstGeom>
        </p:spPr>
        <p:txBody>
          <a:bodyPr spcFirstLastPara="1" wrap="square" lIns="121666" tIns="121666" rIns="121666" bIns="121666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9162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305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305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305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305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305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305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305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305"/>
            </a:lvl9pPr>
          </a:lstStyle>
          <a:p>
            <a:endParaRPr/>
          </a:p>
        </p:txBody>
      </p:sp>
      <p:sp>
        <p:nvSpPr>
          <p:cNvPr id="260" name="Google Shape;260;p8"/>
          <p:cNvSpPr/>
          <p:nvPr/>
        </p:nvSpPr>
        <p:spPr>
          <a:xfrm>
            <a:off x="-100717" y="5250833"/>
            <a:ext cx="1799878" cy="165931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19867" tIns="119867" rIns="119867" bIns="11986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72"/>
          </a:p>
        </p:txBody>
      </p:sp>
      <p:sp>
        <p:nvSpPr>
          <p:cNvPr id="261" name="Google Shape;261;p8"/>
          <p:cNvSpPr/>
          <p:nvPr/>
        </p:nvSpPr>
        <p:spPr>
          <a:xfrm rot="10800000">
            <a:off x="10463084" y="-91137"/>
            <a:ext cx="1799878" cy="165931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19867" tIns="119867" rIns="119867" bIns="11986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72"/>
          </a:p>
        </p:txBody>
      </p:sp>
      <p:sp>
        <p:nvSpPr>
          <p:cNvPr id="262" name="Google Shape;262;p8"/>
          <p:cNvSpPr/>
          <p:nvPr/>
        </p:nvSpPr>
        <p:spPr>
          <a:xfrm rot="10800000">
            <a:off x="11527176" y="3694388"/>
            <a:ext cx="431051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19867" tIns="119867" rIns="119867" bIns="11986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72"/>
          </a:p>
        </p:txBody>
      </p:sp>
      <p:sp>
        <p:nvSpPr>
          <p:cNvPr id="263" name="Google Shape;263;p8"/>
          <p:cNvSpPr/>
          <p:nvPr/>
        </p:nvSpPr>
        <p:spPr>
          <a:xfrm rot="10800000">
            <a:off x="9972109" y="6183000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19867" tIns="119867" rIns="119867" bIns="11986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72"/>
          </a:p>
        </p:txBody>
      </p:sp>
      <p:sp>
        <p:nvSpPr>
          <p:cNvPr id="264" name="Google Shape;264;p8"/>
          <p:cNvSpPr/>
          <p:nvPr/>
        </p:nvSpPr>
        <p:spPr>
          <a:xfrm rot="10800000">
            <a:off x="10550441" y="1582700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19867" tIns="119867" rIns="119867" bIns="11986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72"/>
          </a:p>
        </p:txBody>
      </p:sp>
      <p:sp>
        <p:nvSpPr>
          <p:cNvPr id="265" name="Google Shape;265;p8"/>
          <p:cNvSpPr/>
          <p:nvPr/>
        </p:nvSpPr>
        <p:spPr>
          <a:xfrm rot="10800000">
            <a:off x="9222057" y="6640031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19867" tIns="119867" rIns="119867" bIns="11986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72"/>
          </a:p>
        </p:txBody>
      </p:sp>
      <p:sp>
        <p:nvSpPr>
          <p:cNvPr id="266" name="Google Shape;266;p8"/>
          <p:cNvSpPr/>
          <p:nvPr/>
        </p:nvSpPr>
        <p:spPr>
          <a:xfrm rot="10800000">
            <a:off x="10751562" y="2873564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19867" tIns="119867" rIns="119867" bIns="11986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72"/>
          </a:p>
        </p:txBody>
      </p:sp>
      <p:sp>
        <p:nvSpPr>
          <p:cNvPr id="267" name="Google Shape;267;p8"/>
          <p:cNvSpPr/>
          <p:nvPr/>
        </p:nvSpPr>
        <p:spPr>
          <a:xfrm rot="10800000">
            <a:off x="10943321" y="2548231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19867" tIns="119867" rIns="119867" bIns="11986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72"/>
          </a:p>
        </p:txBody>
      </p:sp>
      <p:sp>
        <p:nvSpPr>
          <p:cNvPr id="268" name="Google Shape;268;p8"/>
          <p:cNvSpPr/>
          <p:nvPr/>
        </p:nvSpPr>
        <p:spPr>
          <a:xfrm rot="10800000">
            <a:off x="11527189" y="664231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19867" tIns="119867" rIns="119867" bIns="11986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72"/>
          </a:p>
        </p:txBody>
      </p:sp>
      <p:sp>
        <p:nvSpPr>
          <p:cNvPr id="269" name="Google Shape;269;p8"/>
          <p:cNvSpPr/>
          <p:nvPr/>
        </p:nvSpPr>
        <p:spPr>
          <a:xfrm rot="10800000">
            <a:off x="7937875" y="6507398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19867" tIns="119867" rIns="119867" bIns="11986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72"/>
          </a:p>
        </p:txBody>
      </p:sp>
      <p:sp>
        <p:nvSpPr>
          <p:cNvPr id="270" name="Google Shape;270;p8"/>
          <p:cNvSpPr/>
          <p:nvPr/>
        </p:nvSpPr>
        <p:spPr>
          <a:xfrm rot="10800000">
            <a:off x="10274812" y="5226264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19867" tIns="119867" rIns="119867" bIns="11986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72"/>
          </a:p>
        </p:txBody>
      </p:sp>
      <p:sp>
        <p:nvSpPr>
          <p:cNvPr id="271" name="Google Shape;271;p8"/>
          <p:cNvSpPr/>
          <p:nvPr/>
        </p:nvSpPr>
        <p:spPr>
          <a:xfrm rot="10800000">
            <a:off x="10550429" y="5159132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19867" tIns="119867" rIns="119867" bIns="11986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72"/>
          </a:p>
        </p:txBody>
      </p:sp>
      <p:grpSp>
        <p:nvGrpSpPr>
          <p:cNvPr id="272" name="Google Shape;272;p8"/>
          <p:cNvGrpSpPr/>
          <p:nvPr/>
        </p:nvGrpSpPr>
        <p:grpSpPr>
          <a:xfrm flipH="1">
            <a:off x="218053" y="407534"/>
            <a:ext cx="4020352" cy="6042945"/>
            <a:chOff x="230395" y="498172"/>
            <a:chExt cx="3022742" cy="4532209"/>
          </a:xfrm>
        </p:grpSpPr>
        <p:sp>
          <p:nvSpPr>
            <p:cNvPr id="273" name="Google Shape;273;p8"/>
            <p:cNvSpPr/>
            <p:nvPr/>
          </p:nvSpPr>
          <p:spPr>
            <a:xfrm rot="10800000">
              <a:off x="2929047" y="2770789"/>
              <a:ext cx="324090" cy="33977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rgbClr val="F9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72"/>
            </a:p>
          </p:txBody>
        </p:sp>
        <p:sp>
          <p:nvSpPr>
            <p:cNvPr id="274" name="Google Shape;274;p8"/>
            <p:cNvSpPr/>
            <p:nvPr/>
          </p:nvSpPr>
          <p:spPr>
            <a:xfrm rot="10800000">
              <a:off x="1759851" y="4637247"/>
              <a:ext cx="227595" cy="243307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rgbClr val="F9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72"/>
            </a:p>
          </p:txBody>
        </p:sp>
        <p:sp>
          <p:nvSpPr>
            <p:cNvPr id="275" name="Google Shape;275;p8"/>
            <p:cNvSpPr/>
            <p:nvPr/>
          </p:nvSpPr>
          <p:spPr>
            <a:xfrm rot="10800000">
              <a:off x="2194676" y="1187022"/>
              <a:ext cx="227595" cy="243307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rgbClr val="F9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72"/>
            </a:p>
          </p:txBody>
        </p:sp>
        <p:sp>
          <p:nvSpPr>
            <p:cNvPr id="276" name="Google Shape;276;p8"/>
            <p:cNvSpPr/>
            <p:nvPr/>
          </p:nvSpPr>
          <p:spPr>
            <a:xfrm rot="10800000">
              <a:off x="1195920" y="4980022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72"/>
            </a:p>
          </p:txBody>
        </p:sp>
        <p:sp>
          <p:nvSpPr>
            <p:cNvPr id="277" name="Google Shape;277;p8"/>
            <p:cNvSpPr/>
            <p:nvPr/>
          </p:nvSpPr>
          <p:spPr>
            <a:xfrm rot="10800000">
              <a:off x="2345895" y="2155172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72"/>
            </a:p>
          </p:txBody>
        </p:sp>
        <p:sp>
          <p:nvSpPr>
            <p:cNvPr id="278" name="Google Shape;278;p8"/>
            <p:cNvSpPr/>
            <p:nvPr/>
          </p:nvSpPr>
          <p:spPr>
            <a:xfrm rot="10800000">
              <a:off x="2490070" y="1911172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72"/>
            </a:p>
          </p:txBody>
        </p:sp>
        <p:sp>
          <p:nvSpPr>
            <p:cNvPr id="279" name="Google Shape;279;p8"/>
            <p:cNvSpPr/>
            <p:nvPr/>
          </p:nvSpPr>
          <p:spPr>
            <a:xfrm rot="10800000">
              <a:off x="2929058" y="498172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72"/>
            </a:p>
          </p:txBody>
        </p:sp>
        <p:sp>
          <p:nvSpPr>
            <p:cNvPr id="280" name="Google Shape;280;p8"/>
            <p:cNvSpPr/>
            <p:nvPr/>
          </p:nvSpPr>
          <p:spPr>
            <a:xfrm rot="10800000">
              <a:off x="230395" y="4880547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72"/>
            </a:p>
          </p:txBody>
        </p:sp>
        <p:sp>
          <p:nvSpPr>
            <p:cNvPr id="281" name="Google Shape;281;p8"/>
            <p:cNvSpPr/>
            <p:nvPr/>
          </p:nvSpPr>
          <p:spPr>
            <a:xfrm rot="10800000">
              <a:off x="1987445" y="3919697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72"/>
            </a:p>
          </p:txBody>
        </p:sp>
        <p:sp>
          <p:nvSpPr>
            <p:cNvPr id="282" name="Google Shape;282;p8"/>
            <p:cNvSpPr/>
            <p:nvPr/>
          </p:nvSpPr>
          <p:spPr>
            <a:xfrm rot="10800000">
              <a:off x="2194670" y="3869347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72"/>
            </a:p>
          </p:txBody>
        </p:sp>
      </p:grpSp>
    </p:spTree>
    <p:extLst>
      <p:ext uri="{BB962C8B-B14F-4D97-AF65-F5344CB8AC3E}">
        <p14:creationId xmlns:p14="http://schemas.microsoft.com/office/powerpoint/2010/main" val="23693444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solidFill>
          <a:schemeClr val="accent5"/>
        </a:solid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6"/>
          <p:cNvSpPr/>
          <p:nvPr/>
        </p:nvSpPr>
        <p:spPr>
          <a:xfrm>
            <a:off x="-100717" y="5553939"/>
            <a:ext cx="1471250" cy="135635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6"/>
          <p:cNvSpPr/>
          <p:nvPr/>
        </p:nvSpPr>
        <p:spPr>
          <a:xfrm rot="10800000">
            <a:off x="10818207" y="-91480"/>
            <a:ext cx="1444748" cy="1332615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6"/>
          <p:cNvSpPr txBox="1">
            <a:spLocks noGrp="1"/>
          </p:cNvSpPr>
          <p:nvPr>
            <p:ph type="title"/>
          </p:nvPr>
        </p:nvSpPr>
        <p:spPr>
          <a:xfrm>
            <a:off x="1144894" y="562300"/>
            <a:ext cx="9858750" cy="763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98" name="Google Shape;198;p6"/>
          <p:cNvGrpSpPr/>
          <p:nvPr/>
        </p:nvGrpSpPr>
        <p:grpSpPr>
          <a:xfrm rot="-5400000" flipH="1">
            <a:off x="-6815" y="174225"/>
            <a:ext cx="2654262" cy="2460344"/>
            <a:chOff x="817100" y="238125"/>
            <a:chExt cx="5912375" cy="5495644"/>
          </a:xfrm>
        </p:grpSpPr>
        <p:sp>
          <p:nvSpPr>
            <p:cNvPr id="199" name="Google Shape;199;p6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6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6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6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6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6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6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6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6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6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6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6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6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6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6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6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6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16;p6"/>
          <p:cNvGrpSpPr/>
          <p:nvPr/>
        </p:nvGrpSpPr>
        <p:grpSpPr>
          <a:xfrm rot="10800000">
            <a:off x="9430341" y="4316777"/>
            <a:ext cx="2647696" cy="2466445"/>
            <a:chOff x="817100" y="238125"/>
            <a:chExt cx="5912375" cy="5495644"/>
          </a:xfrm>
        </p:grpSpPr>
        <p:sp>
          <p:nvSpPr>
            <p:cNvPr id="217" name="Google Shape;217;p6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6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6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6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6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6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6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6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6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6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6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6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6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6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6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6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6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solidFill>
          <a:schemeClr val="accent5"/>
        </a:solidFill>
        <a:effectLst/>
      </p:bgPr>
    </p:bg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7"/>
          <p:cNvSpPr/>
          <p:nvPr/>
        </p:nvSpPr>
        <p:spPr>
          <a:xfrm rot="5400000">
            <a:off x="-237552" y="-34901"/>
            <a:ext cx="3327063" cy="3052072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7"/>
          <p:cNvSpPr txBox="1">
            <a:spLocks noGrp="1"/>
          </p:cNvSpPr>
          <p:nvPr>
            <p:ph type="title"/>
          </p:nvPr>
        </p:nvSpPr>
        <p:spPr>
          <a:xfrm>
            <a:off x="6436238" y="410333"/>
            <a:ext cx="4357992" cy="1007600"/>
          </a:xfrm>
          <a:prstGeom prst="rect">
            <a:avLst/>
          </a:prstGeom>
        </p:spPr>
        <p:txBody>
          <a:bodyPr spcFirstLastPara="1" wrap="square" lIns="121666" tIns="121666" rIns="121666" bIns="121666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4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37" name="Google Shape;237;p7"/>
          <p:cNvSpPr/>
          <p:nvPr/>
        </p:nvSpPr>
        <p:spPr>
          <a:xfrm>
            <a:off x="-100715" y="1290835"/>
            <a:ext cx="6171224" cy="5689270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7"/>
          <p:cNvSpPr txBox="1">
            <a:spLocks noGrp="1"/>
          </p:cNvSpPr>
          <p:nvPr>
            <p:ph type="subTitle" idx="1"/>
          </p:nvPr>
        </p:nvSpPr>
        <p:spPr>
          <a:xfrm>
            <a:off x="6436238" y="1523202"/>
            <a:ext cx="4357992" cy="381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239" name="Google Shape;239;p7"/>
          <p:cNvGrpSpPr/>
          <p:nvPr/>
        </p:nvGrpSpPr>
        <p:grpSpPr>
          <a:xfrm rot="10800000">
            <a:off x="9336076" y="4257203"/>
            <a:ext cx="2647696" cy="2466445"/>
            <a:chOff x="817100" y="238125"/>
            <a:chExt cx="5912375" cy="5495644"/>
          </a:xfrm>
        </p:grpSpPr>
        <p:sp>
          <p:nvSpPr>
            <p:cNvPr id="240" name="Google Shape;240;p7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7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7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7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7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7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7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7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7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7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7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7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7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7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7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7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7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13">
    <p:bg>
      <p:bgPr>
        <a:solidFill>
          <a:schemeClr val="accent5"/>
        </a:solidFill>
        <a:effectLst/>
      </p:bgPr>
    </p:bg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15"/>
          <p:cNvSpPr/>
          <p:nvPr/>
        </p:nvSpPr>
        <p:spPr>
          <a:xfrm rot="-5400000">
            <a:off x="10578835" y="5181976"/>
            <a:ext cx="1886323" cy="1730412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p15"/>
          <p:cNvSpPr/>
          <p:nvPr/>
        </p:nvSpPr>
        <p:spPr>
          <a:xfrm rot="10800000" flipH="1">
            <a:off x="-183809" y="-129665"/>
            <a:ext cx="1814265" cy="1672576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" name="Google Shape;411;p15"/>
          <p:cNvSpPr txBox="1">
            <a:spLocks noGrp="1"/>
          </p:cNvSpPr>
          <p:nvPr>
            <p:ph type="title"/>
          </p:nvPr>
        </p:nvSpPr>
        <p:spPr>
          <a:xfrm>
            <a:off x="1167139" y="560936"/>
            <a:ext cx="9800893" cy="661599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7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12" name="Google Shape;412;p15"/>
          <p:cNvSpPr txBox="1">
            <a:spLocks noGrp="1"/>
          </p:cNvSpPr>
          <p:nvPr>
            <p:ph type="subTitle" idx="1"/>
          </p:nvPr>
        </p:nvSpPr>
        <p:spPr>
          <a:xfrm>
            <a:off x="1013087" y="2161733"/>
            <a:ext cx="267337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13" name="Google Shape;413;p15"/>
          <p:cNvSpPr txBox="1">
            <a:spLocks noGrp="1"/>
          </p:cNvSpPr>
          <p:nvPr>
            <p:ph type="subTitle" idx="2"/>
          </p:nvPr>
        </p:nvSpPr>
        <p:spPr>
          <a:xfrm>
            <a:off x="1013087" y="1628367"/>
            <a:ext cx="267337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15"/>
          <p:cNvSpPr txBox="1">
            <a:spLocks noGrp="1"/>
          </p:cNvSpPr>
          <p:nvPr>
            <p:ph type="subTitle" idx="3"/>
          </p:nvPr>
        </p:nvSpPr>
        <p:spPr>
          <a:xfrm>
            <a:off x="1041791" y="5232001"/>
            <a:ext cx="267337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15" name="Google Shape;415;p15"/>
          <p:cNvSpPr txBox="1">
            <a:spLocks noGrp="1"/>
          </p:cNvSpPr>
          <p:nvPr>
            <p:ph type="subTitle" idx="4"/>
          </p:nvPr>
        </p:nvSpPr>
        <p:spPr>
          <a:xfrm>
            <a:off x="1041800" y="4698634"/>
            <a:ext cx="267337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6" name="Google Shape;416;p15"/>
          <p:cNvSpPr txBox="1">
            <a:spLocks noGrp="1"/>
          </p:cNvSpPr>
          <p:nvPr>
            <p:ph type="subTitle" idx="5"/>
          </p:nvPr>
        </p:nvSpPr>
        <p:spPr>
          <a:xfrm>
            <a:off x="8455630" y="2161733"/>
            <a:ext cx="267337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17" name="Google Shape;417;p15"/>
          <p:cNvSpPr txBox="1">
            <a:spLocks noGrp="1"/>
          </p:cNvSpPr>
          <p:nvPr>
            <p:ph type="subTitle" idx="6"/>
          </p:nvPr>
        </p:nvSpPr>
        <p:spPr>
          <a:xfrm>
            <a:off x="8455630" y="1628367"/>
            <a:ext cx="267337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8" name="Google Shape;418;p15"/>
          <p:cNvSpPr txBox="1">
            <a:spLocks noGrp="1"/>
          </p:cNvSpPr>
          <p:nvPr>
            <p:ph type="subTitle" idx="7"/>
          </p:nvPr>
        </p:nvSpPr>
        <p:spPr>
          <a:xfrm>
            <a:off x="1013087" y="3696868"/>
            <a:ext cx="267337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19" name="Google Shape;419;p15"/>
          <p:cNvSpPr txBox="1">
            <a:spLocks noGrp="1"/>
          </p:cNvSpPr>
          <p:nvPr>
            <p:ph type="subTitle" idx="8"/>
          </p:nvPr>
        </p:nvSpPr>
        <p:spPr>
          <a:xfrm>
            <a:off x="1013087" y="3163501"/>
            <a:ext cx="267337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0" name="Google Shape;420;p15"/>
          <p:cNvSpPr txBox="1">
            <a:spLocks noGrp="1"/>
          </p:cNvSpPr>
          <p:nvPr>
            <p:ph type="subTitle" idx="9"/>
          </p:nvPr>
        </p:nvSpPr>
        <p:spPr>
          <a:xfrm>
            <a:off x="8455630" y="5232001"/>
            <a:ext cx="267337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21" name="Google Shape;421;p15"/>
          <p:cNvSpPr txBox="1">
            <a:spLocks noGrp="1"/>
          </p:cNvSpPr>
          <p:nvPr>
            <p:ph type="subTitle" idx="13"/>
          </p:nvPr>
        </p:nvSpPr>
        <p:spPr>
          <a:xfrm>
            <a:off x="8455630" y="4698634"/>
            <a:ext cx="267337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2" name="Google Shape;422;p15"/>
          <p:cNvSpPr txBox="1">
            <a:spLocks noGrp="1"/>
          </p:cNvSpPr>
          <p:nvPr>
            <p:ph type="subTitle" idx="14"/>
          </p:nvPr>
        </p:nvSpPr>
        <p:spPr>
          <a:xfrm>
            <a:off x="8455630" y="3696868"/>
            <a:ext cx="267337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23" name="Google Shape;423;p15"/>
          <p:cNvSpPr txBox="1">
            <a:spLocks noGrp="1"/>
          </p:cNvSpPr>
          <p:nvPr>
            <p:ph type="subTitle" idx="15"/>
          </p:nvPr>
        </p:nvSpPr>
        <p:spPr>
          <a:xfrm>
            <a:off x="8455630" y="3163501"/>
            <a:ext cx="267337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24" name="Google Shape;424;p15"/>
          <p:cNvGrpSpPr/>
          <p:nvPr/>
        </p:nvGrpSpPr>
        <p:grpSpPr>
          <a:xfrm rot="5400000">
            <a:off x="9520734" y="174225"/>
            <a:ext cx="2654262" cy="2460344"/>
            <a:chOff x="817100" y="238125"/>
            <a:chExt cx="5912375" cy="5495644"/>
          </a:xfrm>
        </p:grpSpPr>
        <p:sp>
          <p:nvSpPr>
            <p:cNvPr id="425" name="Google Shape;425;p15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15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15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15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15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15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5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15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15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15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15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5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5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5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5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15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15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2" name="Google Shape;442;p15"/>
          <p:cNvGrpSpPr/>
          <p:nvPr/>
        </p:nvGrpSpPr>
        <p:grpSpPr>
          <a:xfrm rot="10800000" flipH="1">
            <a:off x="90149" y="4316777"/>
            <a:ext cx="2647696" cy="2466445"/>
            <a:chOff x="817100" y="238125"/>
            <a:chExt cx="5912375" cy="5495644"/>
          </a:xfrm>
        </p:grpSpPr>
        <p:sp>
          <p:nvSpPr>
            <p:cNvPr id="443" name="Google Shape;443;p15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15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15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15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15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15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15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15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15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15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15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15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15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15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15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15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15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CUSTOM_5">
    <p:bg>
      <p:bgPr>
        <a:solidFill>
          <a:schemeClr val="accent5"/>
        </a:solidFill>
        <a:effectLst/>
      </p:bgPr>
    </p:bg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p23"/>
          <p:cNvSpPr/>
          <p:nvPr/>
        </p:nvSpPr>
        <p:spPr>
          <a:xfrm flipH="1">
            <a:off x="10647835" y="5421039"/>
            <a:ext cx="1615120" cy="1488983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23"/>
          <p:cNvSpPr/>
          <p:nvPr/>
        </p:nvSpPr>
        <p:spPr>
          <a:xfrm rot="10800000" flipH="1">
            <a:off x="-100717" y="-90926"/>
            <a:ext cx="1649951" cy="1521094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686;p23"/>
          <p:cNvSpPr txBox="1">
            <a:spLocks noGrp="1"/>
          </p:cNvSpPr>
          <p:nvPr>
            <p:ph type="title"/>
          </p:nvPr>
        </p:nvSpPr>
        <p:spPr>
          <a:xfrm>
            <a:off x="1973140" y="559767"/>
            <a:ext cx="8191285" cy="763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87" name="Google Shape;687;p23"/>
          <p:cNvGrpSpPr/>
          <p:nvPr/>
        </p:nvGrpSpPr>
        <p:grpSpPr>
          <a:xfrm rot="5400000">
            <a:off x="9520734" y="174225"/>
            <a:ext cx="2654262" cy="2460344"/>
            <a:chOff x="817100" y="238125"/>
            <a:chExt cx="5912375" cy="5495644"/>
          </a:xfrm>
        </p:grpSpPr>
        <p:sp>
          <p:nvSpPr>
            <p:cNvPr id="688" name="Google Shape;688;p23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23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23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23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23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23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23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23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23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23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23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23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23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23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23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23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23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5" name="Google Shape;705;p23"/>
          <p:cNvGrpSpPr/>
          <p:nvPr/>
        </p:nvGrpSpPr>
        <p:grpSpPr>
          <a:xfrm rot="10800000" flipH="1">
            <a:off x="90149" y="4316777"/>
            <a:ext cx="2647696" cy="2466445"/>
            <a:chOff x="817100" y="238125"/>
            <a:chExt cx="5912375" cy="5495644"/>
          </a:xfrm>
        </p:grpSpPr>
        <p:sp>
          <p:nvSpPr>
            <p:cNvPr id="706" name="Google Shape;706;p23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23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23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23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23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23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23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23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23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23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23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23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23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23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23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23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23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7">
    <p:bg>
      <p:bgPr>
        <a:solidFill>
          <a:schemeClr val="accent4"/>
        </a:solidFill>
        <a:effectLst/>
      </p:bgPr>
    </p:bg>
    <p:spTree>
      <p:nvGrpSpPr>
        <p:cNvPr id="1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p28"/>
          <p:cNvSpPr/>
          <p:nvPr/>
        </p:nvSpPr>
        <p:spPr>
          <a:xfrm rot="10800000">
            <a:off x="7006957" y="-93795"/>
            <a:ext cx="5222445" cy="4814590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8" name="Google Shape;948;p28"/>
          <p:cNvSpPr/>
          <p:nvPr/>
        </p:nvSpPr>
        <p:spPr>
          <a:xfrm>
            <a:off x="-100717" y="2057628"/>
            <a:ext cx="5308767" cy="489416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9" name="Google Shape;949;p28"/>
          <p:cNvSpPr/>
          <p:nvPr/>
        </p:nvSpPr>
        <p:spPr>
          <a:xfrm rot="-2368478">
            <a:off x="10666558" y="2140321"/>
            <a:ext cx="277336" cy="291558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0" name="Google Shape;950;p28"/>
          <p:cNvSpPr/>
          <p:nvPr/>
        </p:nvSpPr>
        <p:spPr>
          <a:xfrm rot="10800000">
            <a:off x="11527176" y="3694388"/>
            <a:ext cx="431051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1" name="Google Shape;951;p28"/>
          <p:cNvSpPr/>
          <p:nvPr/>
        </p:nvSpPr>
        <p:spPr>
          <a:xfrm rot="10800000">
            <a:off x="9972108" y="6182998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2" name="Google Shape;952;p28"/>
          <p:cNvSpPr/>
          <p:nvPr/>
        </p:nvSpPr>
        <p:spPr>
          <a:xfrm rot="10800000">
            <a:off x="1647410" y="363854"/>
            <a:ext cx="431051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3" name="Google Shape;953;p28"/>
          <p:cNvSpPr/>
          <p:nvPr/>
        </p:nvSpPr>
        <p:spPr>
          <a:xfrm rot="10800000">
            <a:off x="160275" y="2940698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4" name="Google Shape;954;p28"/>
          <p:cNvSpPr/>
          <p:nvPr/>
        </p:nvSpPr>
        <p:spPr>
          <a:xfrm rot="10800000">
            <a:off x="1577560" y="4203631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5" name="Google Shape;955;p28"/>
          <p:cNvSpPr/>
          <p:nvPr/>
        </p:nvSpPr>
        <p:spPr>
          <a:xfrm rot="10800000">
            <a:off x="10274824" y="1859931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6" name="Google Shape;956;p28"/>
          <p:cNvSpPr/>
          <p:nvPr/>
        </p:nvSpPr>
        <p:spPr>
          <a:xfrm rot="10800000" flipH="1">
            <a:off x="1323136" y="2616865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7" name="Google Shape;957;p28"/>
          <p:cNvSpPr/>
          <p:nvPr/>
        </p:nvSpPr>
        <p:spPr>
          <a:xfrm rot="10800000" flipH="1">
            <a:off x="1525833" y="2820064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8" name="Google Shape;958;p28"/>
          <p:cNvSpPr/>
          <p:nvPr/>
        </p:nvSpPr>
        <p:spPr>
          <a:xfrm rot="10800000" flipH="1">
            <a:off x="260837" y="1697214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9" name="Google Shape;959;p28"/>
          <p:cNvSpPr/>
          <p:nvPr/>
        </p:nvSpPr>
        <p:spPr>
          <a:xfrm rot="10800000" flipH="1">
            <a:off x="937925" y="556814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0" name="Google Shape;960;p28"/>
          <p:cNvSpPr/>
          <p:nvPr/>
        </p:nvSpPr>
        <p:spPr>
          <a:xfrm rot="10800000" flipH="1">
            <a:off x="423500" y="4933032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1" name="Google Shape;961;p28"/>
          <p:cNvSpPr/>
          <p:nvPr/>
        </p:nvSpPr>
        <p:spPr>
          <a:xfrm rot="10800000" flipH="1">
            <a:off x="641560" y="5154848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2" name="Google Shape;962;p28"/>
          <p:cNvSpPr/>
          <p:nvPr/>
        </p:nvSpPr>
        <p:spPr>
          <a:xfrm rot="10800000" flipH="1">
            <a:off x="362385" y="5579881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3" name="Google Shape;963;p28"/>
          <p:cNvSpPr/>
          <p:nvPr/>
        </p:nvSpPr>
        <p:spPr>
          <a:xfrm rot="10800000" flipH="1">
            <a:off x="11324066" y="6115847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4" name="Google Shape;964;p28"/>
          <p:cNvSpPr/>
          <p:nvPr/>
        </p:nvSpPr>
        <p:spPr>
          <a:xfrm rot="10800000" flipH="1">
            <a:off x="10671418" y="3887347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5" name="Google Shape;965;p28"/>
          <p:cNvSpPr/>
          <p:nvPr/>
        </p:nvSpPr>
        <p:spPr>
          <a:xfrm rot="10800000" flipH="1">
            <a:off x="11801150" y="1493213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6" name="Google Shape;966;p28"/>
          <p:cNvSpPr/>
          <p:nvPr/>
        </p:nvSpPr>
        <p:spPr>
          <a:xfrm rot="10800000" flipH="1">
            <a:off x="11527163" y="1141081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7" name="Google Shape;967;p28"/>
          <p:cNvSpPr/>
          <p:nvPr/>
        </p:nvSpPr>
        <p:spPr>
          <a:xfrm rot="10800000" flipH="1">
            <a:off x="11425615" y="5438414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18">
    <p:bg>
      <p:bgPr>
        <a:solidFill>
          <a:schemeClr val="accent5"/>
        </a:solidFill>
        <a:effectLst/>
      </p:bgPr>
    </p:bg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9" name="Google Shape;969;p29"/>
          <p:cNvGrpSpPr/>
          <p:nvPr/>
        </p:nvGrpSpPr>
        <p:grpSpPr>
          <a:xfrm rot="5400000">
            <a:off x="9520734" y="174225"/>
            <a:ext cx="2654262" cy="2460344"/>
            <a:chOff x="817100" y="238125"/>
            <a:chExt cx="5912375" cy="5495644"/>
          </a:xfrm>
        </p:grpSpPr>
        <p:sp>
          <p:nvSpPr>
            <p:cNvPr id="970" name="Google Shape;970;p29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29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29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29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29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29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29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29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29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29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29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29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29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29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29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29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29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87" name="Google Shape;987;p29"/>
          <p:cNvGrpSpPr/>
          <p:nvPr/>
        </p:nvGrpSpPr>
        <p:grpSpPr>
          <a:xfrm rot="10800000" flipH="1">
            <a:off x="90149" y="4316777"/>
            <a:ext cx="2647696" cy="2466445"/>
            <a:chOff x="817100" y="238125"/>
            <a:chExt cx="5912375" cy="5495644"/>
          </a:xfrm>
        </p:grpSpPr>
        <p:sp>
          <p:nvSpPr>
            <p:cNvPr id="988" name="Google Shape;988;p29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29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29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29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29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29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29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29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29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29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29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29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29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29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29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29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29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05" name="Google Shape;1005;p29"/>
          <p:cNvSpPr/>
          <p:nvPr/>
        </p:nvSpPr>
        <p:spPr>
          <a:xfrm flipH="1">
            <a:off x="7006957" y="2137207"/>
            <a:ext cx="5222445" cy="4814590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29"/>
          <p:cNvSpPr/>
          <p:nvPr/>
        </p:nvSpPr>
        <p:spPr>
          <a:xfrm rot="10800000" flipH="1">
            <a:off x="-100717" y="-93793"/>
            <a:ext cx="5308767" cy="489416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11/20/2021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1809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62681-774D-4FB3-B016-87632D413404}" type="datetimeFigureOut">
              <a:rPr lang="en-US" smtClean="0"/>
              <a:t>11/20/2021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A7929-E137-420F-8FFA-65DF18D65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7612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4572" y="593366"/>
            <a:ext cx="11332694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4572" y="2397868"/>
            <a:ext cx="11332694" cy="3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66" tIns="121666" rIns="121666" bIns="121666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68664" y="6217624"/>
            <a:ext cx="729790" cy="52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66" tIns="121666" rIns="121666" bIns="121666" anchor="ctr" anchorCtr="0">
            <a:norm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2" r:id="rId2"/>
    <p:sldLayoutId id="2147483653" r:id="rId3"/>
    <p:sldLayoutId id="2147483661" r:id="rId4"/>
    <p:sldLayoutId id="2147483669" r:id="rId5"/>
    <p:sldLayoutId id="2147483674" r:id="rId6"/>
    <p:sldLayoutId id="2147483675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2.jpe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microsoft.com/office/2007/relationships/hdphoto" Target="../media/hdphoto2.wdp"/><Relationship Id="rId5" Type="http://schemas.openxmlformats.org/officeDocument/2006/relationships/image" Target="../media/image23.jpeg"/><Relationship Id="rId10" Type="http://schemas.openxmlformats.org/officeDocument/2006/relationships/image" Target="../media/image27.jpeg"/><Relationship Id="rId4" Type="http://schemas.microsoft.com/office/2007/relationships/hdphoto" Target="../media/hdphoto1.wdp"/><Relationship Id="rId9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audio" Target="../media/audio2.wav"/><Relationship Id="rId7" Type="http://schemas.openxmlformats.org/officeDocument/2006/relationships/image" Target="../media/image8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GIF"/><Relationship Id="rId4" Type="http://schemas.openxmlformats.org/officeDocument/2006/relationships/image" Target="../media/image5.jpg"/><Relationship Id="rId9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2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g"/><Relationship Id="rId7" Type="http://schemas.openxmlformats.org/officeDocument/2006/relationships/image" Target="../media/image9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GIF"/><Relationship Id="rId5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11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g"/><Relationship Id="rId7" Type="http://schemas.openxmlformats.org/officeDocument/2006/relationships/image" Target="../media/image9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GIF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1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g"/><Relationship Id="rId7" Type="http://schemas.openxmlformats.org/officeDocument/2006/relationships/image" Target="../media/image9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GIF"/><Relationship Id="rId5" Type="http://schemas.openxmlformats.org/officeDocument/2006/relationships/image" Target="../media/image15.png"/><Relationship Id="rId4" Type="http://schemas.openxmlformats.org/officeDocument/2006/relationships/image" Target="../media/image6.png"/><Relationship Id="rId9" Type="http://schemas.openxmlformats.org/officeDocument/2006/relationships/image" Target="../media/image11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g"/><Relationship Id="rId7" Type="http://schemas.openxmlformats.org/officeDocument/2006/relationships/image" Target="../media/image9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GIF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11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g"/><Relationship Id="rId7" Type="http://schemas.openxmlformats.org/officeDocument/2006/relationships/image" Target="../media/image9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GIF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11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 txBox="1">
            <a:spLocks/>
          </p:cNvSpPr>
          <p:nvPr/>
        </p:nvSpPr>
        <p:spPr>
          <a:xfrm>
            <a:off x="0" y="2"/>
            <a:ext cx="12161838" cy="3022600"/>
          </a:xfrm>
          <a:prstGeom prst="rect">
            <a:avLst/>
          </a:prstGeom>
          <a:solidFill>
            <a:srgbClr val="0086EA"/>
          </a:solidFill>
          <a:effectLst>
            <a:glow rad="50800">
              <a:schemeClr val="accent5">
                <a:satMod val="175000"/>
                <a:alpha val="18000"/>
              </a:schemeClr>
            </a:glow>
          </a:effectLst>
        </p:spPr>
        <p:txBody>
          <a:bodyPr vert="horz" lIns="91267" tIns="45634" rIns="91267" bIns="45634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10600" b="1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074" name="Picture 2" descr="Bộ SGK Lớp 6 - Kết nối tri thức với cuộc sống - Công ty Cổ phần Đầu tư và  Phát triển Giáo dục Phương Na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329386" y="462491"/>
            <a:ext cx="2039642" cy="1874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394364" y="1254921"/>
            <a:ext cx="8330789" cy="1325563"/>
          </a:xfrm>
        </p:spPr>
        <p:txBody>
          <a:bodyPr>
            <a:noAutofit/>
          </a:bodyPr>
          <a:lstStyle/>
          <a:p>
            <a:pPr algn="ctr"/>
            <a:r>
              <a:rPr lang="en-US" sz="10600" b="1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TIẾNG VIỆT </a:t>
            </a:r>
            <a:r>
              <a:rPr lang="en-US" sz="10600" b="1">
                <a:solidFill>
                  <a:schemeClr val="bg1"/>
                </a:solidFill>
                <a:latin typeface=".VnArial" pitchFamily="34" charset="0"/>
                <a:ea typeface="AvantGarde" pitchFamily="2" charset="0"/>
                <a:cs typeface="AvantGarde" pitchFamily="2" charset="0"/>
              </a:rPr>
              <a:t>1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515" y="4205200"/>
            <a:ext cx="4512126" cy="2182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23005"/>
            <a:ext cx="3439518" cy="4234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traight Connector 8"/>
          <p:cNvCxnSpPr/>
          <p:nvPr/>
        </p:nvCxnSpPr>
        <p:spPr>
          <a:xfrm flipH="1" flipV="1">
            <a:off x="0" y="6807200"/>
            <a:ext cx="12161838" cy="16934"/>
          </a:xfrm>
          <a:prstGeom prst="line">
            <a:avLst/>
          </a:prstGeom>
          <a:ln w="88900">
            <a:solidFill>
              <a:srgbClr val="0086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31018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218069" y="853577"/>
            <a:ext cx="2018038" cy="923343"/>
          </a:xfrm>
          <a:prstGeom prst="rect">
            <a:avLst/>
          </a:prstGeom>
        </p:spPr>
        <p:txBody>
          <a:bodyPr vert="horz" lIns="39888" tIns="19944" rIns="39888" bIns="19944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0443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au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528042" y="2458450"/>
            <a:ext cx="2441825" cy="1310979"/>
          </a:xfrm>
          <a:prstGeom prst="rect">
            <a:avLst/>
          </a:prstGeom>
          <a:solidFill>
            <a:srgbClr val="FBDDED"/>
          </a:solidFill>
        </p:spPr>
        <p:txBody>
          <a:bodyPr vert="horz" lIns="39888" tIns="19944" rIns="39888" bIns="19944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349"/>
              </a:spcBef>
            </a:pPr>
            <a:r>
              <a:rPr lang="en-US" sz="10443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005380" y="2458450"/>
            <a:ext cx="2441825" cy="1310979"/>
          </a:xfrm>
          <a:prstGeom prst="rect">
            <a:avLst/>
          </a:prstGeom>
          <a:solidFill>
            <a:srgbClr val="FBDDED"/>
          </a:solidFill>
        </p:spPr>
        <p:txBody>
          <a:bodyPr vert="horz" lIns="39888" tIns="19944" rIns="39888" bIns="19944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349"/>
              </a:spcBef>
            </a:pPr>
            <a:r>
              <a:rPr lang="en-US" sz="10443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au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508188" y="4018114"/>
            <a:ext cx="4939019" cy="1310979"/>
          </a:xfrm>
          <a:prstGeom prst="rect">
            <a:avLst/>
          </a:prstGeom>
          <a:solidFill>
            <a:srgbClr val="FBDDED"/>
          </a:solidFill>
        </p:spPr>
        <p:txBody>
          <a:bodyPr vert="horz" lIns="39888" tIns="19944" rIns="39888" bIns="19944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349"/>
              </a:spcBef>
            </a:pPr>
            <a:r>
              <a:rPr lang="en-US" sz="10443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</a:t>
            </a:r>
            <a:r>
              <a:rPr lang="en-US" sz="10443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au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75073" y="241183"/>
            <a:ext cx="2381917" cy="886957"/>
            <a:chOff x="63500" y="1429216"/>
            <a:chExt cx="1970813" cy="705889"/>
          </a:xfrm>
        </p:grpSpPr>
        <p:sp>
          <p:nvSpPr>
            <p:cNvPr id="7" name="Rounded Rectangle 6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32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8" name="Oval 7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32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</a:p>
          </p:txBody>
        </p:sp>
      </p:grpSp>
      <p:sp>
        <p:nvSpPr>
          <p:cNvPr id="10" name="Title 1"/>
          <p:cNvSpPr txBox="1">
            <a:spLocks/>
          </p:cNvSpPr>
          <p:nvPr/>
        </p:nvSpPr>
        <p:spPr>
          <a:xfrm>
            <a:off x="4960847" y="853578"/>
            <a:ext cx="2018038" cy="923343"/>
          </a:xfrm>
          <a:prstGeom prst="rect">
            <a:avLst/>
          </a:prstGeom>
        </p:spPr>
        <p:txBody>
          <a:bodyPr vert="horz" lIns="39888" tIns="19944" rIns="39888" bIns="19944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0443">
                <a:solidFill>
                  <a:srgbClr val="FF000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â</a:t>
            </a:r>
            <a:r>
              <a:rPr lang="en-US" sz="10443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7657454" y="853576"/>
            <a:ext cx="2018038" cy="923343"/>
          </a:xfrm>
          <a:prstGeom prst="rect">
            <a:avLst/>
          </a:prstGeom>
        </p:spPr>
        <p:txBody>
          <a:bodyPr vert="horz" lIns="39888" tIns="19944" rIns="39888" bIns="19944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0443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êu</a:t>
            </a:r>
          </a:p>
        </p:txBody>
      </p:sp>
    </p:spTree>
    <p:extLst>
      <p:ext uri="{BB962C8B-B14F-4D97-AF65-F5344CB8AC3E}">
        <p14:creationId xmlns:p14="http://schemas.microsoft.com/office/powerpoint/2010/main" val="4080039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  <p:bldP spid="10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3690517" y="876516"/>
            <a:ext cx="4724400" cy="923343"/>
          </a:xfrm>
          <a:prstGeom prst="rect">
            <a:avLst/>
          </a:prstGeom>
        </p:spPr>
        <p:txBody>
          <a:bodyPr vert="horz" lIns="39888" tIns="19944" rIns="39888" bIns="19944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0443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So sánh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581933" y="3181315"/>
            <a:ext cx="2018038" cy="923343"/>
          </a:xfrm>
          <a:prstGeom prst="rect">
            <a:avLst/>
          </a:prstGeom>
        </p:spPr>
        <p:txBody>
          <a:bodyPr vert="horz" lIns="39888" tIns="19944" rIns="39888" bIns="19944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0443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au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989097" y="3181315"/>
            <a:ext cx="2018038" cy="923343"/>
          </a:xfrm>
          <a:prstGeom prst="rect">
            <a:avLst/>
          </a:prstGeom>
        </p:spPr>
        <p:txBody>
          <a:bodyPr vert="horz" lIns="39888" tIns="19944" rIns="39888" bIns="19944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0443">
                <a:solidFill>
                  <a:srgbClr val="00206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â</a:t>
            </a:r>
            <a:r>
              <a:rPr lang="en-US" sz="10443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630104" y="3166801"/>
            <a:ext cx="2018038" cy="923343"/>
          </a:xfrm>
          <a:prstGeom prst="rect">
            <a:avLst/>
          </a:prstGeom>
        </p:spPr>
        <p:txBody>
          <a:bodyPr vert="horz" lIns="39888" tIns="19944" rIns="39888" bIns="19944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0443">
                <a:solidFill>
                  <a:srgbClr val="00B05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â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951901" y="3181315"/>
            <a:ext cx="2018038" cy="923343"/>
          </a:xfrm>
          <a:prstGeom prst="rect">
            <a:avLst/>
          </a:prstGeom>
        </p:spPr>
        <p:txBody>
          <a:bodyPr vert="horz" lIns="39888" tIns="19944" rIns="39888" bIns="19944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0443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5325754" y="3123259"/>
            <a:ext cx="2018038" cy="923343"/>
          </a:xfrm>
          <a:prstGeom prst="rect">
            <a:avLst/>
          </a:prstGeom>
        </p:spPr>
        <p:txBody>
          <a:bodyPr vert="horz" lIns="39888" tIns="19944" rIns="39888" bIns="19944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0443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228470" y="3181315"/>
            <a:ext cx="2018038" cy="923343"/>
          </a:xfrm>
          <a:prstGeom prst="rect">
            <a:avLst/>
          </a:prstGeom>
        </p:spPr>
        <p:txBody>
          <a:bodyPr vert="horz" lIns="39888" tIns="19944" rIns="39888" bIns="19944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0443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8414917" y="3181315"/>
            <a:ext cx="2018038" cy="923343"/>
          </a:xfrm>
          <a:prstGeom prst="rect">
            <a:avLst/>
          </a:prstGeom>
        </p:spPr>
        <p:txBody>
          <a:bodyPr vert="horz" lIns="39888" tIns="19944" rIns="39888" bIns="19944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0443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êu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8749422" y="3181314"/>
            <a:ext cx="2018038" cy="923343"/>
          </a:xfrm>
          <a:prstGeom prst="rect">
            <a:avLst/>
          </a:prstGeom>
        </p:spPr>
        <p:txBody>
          <a:bodyPr vert="horz" lIns="39888" tIns="19944" rIns="39888" bIns="19944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0443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8060120" y="3181312"/>
            <a:ext cx="2018038" cy="923343"/>
          </a:xfrm>
          <a:prstGeom prst="rect">
            <a:avLst/>
          </a:prstGeom>
        </p:spPr>
        <p:txBody>
          <a:bodyPr vert="horz" lIns="39888" tIns="19944" rIns="39888" bIns="19944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0443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</a:t>
            </a:r>
          </a:p>
        </p:txBody>
      </p:sp>
    </p:spTree>
    <p:extLst>
      <p:ext uri="{BB962C8B-B14F-4D97-AF65-F5344CB8AC3E}">
        <p14:creationId xmlns:p14="http://schemas.microsoft.com/office/powerpoint/2010/main" val="993728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0" grpId="0"/>
      <p:bldP spid="7" grpId="0"/>
      <p:bldP spid="8" grpId="0"/>
      <p:bldP spid="9" grpId="0"/>
      <p:bldP spid="11" grpId="0"/>
      <p:bldP spid="12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-796524" y="5395826"/>
            <a:ext cx="3932584" cy="420483"/>
          </a:xfrm>
          <a:prstGeom prst="rect">
            <a:avLst/>
          </a:prstGeom>
        </p:spPr>
        <p:txBody>
          <a:bodyPr vert="horz" lIns="39888" tIns="19944" rIns="39888" bIns="19944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882">
                <a:latin typeface="Arial-SGK-TV" pitchFamily="2" charset="0"/>
                <a:ea typeface="Arial-Rounded" pitchFamily="34" charset="0"/>
                <a:cs typeface="Arial-SGK-TV" pitchFamily="2" charset="0"/>
              </a:rPr>
              <a:t>cau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138980" y="5412790"/>
            <a:ext cx="1834579" cy="420483"/>
          </a:xfrm>
          <a:prstGeom prst="rect">
            <a:avLst/>
          </a:prstGeom>
        </p:spPr>
        <p:txBody>
          <a:bodyPr vert="horz" lIns="39888" tIns="19944" rIns="39888" bIns="19944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882">
                <a:latin typeface="Arial-SGK-TV" pitchFamily="2" charset="0"/>
                <a:ea typeface="Arial-Rounded" pitchFamily="34" charset="0"/>
                <a:cs typeface="Arial-SGK-TV" pitchFamily="2" charset="0"/>
              </a:rPr>
              <a:t>tàu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555730" y="5395826"/>
            <a:ext cx="2441825" cy="420483"/>
          </a:xfrm>
          <a:prstGeom prst="rect">
            <a:avLst/>
          </a:prstGeom>
        </p:spPr>
        <p:txBody>
          <a:bodyPr vert="horz" lIns="39888" tIns="19944" rIns="39888" bIns="19944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882">
                <a:latin typeface="Arial-SGK-TV" pitchFamily="2" charset="0"/>
                <a:ea typeface="Arial-Rounded" pitchFamily="34" charset="0"/>
                <a:cs typeface="Arial-SGK-TV" pitchFamily="2" charset="0"/>
              </a:rPr>
              <a:t>bậu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569058" y="5395826"/>
            <a:ext cx="2441825" cy="420483"/>
          </a:xfrm>
          <a:prstGeom prst="rect">
            <a:avLst/>
          </a:prstGeom>
        </p:spPr>
        <p:txBody>
          <a:bodyPr vert="horz" lIns="39888" tIns="19944" rIns="39888" bIns="19944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882">
                <a:latin typeface="Arial-SGK-TV" pitchFamily="2" charset="0"/>
                <a:ea typeface="Arial-Rounded" pitchFamily="34" charset="0"/>
                <a:cs typeface="Arial-SGK-TV" pitchFamily="2" charset="0"/>
              </a:rPr>
              <a:t>gấu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7280504" y="5442088"/>
            <a:ext cx="3575076" cy="420483"/>
          </a:xfrm>
          <a:prstGeom prst="rect">
            <a:avLst/>
          </a:prstGeom>
        </p:spPr>
        <p:txBody>
          <a:bodyPr vert="horz" lIns="39888" tIns="19944" rIns="39888" bIns="19944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882">
                <a:latin typeface="Arial-SGK-TV" pitchFamily="2" charset="0"/>
                <a:ea typeface="Arial-Rounded" pitchFamily="34" charset="0"/>
                <a:cs typeface="Arial-SGK-TV" pitchFamily="2" charset="0"/>
              </a:rPr>
              <a:t>khều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0058677" y="5395826"/>
            <a:ext cx="2219841" cy="420483"/>
          </a:xfrm>
          <a:prstGeom prst="rect">
            <a:avLst/>
          </a:prstGeom>
        </p:spPr>
        <p:txBody>
          <a:bodyPr vert="horz" lIns="39888" tIns="19944" rIns="39888" bIns="19944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882">
                <a:latin typeface="Arial-SGK-TV" pitchFamily="2" charset="0"/>
                <a:ea typeface="Arial-Rounded" pitchFamily="34" charset="0"/>
                <a:cs typeface="Arial-SGK-TV" pitchFamily="2" charset="0"/>
              </a:rPr>
              <a:t>rêu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575286" y="5273626"/>
            <a:ext cx="1253044" cy="693721"/>
          </a:xfrm>
          <a:prstGeom prst="rect">
            <a:avLst/>
          </a:prstGeom>
        </p:spPr>
        <p:txBody>
          <a:bodyPr vert="horz" lIns="39888" tIns="19944" rIns="39888" bIns="19944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882">
                <a:solidFill>
                  <a:srgbClr val="FF000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au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92301" y="5241609"/>
            <a:ext cx="1834582" cy="693721"/>
          </a:xfrm>
          <a:prstGeom prst="rect">
            <a:avLst/>
          </a:prstGeom>
        </p:spPr>
        <p:txBody>
          <a:bodyPr vert="horz" lIns="39888" tIns="19944" rIns="39888" bIns="19944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882">
                <a:solidFill>
                  <a:srgbClr val="FF000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au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221962" y="5241609"/>
            <a:ext cx="1667801" cy="693721"/>
          </a:xfrm>
          <a:prstGeom prst="rect">
            <a:avLst/>
          </a:prstGeom>
        </p:spPr>
        <p:txBody>
          <a:bodyPr vert="horz" lIns="39888" tIns="19944" rIns="39888" bIns="19944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882">
                <a:solidFill>
                  <a:srgbClr val="FF000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âu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383455" y="5241609"/>
            <a:ext cx="1378348" cy="693721"/>
          </a:xfrm>
          <a:prstGeom prst="rect">
            <a:avLst/>
          </a:prstGeom>
        </p:spPr>
        <p:txBody>
          <a:bodyPr vert="horz" lIns="39888" tIns="19944" rIns="39888" bIns="19944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882">
                <a:solidFill>
                  <a:srgbClr val="FF000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âu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8608850" y="5305468"/>
            <a:ext cx="2018040" cy="693721"/>
          </a:xfrm>
          <a:prstGeom prst="rect">
            <a:avLst/>
          </a:prstGeom>
        </p:spPr>
        <p:txBody>
          <a:bodyPr vert="horz" lIns="39888" tIns="19944" rIns="39888" bIns="19944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882">
                <a:solidFill>
                  <a:srgbClr val="FF000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êu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0600294" y="5273626"/>
            <a:ext cx="1516184" cy="693721"/>
          </a:xfrm>
          <a:prstGeom prst="rect">
            <a:avLst/>
          </a:prstGeom>
        </p:spPr>
        <p:txBody>
          <a:bodyPr vert="horz" lIns="39888" tIns="19944" rIns="39888" bIns="19944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882">
                <a:solidFill>
                  <a:srgbClr val="FF000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êu</a:t>
            </a:r>
          </a:p>
        </p:txBody>
      </p:sp>
      <p:pic>
        <p:nvPicPr>
          <p:cNvPr id="14" name="Picture 2" descr="Trái cau non đông lạnh không chỉ dùng để ăn trầu mà còn có tác dụng chữa  bệnh - Công ty TNHH Xuất Nhập Khẩu Green Health | Đậu lăng | Đậu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955"/>
          <a:stretch/>
        </p:blipFill>
        <p:spPr bwMode="auto">
          <a:xfrm>
            <a:off x="1670745" y="726369"/>
            <a:ext cx="2930630" cy="3596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ông dụng &quot;thần kỳ&quot; của chiếc mo cau - Báo Người lao độ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2515" y="723411"/>
            <a:ext cx="4836162" cy="3627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Đặt vé tàu cao tốc từ TP Hồ Chí Minh đi ra Côn Đảo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734" y="451540"/>
            <a:ext cx="5772098" cy="4144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Tàu hỏa – Wikipedia tiếng Việt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0519" y="467690"/>
            <a:ext cx="5355047" cy="4144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0" descr="Ngắm những chú gấu béo trước giấc ngủ đông - Báo Nhân Dân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51" y="603253"/>
            <a:ext cx="5804533" cy="3869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2" descr="Phát hiện gấu trúc kỷ băng hà 22.000 năm tuổi - Báo Người lao độ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086" y="573730"/>
            <a:ext cx="5394381" cy="3900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0998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6682" y="4615869"/>
            <a:ext cx="13256653" cy="2108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218069" y="426078"/>
            <a:ext cx="2018038" cy="923343"/>
          </a:xfrm>
          <a:prstGeom prst="rect">
            <a:avLst/>
          </a:prstGeom>
        </p:spPr>
        <p:txBody>
          <a:bodyPr vert="horz" lIns="39888" tIns="19944" rIns="39888" bIns="19944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0443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au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528042" y="2030951"/>
            <a:ext cx="2441825" cy="1310979"/>
          </a:xfrm>
          <a:prstGeom prst="rect">
            <a:avLst/>
          </a:prstGeom>
          <a:solidFill>
            <a:srgbClr val="FBDDED"/>
          </a:solidFill>
        </p:spPr>
        <p:txBody>
          <a:bodyPr vert="horz" lIns="39888" tIns="19944" rIns="39888" bIns="19944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349"/>
              </a:spcBef>
            </a:pPr>
            <a:r>
              <a:rPr lang="en-US" sz="10443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05380" y="2030951"/>
            <a:ext cx="2441825" cy="1310979"/>
          </a:xfrm>
          <a:prstGeom prst="rect">
            <a:avLst/>
          </a:prstGeom>
          <a:solidFill>
            <a:srgbClr val="FBDDED"/>
          </a:solidFill>
        </p:spPr>
        <p:txBody>
          <a:bodyPr vert="horz" lIns="39888" tIns="19944" rIns="39888" bIns="19944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349"/>
              </a:spcBef>
            </a:pPr>
            <a:r>
              <a:rPr lang="en-US" sz="10443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au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508188" y="3590615"/>
            <a:ext cx="4939019" cy="1310979"/>
          </a:xfrm>
          <a:prstGeom prst="rect">
            <a:avLst/>
          </a:prstGeom>
          <a:solidFill>
            <a:srgbClr val="FBDDED"/>
          </a:solidFill>
        </p:spPr>
        <p:txBody>
          <a:bodyPr vert="horz" lIns="39888" tIns="19944" rIns="39888" bIns="19944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349"/>
              </a:spcBef>
            </a:pPr>
            <a:r>
              <a:rPr lang="en-US" sz="10443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</a:t>
            </a:r>
            <a:r>
              <a:rPr lang="en-US" sz="10443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au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960847" y="426079"/>
            <a:ext cx="2018038" cy="923343"/>
          </a:xfrm>
          <a:prstGeom prst="rect">
            <a:avLst/>
          </a:prstGeom>
        </p:spPr>
        <p:txBody>
          <a:bodyPr vert="horz" lIns="39888" tIns="19944" rIns="39888" bIns="19944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0443">
                <a:solidFill>
                  <a:srgbClr val="FF000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â</a:t>
            </a:r>
            <a:r>
              <a:rPr lang="en-US" sz="10443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7657454" y="426077"/>
            <a:ext cx="2018038" cy="923343"/>
          </a:xfrm>
          <a:prstGeom prst="rect">
            <a:avLst/>
          </a:prstGeom>
        </p:spPr>
        <p:txBody>
          <a:bodyPr vert="horz" lIns="39888" tIns="19944" rIns="39888" bIns="19944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0443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êu</a:t>
            </a:r>
          </a:p>
        </p:txBody>
      </p:sp>
    </p:spTree>
    <p:extLst>
      <p:ext uri="{BB962C8B-B14F-4D97-AF65-F5344CB8AC3E}">
        <p14:creationId xmlns:p14="http://schemas.microsoft.com/office/powerpoint/2010/main" val="9471036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472100" y="5409773"/>
            <a:ext cx="6979135" cy="646786"/>
          </a:xfrm>
          <a:prstGeom prst="rect">
            <a:avLst/>
          </a:prstGeom>
        </p:spPr>
        <p:txBody>
          <a:bodyPr vert="horz" lIns="89944" tIns="44972" rIns="89944" bIns="44972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33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rau củ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047124" y="5409773"/>
            <a:ext cx="2517860" cy="646786"/>
          </a:xfrm>
          <a:prstGeom prst="rect">
            <a:avLst/>
          </a:prstGeom>
        </p:spPr>
        <p:txBody>
          <a:bodyPr vert="horz" lIns="89944" tIns="44972" rIns="89944" bIns="44972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33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au</a:t>
            </a:r>
          </a:p>
        </p:txBody>
      </p:sp>
      <p:pic>
        <p:nvPicPr>
          <p:cNvPr id="4098" name="Picture 2" descr="BẬT MÍ CHIẾC ÁO MÀU SẮC CỦA RAU CỦ - Soul Bến Thà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961" y="176687"/>
            <a:ext cx="8565410" cy="4562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1290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617457" y="5465358"/>
            <a:ext cx="6587662" cy="861584"/>
          </a:xfrm>
          <a:prstGeom prst="rect">
            <a:avLst/>
          </a:prstGeom>
        </p:spPr>
        <p:txBody>
          <a:bodyPr vert="horz" lIns="119676" tIns="59838" rIns="119676" bIns="5983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261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con tr</a:t>
            </a:r>
            <a:r>
              <a:rPr lang="en-US" sz="12611">
                <a:latin typeface="Arial-SGK-TV" pitchFamily="2" charset="0"/>
                <a:ea typeface="Arial-Rounded" pitchFamily="34" charset="0"/>
                <a:cs typeface="Arial-SGK-TV" pitchFamily="2" charset="0"/>
              </a:rPr>
              <a:t>âu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6443775" y="5473343"/>
            <a:ext cx="2630048" cy="861584"/>
          </a:xfrm>
          <a:prstGeom prst="rect">
            <a:avLst/>
          </a:prstGeom>
        </p:spPr>
        <p:txBody>
          <a:bodyPr vert="horz" lIns="119676" tIns="59838" rIns="119676" bIns="5983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2611">
                <a:solidFill>
                  <a:srgbClr val="FF000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âu</a:t>
            </a:r>
          </a:p>
        </p:txBody>
      </p:sp>
      <p:sp>
        <p:nvSpPr>
          <p:cNvPr id="7" name="AutoShape 2" descr="hình ảnh : cây, thực vật, trắng, Bãi cỏ, chuông, Cây bụi, món ăn, màu xanh  lá, Cây cỏ, Sản xuất, rau, nhỏ bé, Thực vật học, chất độc, hẹ, Lá thật,"/>
          <p:cNvSpPr>
            <a:spLocks noChangeAspect="1" noChangeArrowheads="1"/>
          </p:cNvSpPr>
          <p:nvPr/>
        </p:nvSpPr>
        <p:spPr bwMode="auto">
          <a:xfrm>
            <a:off x="155576" y="-91614"/>
            <a:ext cx="304800" cy="300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0088" tIns="45044" rIns="90088" bIns="45044" numCol="1" anchor="t" anchorCtr="0" compatLnSpc="1">
            <a:prstTxWarp prst="textNoShape">
              <a:avLst/>
            </a:prstTxWarp>
          </a:bodyPr>
          <a:lstStyle/>
          <a:p>
            <a:endParaRPr lang="en-US" sz="1872"/>
          </a:p>
        </p:txBody>
      </p:sp>
      <p:sp>
        <p:nvSpPr>
          <p:cNvPr id="8" name="AutoShape 4" descr="hình ảnh : cây, thực vật, trắng, Bãi cỏ, chuông, Cây bụi, món ăn, màu xanh  lá, Cây cỏ, Sản xuất, rau, nhỏ bé, Thực vật học, chất độc, hẹ, Lá thật,"/>
          <p:cNvSpPr>
            <a:spLocks noChangeAspect="1" noChangeArrowheads="1"/>
          </p:cNvSpPr>
          <p:nvPr/>
        </p:nvSpPr>
        <p:spPr bwMode="auto">
          <a:xfrm>
            <a:off x="307976" y="58533"/>
            <a:ext cx="304800" cy="300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0088" tIns="45044" rIns="90088" bIns="45044" numCol="1" anchor="t" anchorCtr="0" compatLnSpc="1">
            <a:prstTxWarp prst="textNoShape">
              <a:avLst/>
            </a:prstTxWarp>
          </a:bodyPr>
          <a:lstStyle/>
          <a:p>
            <a:endParaRPr lang="en-US" sz="1872"/>
          </a:p>
        </p:txBody>
      </p:sp>
      <p:pic>
        <p:nvPicPr>
          <p:cNvPr id="5122" name="Picture 2" descr="Con Trâu - Con Bò - Bài Hát Gọi Trâu - Nhạc Thiếu Nhi Vui Nhộn - YouTub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4464" y="351004"/>
            <a:ext cx="8204147" cy="4614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6785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617457" y="5325205"/>
            <a:ext cx="6587662" cy="861584"/>
          </a:xfrm>
          <a:prstGeom prst="rect">
            <a:avLst/>
          </a:prstGeom>
        </p:spPr>
        <p:txBody>
          <a:bodyPr vert="horz" lIns="119676" tIns="59838" rIns="119676" bIns="5983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261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 t</a:t>
            </a:r>
            <a:r>
              <a:rPr lang="en-US" sz="12611">
                <a:latin typeface="Arial-SGK-TV" pitchFamily="2" charset="0"/>
                <a:ea typeface="Arial-Rounded" pitchFamily="34" charset="0"/>
                <a:cs typeface="Arial-SGK-TV" pitchFamily="2" charset="0"/>
              </a:rPr>
              <a:t>ễ</a:t>
            </a:r>
            <a:r>
              <a:rPr lang="en-US" sz="1261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204291" y="5314319"/>
            <a:ext cx="2630048" cy="861584"/>
          </a:xfrm>
          <a:prstGeom prst="rect">
            <a:avLst/>
          </a:prstGeom>
        </p:spPr>
        <p:txBody>
          <a:bodyPr vert="horz" lIns="119676" tIns="59838" rIns="119676" bIns="5983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261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êu</a:t>
            </a:r>
          </a:p>
        </p:txBody>
      </p:sp>
      <p:pic>
        <p:nvPicPr>
          <p:cNvPr id="6146" name="Picture 2" descr="Rối nước chú Tễu hay pha trò (phiên bản rối diễn) | Shopee Việt N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3946" y="426077"/>
            <a:ext cx="4068172" cy="4068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8464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 txBox="1">
            <a:spLocks/>
          </p:cNvSpPr>
          <p:nvPr/>
        </p:nvSpPr>
        <p:spPr>
          <a:xfrm>
            <a:off x="675658" y="4404951"/>
            <a:ext cx="3255818" cy="646786"/>
          </a:xfrm>
          <a:prstGeom prst="rect">
            <a:avLst/>
          </a:prstGeom>
        </p:spPr>
        <p:txBody>
          <a:bodyPr vert="horz" lIns="89944" tIns="44972" rIns="89944" bIns="44972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91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rau củ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4429311" y="4297550"/>
            <a:ext cx="3073194" cy="861584"/>
          </a:xfrm>
          <a:prstGeom prst="rect">
            <a:avLst/>
          </a:prstGeom>
        </p:spPr>
        <p:txBody>
          <a:bodyPr vert="horz" lIns="119676" tIns="59838" rIns="119676" bIns="5983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91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con tr</a:t>
            </a:r>
            <a:r>
              <a:rPr lang="en-US" sz="5911">
                <a:latin typeface="Arial-SGK-TV" pitchFamily="2" charset="0"/>
                <a:ea typeface="Arial-Rounded" pitchFamily="34" charset="0"/>
                <a:cs typeface="Arial-SGK-TV" pitchFamily="2" charset="0"/>
              </a:rPr>
              <a:t>â</a:t>
            </a:r>
            <a:r>
              <a:rPr lang="en-US" sz="591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8483257" y="4297551"/>
            <a:ext cx="2855462" cy="861584"/>
          </a:xfrm>
          <a:prstGeom prst="rect">
            <a:avLst/>
          </a:prstGeom>
        </p:spPr>
        <p:txBody>
          <a:bodyPr vert="horz" lIns="119676" tIns="59838" rIns="119676" bIns="5983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91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 t</a:t>
            </a:r>
            <a:r>
              <a:rPr lang="en-US" sz="5911">
                <a:latin typeface="Arial-SGK-TV" pitchFamily="2" charset="0"/>
                <a:ea typeface="Arial-Rounded" pitchFamily="34" charset="0"/>
                <a:cs typeface="Arial-SGK-TV" pitchFamily="2" charset="0"/>
              </a:rPr>
              <a:t>ễ</a:t>
            </a:r>
            <a:r>
              <a:rPr lang="en-US" sz="591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</a:p>
        </p:txBody>
      </p:sp>
      <p:pic>
        <p:nvPicPr>
          <p:cNvPr id="3074" name="Picture 2" descr="BẬT MÍ CHIẾC ÁO MÀU SẮC CỦA RAU CỦ - Soul Bến Thành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298" y="2029911"/>
            <a:ext cx="3632570" cy="193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on Trâu - Con Bò - Bài Hát Gọi Trâu - Nhạc Thiếu Nhi Vui Nhộn - YouTub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2261" y="1920934"/>
            <a:ext cx="3827295" cy="2152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Rối nước chú Tễu hay pha trò (phiên bản rối diễn) | Shopee Việt Na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4985" y="1920933"/>
            <a:ext cx="2152852" cy="2152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232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675658" y="5602666"/>
            <a:ext cx="3255818" cy="646786"/>
          </a:xfrm>
          <a:prstGeom prst="rect">
            <a:avLst/>
          </a:prstGeom>
        </p:spPr>
        <p:txBody>
          <a:bodyPr vert="horz" lIns="89944" tIns="44972" rIns="89944" bIns="44972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91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rau củ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429311" y="5495265"/>
            <a:ext cx="3073194" cy="861584"/>
          </a:xfrm>
          <a:prstGeom prst="rect">
            <a:avLst/>
          </a:prstGeom>
        </p:spPr>
        <p:txBody>
          <a:bodyPr vert="horz" lIns="119676" tIns="59838" rIns="119676" bIns="5983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91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con tr</a:t>
            </a:r>
            <a:r>
              <a:rPr lang="en-US" sz="5911">
                <a:latin typeface="Arial-SGK-TV" pitchFamily="2" charset="0"/>
                <a:ea typeface="Arial-Rounded" pitchFamily="34" charset="0"/>
                <a:cs typeface="Arial-SGK-TV" pitchFamily="2" charset="0"/>
              </a:rPr>
              <a:t>â</a:t>
            </a:r>
            <a:r>
              <a:rPr lang="en-US" sz="591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8483257" y="5495266"/>
            <a:ext cx="3007862" cy="861584"/>
          </a:xfrm>
          <a:prstGeom prst="rect">
            <a:avLst/>
          </a:prstGeom>
        </p:spPr>
        <p:txBody>
          <a:bodyPr vert="horz" lIns="119676" tIns="59838" rIns="119676" bIns="5983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91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 t</a:t>
            </a:r>
            <a:r>
              <a:rPr lang="en-US" sz="5911">
                <a:latin typeface="Arial-SGK-TV" pitchFamily="2" charset="0"/>
                <a:ea typeface="Arial-Rounded" pitchFamily="34" charset="0"/>
                <a:cs typeface="Arial-SGK-TV" pitchFamily="2" charset="0"/>
              </a:rPr>
              <a:t>ễ</a:t>
            </a:r>
            <a:r>
              <a:rPr lang="en-US" sz="591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685" y="3897616"/>
            <a:ext cx="9959920" cy="158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7704" y="-163866"/>
            <a:ext cx="6358321" cy="4643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22668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735289" y="1929997"/>
            <a:ext cx="4866872" cy="1138834"/>
          </a:xfrm>
          <a:prstGeom prst="roundRect">
            <a:avLst/>
          </a:prstGeom>
          <a:solidFill>
            <a:srgbClr val="BD19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Giải lao</a:t>
            </a:r>
          </a:p>
        </p:txBody>
      </p:sp>
    </p:spTree>
    <p:extLst>
      <p:ext uri="{BB962C8B-B14F-4D97-AF65-F5344CB8AC3E}">
        <p14:creationId xmlns:p14="http://schemas.microsoft.com/office/powerpoint/2010/main" val="16907149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218919" y="1929997"/>
            <a:ext cx="5383242" cy="1138834"/>
            <a:chOff x="143293" y="1429216"/>
            <a:chExt cx="2513144" cy="705889"/>
          </a:xfrm>
        </p:grpSpPr>
        <p:sp>
          <p:nvSpPr>
            <p:cNvPr id="4" name="Rounded Rectangle 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BD1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Khởi động</a:t>
              </a:r>
            </a:p>
          </p:txBody>
        </p:sp>
        <p:sp>
          <p:nvSpPr>
            <p:cNvPr id="5" name="Oval 4"/>
            <p:cNvSpPr/>
            <p:nvPr/>
          </p:nvSpPr>
          <p:spPr>
            <a:xfrm>
              <a:off x="143293" y="1458734"/>
              <a:ext cx="482131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735289" y="1929997"/>
            <a:ext cx="4866872" cy="1138834"/>
          </a:xfrm>
          <a:prstGeom prst="roundRect">
            <a:avLst/>
          </a:prstGeom>
          <a:solidFill>
            <a:srgbClr val="BD19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 bảng</a:t>
            </a:r>
          </a:p>
        </p:txBody>
      </p:sp>
    </p:spTree>
    <p:extLst>
      <p:ext uri="{BB962C8B-B14F-4D97-AF65-F5344CB8AC3E}">
        <p14:creationId xmlns:p14="http://schemas.microsoft.com/office/powerpoint/2010/main" val="24095641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215396" y="801442"/>
          <a:ext cx="11704320" cy="57656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20701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0701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0701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0701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20701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20701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20701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20701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-84357" y="125786"/>
            <a:ext cx="6756904" cy="927266"/>
            <a:chOff x="63500" y="1429216"/>
            <a:chExt cx="5080245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4759388" cy="705889"/>
            </a:xfrm>
            <a:prstGeom prst="roundRect">
              <a:avLst/>
            </a:prstGeom>
            <a:solidFill>
              <a:srgbClr val="BD1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729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Hướng dẫn viết bảng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729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286605" y="1655400"/>
            <a:ext cx="8051865" cy="4457210"/>
          </a:xfrm>
          <a:prstGeom prst="rect">
            <a:avLst/>
          </a:prstGeom>
          <a:noFill/>
        </p:spPr>
        <p:txBody>
          <a:bodyPr wrap="square" lIns="119925" tIns="59962" rIns="119925" bIns="59962" rtlCol="0">
            <a:spAutoFit/>
          </a:bodyPr>
          <a:lstStyle/>
          <a:p>
            <a:r>
              <a:rPr lang="en-US" sz="28177">
                <a:solidFill>
                  <a:srgbClr val="FF0000"/>
                </a:solidFill>
                <a:latin typeface="HP001 4 hàng" pitchFamily="34" charset="0"/>
              </a:rPr>
              <a:t>au</a:t>
            </a:r>
          </a:p>
        </p:txBody>
      </p:sp>
    </p:spTree>
    <p:extLst>
      <p:ext uri="{BB962C8B-B14F-4D97-AF65-F5344CB8AC3E}">
        <p14:creationId xmlns:p14="http://schemas.microsoft.com/office/powerpoint/2010/main" val="16073816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215396" y="801442"/>
          <a:ext cx="11704320" cy="57656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20701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0701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0701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0701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20701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20701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20701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20701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287397" y="1655400"/>
            <a:ext cx="8374921" cy="4457210"/>
          </a:xfrm>
          <a:prstGeom prst="rect">
            <a:avLst/>
          </a:prstGeom>
          <a:noFill/>
        </p:spPr>
        <p:txBody>
          <a:bodyPr wrap="square" lIns="119925" tIns="59962" rIns="119925" bIns="59962" rtlCol="0">
            <a:spAutoFit/>
          </a:bodyPr>
          <a:lstStyle/>
          <a:p>
            <a:r>
              <a:rPr lang="en-US" sz="28177">
                <a:solidFill>
                  <a:srgbClr val="FF0000"/>
                </a:solidFill>
                <a:latin typeface="HP001 4 hàng" pitchFamily="34" charset="0"/>
              </a:rPr>
              <a:t>âu</a:t>
            </a:r>
          </a:p>
        </p:txBody>
      </p:sp>
    </p:spTree>
    <p:extLst>
      <p:ext uri="{BB962C8B-B14F-4D97-AF65-F5344CB8AC3E}">
        <p14:creationId xmlns:p14="http://schemas.microsoft.com/office/powerpoint/2010/main" val="32005055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215396" y="801442"/>
          <a:ext cx="11704320" cy="57656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20701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0701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0701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0701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20701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20701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20701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20701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287397" y="1655400"/>
            <a:ext cx="8374921" cy="4457210"/>
          </a:xfrm>
          <a:prstGeom prst="rect">
            <a:avLst/>
          </a:prstGeom>
          <a:noFill/>
        </p:spPr>
        <p:txBody>
          <a:bodyPr wrap="square" lIns="119925" tIns="59962" rIns="119925" bIns="59962" rtlCol="0">
            <a:spAutoFit/>
          </a:bodyPr>
          <a:lstStyle/>
          <a:p>
            <a:r>
              <a:rPr lang="en-US" sz="28177">
                <a:solidFill>
                  <a:srgbClr val="FF0000"/>
                </a:solidFill>
                <a:latin typeface="HP001 4 hàng" pitchFamily="34" charset="0"/>
              </a:rPr>
              <a:t>êu</a:t>
            </a:r>
          </a:p>
        </p:txBody>
      </p:sp>
    </p:spTree>
    <p:extLst>
      <p:ext uri="{BB962C8B-B14F-4D97-AF65-F5344CB8AC3E}">
        <p14:creationId xmlns:p14="http://schemas.microsoft.com/office/powerpoint/2010/main" val="2019776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735289" y="1929997"/>
            <a:ext cx="4866872" cy="1138834"/>
          </a:xfrm>
          <a:prstGeom prst="roundRect">
            <a:avLst/>
          </a:prstGeom>
          <a:solidFill>
            <a:srgbClr val="BD19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Tiết 2</a:t>
            </a:r>
          </a:p>
        </p:txBody>
      </p:sp>
    </p:spTree>
    <p:extLst>
      <p:ext uri="{BB962C8B-B14F-4D97-AF65-F5344CB8AC3E}">
        <p14:creationId xmlns:p14="http://schemas.microsoft.com/office/powerpoint/2010/main" val="10013674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735289" y="1929997"/>
            <a:ext cx="4866872" cy="1138834"/>
          </a:xfrm>
          <a:prstGeom prst="roundRect">
            <a:avLst/>
          </a:prstGeom>
          <a:solidFill>
            <a:srgbClr val="BD19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 vở</a:t>
            </a:r>
          </a:p>
        </p:txBody>
      </p:sp>
    </p:spTree>
    <p:extLst>
      <p:ext uri="{BB962C8B-B14F-4D97-AF65-F5344CB8AC3E}">
        <p14:creationId xmlns:p14="http://schemas.microsoft.com/office/powerpoint/2010/main" val="12635947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813719" y="143947"/>
            <a:ext cx="8458200" cy="6166910"/>
            <a:chOff x="1813719" y="143947"/>
            <a:chExt cx="8458200" cy="616691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719" y="143947"/>
              <a:ext cx="8458200" cy="5070310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EFFFF"/>
                </a:clrFrom>
                <a:clrTo>
                  <a:srgbClr val="FE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57575" y="4967514"/>
              <a:ext cx="7620000" cy="13433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248508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813719" y="143947"/>
            <a:ext cx="8458200" cy="6166910"/>
            <a:chOff x="1813719" y="143947"/>
            <a:chExt cx="8458200" cy="616691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719" y="143947"/>
              <a:ext cx="8458200" cy="5070310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EFFFF"/>
                </a:clrFrom>
                <a:clrTo>
                  <a:srgbClr val="FE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57575" y="4967514"/>
              <a:ext cx="7620000" cy="1343343"/>
            </a:xfrm>
            <a:prstGeom prst="rect">
              <a:avLst/>
            </a:prstGeom>
          </p:spPr>
        </p:pic>
      </p:grpSp>
      <p:sp>
        <p:nvSpPr>
          <p:cNvPr id="5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29603" y="515256"/>
            <a:ext cx="1169196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500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aĎ</a:t>
            </a:r>
            <a:endParaRPr lang="en-US" altLang="en-US" sz="5000" dirty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5519" y="529770"/>
            <a:ext cx="1169196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500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aĎ</a:t>
            </a:r>
            <a:endParaRPr lang="en-US" altLang="en-US" sz="5000" dirty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82977" y="529770"/>
            <a:ext cx="1169196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500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aĎ</a:t>
            </a:r>
            <a:endParaRPr lang="en-US" altLang="en-US" sz="5000" dirty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252" y="529770"/>
            <a:ext cx="1169196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500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aĎ</a:t>
            </a:r>
            <a:endParaRPr lang="en-US" altLang="en-US" sz="5000" dirty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70599" y="515256"/>
            <a:ext cx="1169196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500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aĎ</a:t>
            </a:r>
            <a:endParaRPr lang="en-US" altLang="en-US" sz="5000" dirty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26515" y="515256"/>
            <a:ext cx="1169196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500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aĎ</a:t>
            </a:r>
            <a:endParaRPr lang="en-US" altLang="en-US" sz="5000" dirty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29603" y="1537985"/>
            <a:ext cx="1169196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500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âĎ</a:t>
            </a:r>
            <a:endParaRPr lang="en-US" altLang="en-US" sz="5000" dirty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5519" y="1552499"/>
            <a:ext cx="1169196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500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âĎ</a:t>
            </a:r>
            <a:endParaRPr lang="en-US" altLang="en-US" sz="5000" dirty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82977" y="1552499"/>
            <a:ext cx="1169196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500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âĎ</a:t>
            </a:r>
            <a:endParaRPr lang="en-US" altLang="en-US" sz="5000" dirty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3738" y="1552499"/>
            <a:ext cx="1169196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500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âĎ</a:t>
            </a:r>
            <a:endParaRPr lang="en-US" altLang="en-US" sz="5000" dirty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70599" y="1537985"/>
            <a:ext cx="1169196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500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âĎ</a:t>
            </a:r>
            <a:endParaRPr lang="en-US" altLang="en-US" sz="5000" dirty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97460" y="1537985"/>
            <a:ext cx="1169196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500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âĎ</a:t>
            </a:r>
            <a:endParaRPr lang="en-US" altLang="en-US" sz="5000" dirty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58631" y="2546200"/>
            <a:ext cx="1169196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500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êĎ</a:t>
            </a:r>
            <a:endParaRPr lang="en-US" altLang="en-US" sz="5000" dirty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5519" y="2549225"/>
            <a:ext cx="1169196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500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êĎ</a:t>
            </a:r>
            <a:endParaRPr lang="en-US" altLang="en-US" sz="5000" dirty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6923" y="2546200"/>
            <a:ext cx="1169196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500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êĎ</a:t>
            </a:r>
            <a:endParaRPr lang="en-US" altLang="en-US" sz="5000" dirty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3811" y="2531686"/>
            <a:ext cx="1169196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500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êĎ</a:t>
            </a:r>
            <a:endParaRPr lang="en-US" altLang="en-US" sz="5000" dirty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99627" y="2560714"/>
            <a:ext cx="1169196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500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êĎ</a:t>
            </a:r>
            <a:endParaRPr lang="en-US" altLang="en-US" sz="5000" dirty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62103" y="2546200"/>
            <a:ext cx="1169196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500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êĎ</a:t>
            </a:r>
            <a:endParaRPr lang="en-US" altLang="en-US" sz="5000" dirty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27595" y="3542926"/>
            <a:ext cx="1169196" cy="907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530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</a:t>
            </a:r>
            <a:r>
              <a:rPr lang="el-GR" altLang="en-US" sz="530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Ϊ</a:t>
            </a:r>
            <a:endParaRPr lang="en-US" altLang="en-US" sz="5300" dirty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3295" y="3534883"/>
            <a:ext cx="1669712" cy="907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530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Ǉrâu</a:t>
            </a:r>
            <a:endParaRPr lang="en-US" altLang="en-US" sz="5300" dirty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62931" y="4555490"/>
            <a:ext cx="1169196" cy="907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530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</a:t>
            </a:r>
            <a:r>
              <a:rPr lang="el-GR" altLang="en-US" sz="530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Ϊ</a:t>
            </a:r>
            <a:endParaRPr lang="en-US" altLang="en-US" sz="5300" dirty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58631" y="4547447"/>
            <a:ext cx="1669712" cy="907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530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Ǉrâu</a:t>
            </a:r>
            <a:endParaRPr lang="en-US" altLang="en-US" sz="5300" dirty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27595" y="4551772"/>
            <a:ext cx="1169196" cy="907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530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</a:t>
            </a:r>
            <a:r>
              <a:rPr lang="el-GR" altLang="en-US" sz="530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Ϊ</a:t>
            </a:r>
            <a:endParaRPr lang="en-US" altLang="en-US" sz="5300" dirty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3295" y="4543729"/>
            <a:ext cx="1669712" cy="907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530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Ǉrâu</a:t>
            </a:r>
            <a:endParaRPr lang="en-US" altLang="en-US" sz="5300" dirty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9821" y="5596117"/>
            <a:ext cx="1169196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500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chú</a:t>
            </a:r>
            <a:endParaRPr lang="en-US" altLang="en-US" sz="5000" dirty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48717" y="5602588"/>
            <a:ext cx="1249312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l-GR" altLang="en-US" sz="500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Ι</a:t>
            </a:r>
            <a:r>
              <a:rPr lang="en-US" altLang="en-US" sz="500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ğu</a:t>
            </a:r>
            <a:endParaRPr lang="en-US" altLang="en-US" sz="5000" dirty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3111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735289" y="1929997"/>
            <a:ext cx="4866872" cy="1138834"/>
          </a:xfrm>
          <a:prstGeom prst="roundRect">
            <a:avLst/>
          </a:prstGeom>
          <a:solidFill>
            <a:srgbClr val="BD19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Giải lao</a:t>
            </a:r>
          </a:p>
        </p:txBody>
      </p:sp>
    </p:spTree>
    <p:extLst>
      <p:ext uri="{BB962C8B-B14F-4D97-AF65-F5344CB8AC3E}">
        <p14:creationId xmlns:p14="http://schemas.microsoft.com/office/powerpoint/2010/main" val="37610394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ÀI HÁT VÀO RỪNG HOA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7938"/>
            <a:ext cx="12161838" cy="6840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563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drawing&#10;&#10;Description automatically generated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4063" y="2086118"/>
            <a:ext cx="1082497" cy="2450804"/>
          </a:xfrm>
          <a:prstGeom prst="rect">
            <a:avLst/>
          </a:prstGeom>
        </p:spPr>
      </p:pic>
      <p:pic>
        <p:nvPicPr>
          <p:cNvPr id="114" name="Picture 1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61489" y="2100264"/>
            <a:ext cx="1097109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00407" y="1914526"/>
            <a:ext cx="1186065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7034" y="1914526"/>
            <a:ext cx="638928" cy="613611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74420" y="1686780"/>
            <a:ext cx="7302624" cy="4624457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645701" y="49337"/>
            <a:ext cx="1516090" cy="1519850"/>
          </a:xfrm>
          <a:prstGeom prst="rect">
            <a:avLst/>
          </a:prstGeom>
        </p:spPr>
      </p:pic>
      <p:sp>
        <p:nvSpPr>
          <p:cNvPr id="5" name="Speech Bubble: Rectangle 4"/>
          <p:cNvSpPr/>
          <p:nvPr/>
        </p:nvSpPr>
        <p:spPr>
          <a:xfrm>
            <a:off x="4143822" y="54544"/>
            <a:ext cx="5501879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MÌNH CÙNG LÊN XE BUÝT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260692" y="3574515"/>
            <a:ext cx="526814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normalizeH="0" baseline="0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TRẠM</a:t>
            </a:r>
            <a:r>
              <a:rPr kumimoji="0" lang="en-US" sz="4800" b="1" i="0" u="none" strike="noStrike" kern="1200" normalizeH="0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XE BUÝT</a:t>
            </a:r>
            <a:endParaRPr kumimoji="0" lang="en-US" sz="4800" b="1" i="0" u="none" strike="noStrike" kern="1200" normalizeH="0" baseline="0" noProof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397244" y="5555689"/>
            <a:ext cx="205697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PLAY</a:t>
            </a:r>
          </a:p>
        </p:txBody>
      </p:sp>
    </p:spTree>
    <p:extLst>
      <p:ext uri="{BB962C8B-B14F-4D97-AF65-F5344CB8AC3E}">
        <p14:creationId xmlns:p14="http://schemas.microsoft.com/office/powerpoint/2010/main" val="3809022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6" presetClass="emph" presetSubtype="0" repeatCount="indefinite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26" grpId="0"/>
      <p:bldP spid="13" grpId="0"/>
      <p:bldP spid="13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8" t="4155" b="62020"/>
          <a:stretch/>
        </p:blipFill>
        <p:spPr>
          <a:xfrm>
            <a:off x="1426389" y="50712"/>
            <a:ext cx="9033835" cy="4577419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15396" y="251127"/>
            <a:ext cx="2621250" cy="927266"/>
            <a:chOff x="63500" y="1429216"/>
            <a:chExt cx="1970813" cy="705889"/>
          </a:xfrm>
        </p:grpSpPr>
        <p:sp>
          <p:nvSpPr>
            <p:cNvPr id="8" name="Rounded Rectangle 7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BD1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35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35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6</a:t>
              </a:r>
            </a:p>
          </p:txBody>
        </p:sp>
      </p:grpSp>
      <p:sp>
        <p:nvSpPr>
          <p:cNvPr id="25" name="Title 1"/>
          <p:cNvSpPr txBox="1">
            <a:spLocks/>
          </p:cNvSpPr>
          <p:nvPr/>
        </p:nvSpPr>
        <p:spPr>
          <a:xfrm>
            <a:off x="213117" y="4421991"/>
            <a:ext cx="11643518" cy="2137053"/>
          </a:xfrm>
          <a:prstGeom prst="rect">
            <a:avLst/>
          </a:prstGeom>
        </p:spPr>
        <p:txBody>
          <a:bodyPr vert="horz" lIns="89944" tIns="44972" rIns="89944" bIns="44972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4335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Nhà dì Tư ở quê có c</a:t>
            </a:r>
            <a:r>
              <a:rPr lang="en-US" sz="4335">
                <a:latin typeface="Arial-SGK-TV" pitchFamily="2" charset="0"/>
                <a:ea typeface="Arial-Rounded" pitchFamily="34" charset="0"/>
                <a:cs typeface="Arial-SGK-TV" pitchFamily="2" charset="0"/>
              </a:rPr>
              <a:t>â</a:t>
            </a:r>
            <a:r>
              <a:rPr lang="en-US" sz="4335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y cau, giàn trầu. Sau nhà có rau cải, rau dền và cả dưa hấu. Gần nhà dì có c</a:t>
            </a:r>
            <a:r>
              <a:rPr lang="en-US" sz="4335">
                <a:latin typeface="Arial-SGK-TV" pitchFamily="2" charset="0"/>
                <a:ea typeface="Arial-Rounded" pitchFamily="34" charset="0"/>
                <a:cs typeface="Arial-SGK-TV" pitchFamily="2" charset="0"/>
              </a:rPr>
              <a:t>â</a:t>
            </a:r>
            <a:r>
              <a:rPr lang="en-US" sz="4335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y cầu tre nhỏ.  Xa xa là dãy núi cao.</a:t>
            </a:r>
          </a:p>
        </p:txBody>
      </p:sp>
      <p:cxnSp>
        <p:nvCxnSpPr>
          <p:cNvPr id="32" name="Straight Connector 31"/>
          <p:cNvCxnSpPr/>
          <p:nvPr/>
        </p:nvCxnSpPr>
        <p:spPr>
          <a:xfrm>
            <a:off x="7097392" y="5153148"/>
            <a:ext cx="838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9491694" y="5216319"/>
            <a:ext cx="96948" cy="5483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991279" y="4255215"/>
            <a:ext cx="520456" cy="37291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59" b="1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1</a:t>
            </a:r>
          </a:p>
        </p:txBody>
      </p:sp>
      <p:sp>
        <p:nvSpPr>
          <p:cNvPr id="13" name="Oval 12"/>
          <p:cNvSpPr/>
          <p:nvPr/>
        </p:nvSpPr>
        <p:spPr>
          <a:xfrm>
            <a:off x="10735450" y="4291024"/>
            <a:ext cx="520456" cy="37291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59" b="1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2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10656538" y="4607285"/>
            <a:ext cx="106643" cy="5483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5168302" y="5753177"/>
            <a:ext cx="88135" cy="60323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9253510" y="5086066"/>
            <a:ext cx="520456" cy="37291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59" b="1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3</a:t>
            </a:r>
          </a:p>
        </p:txBody>
      </p:sp>
      <p:cxnSp>
        <p:nvCxnSpPr>
          <p:cNvPr id="19" name="Straight Connector 18"/>
          <p:cNvCxnSpPr/>
          <p:nvPr/>
        </p:nvCxnSpPr>
        <p:spPr>
          <a:xfrm flipH="1">
            <a:off x="10285600" y="5775455"/>
            <a:ext cx="141942" cy="60323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/>
          <p:nvPr/>
        </p:nvSpPr>
        <p:spPr>
          <a:xfrm>
            <a:off x="4952141" y="5680466"/>
            <a:ext cx="520456" cy="37291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59" b="1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4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9656097" y="5155681"/>
            <a:ext cx="80412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0836806" y="5138283"/>
            <a:ext cx="838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2055315" y="5741507"/>
            <a:ext cx="762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3978874" y="5712552"/>
            <a:ext cx="70524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8483258" y="5744979"/>
            <a:ext cx="85335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2436315" y="6338969"/>
            <a:ext cx="85335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9916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6" grpId="0" animBg="1"/>
      <p:bldP spid="2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844573" y="1473659"/>
            <a:ext cx="2771575" cy="1192044"/>
          </a:xfrm>
          <a:prstGeom prst="rect">
            <a:avLst/>
          </a:prstGeom>
          <a:solidFill>
            <a:srgbClr val="006F96"/>
          </a:solidFill>
        </p:spPr>
        <p:txBody>
          <a:bodyPr vert="horz" lIns="89944" tIns="44972" rIns="89944" bIns="44972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458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cau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658427" y="3603274"/>
            <a:ext cx="2907801" cy="1192044"/>
          </a:xfrm>
          <a:prstGeom prst="rect">
            <a:avLst/>
          </a:prstGeom>
          <a:solidFill>
            <a:srgbClr val="006F96"/>
          </a:solidFill>
        </p:spPr>
        <p:txBody>
          <a:bodyPr vert="horz" lIns="89944" tIns="44972" rIns="89944" bIns="44972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458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hấu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658428" y="1552734"/>
            <a:ext cx="2907801" cy="1192044"/>
          </a:xfrm>
          <a:prstGeom prst="rect">
            <a:avLst/>
          </a:prstGeom>
          <a:solidFill>
            <a:srgbClr val="006F96"/>
          </a:solidFill>
        </p:spPr>
        <p:txBody>
          <a:bodyPr vert="horz" lIns="89944" tIns="44972" rIns="89944" bIns="44972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458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trầu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8606317" y="3584506"/>
            <a:ext cx="2705099" cy="1192044"/>
          </a:xfrm>
          <a:prstGeom prst="rect">
            <a:avLst/>
          </a:prstGeom>
          <a:solidFill>
            <a:srgbClr val="006F96"/>
          </a:solidFill>
        </p:spPr>
        <p:txBody>
          <a:bodyPr vert="horz" lIns="89944" tIns="44972" rIns="89944" bIns="44972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458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cầu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606317" y="1552734"/>
            <a:ext cx="2667563" cy="1192044"/>
          </a:xfrm>
          <a:prstGeom prst="rect">
            <a:avLst/>
          </a:prstGeom>
          <a:solidFill>
            <a:srgbClr val="006F96"/>
          </a:solidFill>
        </p:spPr>
        <p:txBody>
          <a:bodyPr vert="horz" lIns="89944" tIns="44972" rIns="89944" bIns="44972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458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sau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844573" y="3557735"/>
            <a:ext cx="2771575" cy="1192044"/>
          </a:xfrm>
          <a:prstGeom prst="rect">
            <a:avLst/>
          </a:prstGeom>
          <a:solidFill>
            <a:srgbClr val="006F96"/>
          </a:solidFill>
        </p:spPr>
        <p:txBody>
          <a:bodyPr vert="horz" lIns="89944" tIns="44972" rIns="89944" bIns="44972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458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rau</a:t>
            </a:r>
          </a:p>
        </p:txBody>
      </p:sp>
    </p:spTree>
    <p:extLst>
      <p:ext uri="{BB962C8B-B14F-4D97-AF65-F5344CB8AC3E}">
        <p14:creationId xmlns:p14="http://schemas.microsoft.com/office/powerpoint/2010/main" val="3598089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-199435" y="5615375"/>
            <a:ext cx="4077913" cy="895601"/>
          </a:xfrm>
          <a:prstGeom prst="rect">
            <a:avLst/>
          </a:prstGeom>
          <a:noFill/>
        </p:spPr>
        <p:txBody>
          <a:bodyPr vert="horz" lIns="89944" tIns="44972" rIns="89944" bIns="44972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94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cau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083924" y="5615375"/>
            <a:ext cx="3063796" cy="895601"/>
          </a:xfrm>
          <a:prstGeom prst="rect">
            <a:avLst/>
          </a:prstGeom>
          <a:noFill/>
        </p:spPr>
        <p:txBody>
          <a:bodyPr vert="horz" lIns="89944" tIns="44972" rIns="89944" bIns="44972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94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trầu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8287343" y="5615375"/>
            <a:ext cx="3063796" cy="895601"/>
          </a:xfrm>
          <a:prstGeom prst="rect">
            <a:avLst/>
          </a:prstGeom>
          <a:noFill/>
        </p:spPr>
        <p:txBody>
          <a:bodyPr vert="horz" lIns="89944" tIns="44972" rIns="89944" bIns="44972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94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dưa hấu</a:t>
            </a:r>
          </a:p>
        </p:txBody>
      </p:sp>
      <p:pic>
        <p:nvPicPr>
          <p:cNvPr id="7170" name="Picture 2" descr="Cau – Wikipedia tiếng Việ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71" y="576224"/>
            <a:ext cx="2390099" cy="4582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Kỹ thuật trồng cây trầu không - VUA DƯỢC LIỆ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8142" y="1815651"/>
            <a:ext cx="4482834" cy="3362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ĐẶC TÍNH THỰC VẬT CỦA CÂY DƯA HẤU - AGRIBUSINESS VIETNAMES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2673" y="2453050"/>
            <a:ext cx="4062059" cy="2705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5175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Người dân dựng cầu tre ngăn 'cát tặc' - VnExpres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7704" y="576224"/>
            <a:ext cx="8460526" cy="5640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-18768" y="2948598"/>
            <a:ext cx="3153069" cy="895601"/>
          </a:xfrm>
          <a:prstGeom prst="rect">
            <a:avLst/>
          </a:prstGeom>
          <a:noFill/>
        </p:spPr>
        <p:txBody>
          <a:bodyPr vert="horz" lIns="89944" tIns="44972" rIns="89944" bIns="44972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502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cầu</a:t>
            </a:r>
          </a:p>
          <a:p>
            <a:pPr algn="ctr"/>
            <a:r>
              <a:rPr lang="en-US" sz="6502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tre</a:t>
            </a:r>
          </a:p>
        </p:txBody>
      </p:sp>
    </p:spTree>
    <p:extLst>
      <p:ext uri="{BB962C8B-B14F-4D97-AF65-F5344CB8AC3E}">
        <p14:creationId xmlns:p14="http://schemas.microsoft.com/office/powerpoint/2010/main" val="947934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 txBox="1">
            <a:spLocks/>
          </p:cNvSpPr>
          <p:nvPr/>
        </p:nvSpPr>
        <p:spPr>
          <a:xfrm>
            <a:off x="198368" y="1442093"/>
            <a:ext cx="11643518" cy="2137053"/>
          </a:xfrm>
          <a:prstGeom prst="rect">
            <a:avLst/>
          </a:prstGeom>
        </p:spPr>
        <p:txBody>
          <a:bodyPr vert="horz" lIns="89944" tIns="44972" rIns="89944" bIns="44972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532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Nhà dì Tư ở quê có c</a:t>
            </a:r>
            <a:r>
              <a:rPr lang="en-US" sz="5320">
                <a:latin typeface="Arial-SGK-TV" pitchFamily="2" charset="0"/>
                <a:ea typeface="Arial-Rounded" pitchFamily="34" charset="0"/>
                <a:cs typeface="Arial-SGK-TV" pitchFamily="2" charset="0"/>
              </a:rPr>
              <a:t>â</a:t>
            </a:r>
            <a:r>
              <a:rPr lang="en-US" sz="532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y cau, giàn trầu. Sau nhà có rau cải, rau dền và cả dưa hấu. Gần nhà dì có c</a:t>
            </a:r>
            <a:r>
              <a:rPr lang="en-US" sz="5320">
                <a:latin typeface="Arial-SGK-TV" pitchFamily="2" charset="0"/>
                <a:ea typeface="Arial-Rounded" pitchFamily="34" charset="0"/>
                <a:cs typeface="Arial-SGK-TV" pitchFamily="2" charset="0"/>
              </a:rPr>
              <a:t>â</a:t>
            </a:r>
            <a:r>
              <a:rPr lang="en-US" sz="532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y cầu tre nhỏ. Xa xa là dãy núi cao.</a:t>
            </a:r>
          </a:p>
        </p:txBody>
      </p:sp>
    </p:spTree>
    <p:extLst>
      <p:ext uri="{BB962C8B-B14F-4D97-AF65-F5344CB8AC3E}">
        <p14:creationId xmlns:p14="http://schemas.microsoft.com/office/powerpoint/2010/main" val="48098193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15396" y="251127"/>
            <a:ext cx="2621250" cy="927266"/>
            <a:chOff x="63500" y="1429216"/>
            <a:chExt cx="1970813" cy="705889"/>
          </a:xfrm>
        </p:grpSpPr>
        <p:sp>
          <p:nvSpPr>
            <p:cNvPr id="3" name="Rounded Rectangle 2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BD1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729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Nói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729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7</a:t>
              </a:r>
            </a:p>
          </p:txBody>
        </p:sp>
      </p:grpSp>
      <p:sp>
        <p:nvSpPr>
          <p:cNvPr id="6" name="Title 1"/>
          <p:cNvSpPr txBox="1">
            <a:spLocks/>
          </p:cNvSpPr>
          <p:nvPr/>
        </p:nvSpPr>
        <p:spPr>
          <a:xfrm>
            <a:off x="1448033" y="809476"/>
            <a:ext cx="9220200" cy="646786"/>
          </a:xfrm>
          <a:prstGeom prst="rect">
            <a:avLst/>
          </a:prstGeom>
        </p:spPr>
        <p:txBody>
          <a:bodyPr vert="horz" lIns="89944" tIns="44972" rIns="89944" bIns="44972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91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Xin phép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4" t="58548" b="6662"/>
          <a:stretch/>
        </p:blipFill>
        <p:spPr>
          <a:xfrm>
            <a:off x="1876827" y="1589709"/>
            <a:ext cx="8977105" cy="4917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66106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>
          <a:xfrm>
            <a:off x="213520" y="3941467"/>
            <a:ext cx="11643518" cy="287952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lIns="89944" tIns="44972" rIns="89944" bIns="44972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547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4729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 dì Tư ở quê có c</a:t>
            </a:r>
            <a:r>
              <a:rPr lang="en-US" sz="4729">
                <a:latin typeface="Arial-SGK-TV" pitchFamily="2" charset="0"/>
                <a:ea typeface="Arial-Rounded" pitchFamily="34" charset="0"/>
                <a:cs typeface="Arial-SGK-TV" pitchFamily="2" charset="0"/>
              </a:rPr>
              <a:t>â</a:t>
            </a:r>
            <a:r>
              <a:rPr lang="en-US" sz="4729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y cau, giàn trầu. Sau nhà có rau cải, rau dền và cả dưa hấu. Gần nhà dì có c</a:t>
            </a:r>
            <a:r>
              <a:rPr lang="en-US" sz="4729">
                <a:latin typeface="Arial-SGK-TV" pitchFamily="2" charset="0"/>
                <a:ea typeface="Arial-Rounded" pitchFamily="34" charset="0"/>
                <a:cs typeface="Arial-SGK-TV" pitchFamily="2" charset="0"/>
              </a:rPr>
              <a:t>â</a:t>
            </a:r>
            <a:r>
              <a:rPr lang="en-US" sz="4729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y cầu tre nhỏ. Xa xa là dãy núi cao.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411986" y="2451562"/>
            <a:ext cx="3255818" cy="646786"/>
          </a:xfrm>
          <a:prstGeom prst="rect">
            <a:avLst/>
          </a:prstGeom>
        </p:spPr>
        <p:txBody>
          <a:bodyPr vert="horz" lIns="89944" tIns="44972" rIns="89944" bIns="44972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91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rau củ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237265" y="2344162"/>
            <a:ext cx="3073194" cy="861584"/>
          </a:xfrm>
          <a:prstGeom prst="rect">
            <a:avLst/>
          </a:prstGeom>
        </p:spPr>
        <p:txBody>
          <a:bodyPr vert="horz" lIns="119676" tIns="59838" rIns="119676" bIns="5983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91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con tr</a:t>
            </a:r>
            <a:r>
              <a:rPr lang="en-US" sz="5911">
                <a:latin typeface="Arial-SGK-TV" pitchFamily="2" charset="0"/>
                <a:ea typeface="Arial-Rounded" pitchFamily="34" charset="0"/>
                <a:cs typeface="Arial-SGK-TV" pitchFamily="2" charset="0"/>
              </a:rPr>
              <a:t>â</a:t>
            </a:r>
            <a:r>
              <a:rPr lang="en-US" sz="591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9255607" y="2344162"/>
            <a:ext cx="2831207" cy="861584"/>
          </a:xfrm>
          <a:prstGeom prst="rect">
            <a:avLst/>
          </a:prstGeom>
        </p:spPr>
        <p:txBody>
          <a:bodyPr vert="horz" lIns="119676" tIns="59838" rIns="119676" bIns="5983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91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 t</a:t>
            </a:r>
            <a:r>
              <a:rPr lang="en-US" sz="5911">
                <a:latin typeface="Arial-SGK-TV" pitchFamily="2" charset="0"/>
                <a:ea typeface="Arial-Rounded" pitchFamily="34" charset="0"/>
                <a:cs typeface="Arial-SGK-TV" pitchFamily="2" charset="0"/>
              </a:rPr>
              <a:t>ễ</a:t>
            </a:r>
            <a:r>
              <a:rPr lang="en-US" sz="591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5104969" y="49835"/>
            <a:ext cx="4979959" cy="158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5691251" y="1056735"/>
            <a:ext cx="4979960" cy="158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0146" y="275932"/>
            <a:ext cx="4774322" cy="3492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058361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951" y="1176808"/>
            <a:ext cx="9567879" cy="3060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94429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3541" y="2100264"/>
            <a:ext cx="1097109" cy="2513897"/>
          </a:xfrm>
          <a:prstGeom prst="rect">
            <a:avLst/>
          </a:prstGeom>
        </p:spPr>
      </p:pic>
      <p:pic>
        <p:nvPicPr>
          <p:cNvPr id="132" name="Picture 1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9621" y="2100264"/>
            <a:ext cx="1090840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00407" y="1914526"/>
            <a:ext cx="1186065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7034" y="1914526"/>
            <a:ext cx="638928" cy="613611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74420" y="1686780"/>
            <a:ext cx="7302624" cy="4624457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90696" y="49337"/>
            <a:ext cx="1516090" cy="1519850"/>
          </a:xfrm>
          <a:prstGeom prst="rect">
            <a:avLst/>
          </a:prstGeom>
        </p:spPr>
      </p:pic>
      <p:sp>
        <p:nvSpPr>
          <p:cNvPr id="5" name="Speech Bubble: Rectangle 4"/>
          <p:cNvSpPr/>
          <p:nvPr/>
        </p:nvSpPr>
        <p:spPr>
          <a:xfrm flipH="1">
            <a:off x="4283247" y="49531"/>
            <a:ext cx="5939031" cy="1038225"/>
          </a:xfrm>
          <a:prstGeom prst="wedgeRectCallout">
            <a:avLst>
              <a:gd name="adj1" fmla="val 35953"/>
              <a:gd name="adj2" fmla="val 151345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ngôi sao</a:t>
            </a:r>
          </a:p>
        </p:txBody>
      </p:sp>
      <p:sp>
        <p:nvSpPr>
          <p:cNvPr id="14" name="Arrow: Pentagon 13"/>
          <p:cNvSpPr/>
          <p:nvPr/>
        </p:nvSpPr>
        <p:spPr>
          <a:xfrm>
            <a:off x="9950912" y="6017355"/>
            <a:ext cx="172964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WRONG</a:t>
            </a:r>
            <a:r>
              <a:rPr lang="en-US" b="1">
                <a:solidFill>
                  <a:srgbClr val="002060"/>
                </a:solidFill>
              </a:rPr>
              <a:t>/SAI</a:t>
            </a:r>
          </a:p>
        </p:txBody>
      </p:sp>
      <p:sp>
        <p:nvSpPr>
          <p:cNvPr id="27" name="Arrow: Pentagon 26"/>
          <p:cNvSpPr/>
          <p:nvPr/>
        </p:nvSpPr>
        <p:spPr>
          <a:xfrm flipH="1">
            <a:off x="8096880" y="6017355"/>
            <a:ext cx="172964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RIGHT</a:t>
            </a:r>
            <a:r>
              <a:rPr lang="en-US" b="1">
                <a:solidFill>
                  <a:srgbClr val="002060"/>
                </a:solidFill>
              </a:rPr>
              <a:t>/ĐÚNG</a:t>
            </a:r>
          </a:p>
        </p:txBody>
      </p:sp>
    </p:spTree>
    <p:extLst>
      <p:ext uri="{BB962C8B-B14F-4D97-AF65-F5344CB8AC3E}">
        <p14:creationId xmlns:p14="http://schemas.microsoft.com/office/powerpoint/2010/main" val="8041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0.15651 0.02639 " pathEditMode="relative" rAng="0" ptsTypes="AA">
                                      <p:cBhvr>
                                        <p:cTn id="29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bldLvl="0" animBg="1"/>
      <p:bldP spid="5" grpId="2" bldLvl="0" animBg="1"/>
      <p:bldP spid="14" grpId="0" animBg="1"/>
      <p:bldP spid="14" grpId="1" animBg="1"/>
      <p:bldP spid="27" grpId="0" animBg="1"/>
      <p:bldP spid="2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96690" y="2092216"/>
            <a:ext cx="1066720" cy="2491138"/>
          </a:xfrm>
          <a:prstGeom prst="rect">
            <a:avLst/>
          </a:prstGeom>
        </p:spPr>
      </p:pic>
      <p:pic>
        <p:nvPicPr>
          <p:cNvPr id="132" name="Picture 13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96690" y="2092216"/>
            <a:ext cx="1060659" cy="2491138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00407" y="1914526"/>
            <a:ext cx="1186065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7034" y="1914526"/>
            <a:ext cx="638928" cy="613611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74420" y="1686780"/>
            <a:ext cx="7302624" cy="4624457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45701" y="49337"/>
            <a:ext cx="1516090" cy="1519850"/>
          </a:xfrm>
          <a:prstGeom prst="rect">
            <a:avLst/>
          </a:prstGeom>
        </p:spPr>
      </p:pic>
      <p:sp>
        <p:nvSpPr>
          <p:cNvPr id="5" name="Speech Bubble: Rectangle 4"/>
          <p:cNvSpPr/>
          <p:nvPr/>
        </p:nvSpPr>
        <p:spPr>
          <a:xfrm>
            <a:off x="4143822" y="0"/>
            <a:ext cx="5501879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cái kẹo</a:t>
            </a:r>
          </a:p>
        </p:txBody>
      </p:sp>
      <p:sp>
        <p:nvSpPr>
          <p:cNvPr id="14" name="Arrow: Pentagon 13"/>
          <p:cNvSpPr/>
          <p:nvPr/>
        </p:nvSpPr>
        <p:spPr>
          <a:xfrm>
            <a:off x="9950912" y="6017355"/>
            <a:ext cx="172964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WRONG</a:t>
            </a:r>
            <a:r>
              <a:rPr lang="en-US" b="1">
                <a:solidFill>
                  <a:srgbClr val="002060"/>
                </a:solidFill>
              </a:rPr>
              <a:t>/SAI</a:t>
            </a:r>
          </a:p>
        </p:txBody>
      </p:sp>
      <p:sp>
        <p:nvSpPr>
          <p:cNvPr id="27" name="Arrow: Pentagon 26"/>
          <p:cNvSpPr/>
          <p:nvPr/>
        </p:nvSpPr>
        <p:spPr>
          <a:xfrm flipH="1">
            <a:off x="8096880" y="6017355"/>
            <a:ext cx="172964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RIGHT</a:t>
            </a:r>
            <a:r>
              <a:rPr lang="en-US" b="1">
                <a:solidFill>
                  <a:srgbClr val="002060"/>
                </a:solidFill>
              </a:rPr>
              <a:t>/ĐÚNG</a:t>
            </a:r>
          </a:p>
        </p:txBody>
      </p:sp>
    </p:spTree>
    <p:extLst>
      <p:ext uri="{BB962C8B-B14F-4D97-AF65-F5344CB8AC3E}">
        <p14:creationId xmlns:p14="http://schemas.microsoft.com/office/powerpoint/2010/main" val="2705525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07407E-6 L 0.15651 0.02639 " pathEditMode="relative" rAng="0" ptsTypes="AA">
                                      <p:cBhvr>
                                        <p:cTn id="29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bldLvl="0" animBg="1"/>
      <p:bldP spid="5" grpId="2" bldLvl="0" animBg="1"/>
      <p:bldP spid="14" grpId="0" animBg="1"/>
      <p:bldP spid="14" grpId="1" animBg="1"/>
      <p:bldP spid="27" grpId="0" animBg="1"/>
      <p:bldP spid="2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18329" y="2158084"/>
            <a:ext cx="1053271" cy="2384633"/>
          </a:xfrm>
          <a:prstGeom prst="rect">
            <a:avLst/>
          </a:prstGeom>
        </p:spPr>
      </p:pic>
      <p:pic>
        <p:nvPicPr>
          <p:cNvPr id="132" name="Picture 13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18330" y="2144550"/>
            <a:ext cx="1050684" cy="2398166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00407" y="1914526"/>
            <a:ext cx="1186065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7034" y="1914526"/>
            <a:ext cx="638928" cy="613611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74420" y="1686780"/>
            <a:ext cx="7302624" cy="4624457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83646" y="65847"/>
            <a:ext cx="1516090" cy="1519850"/>
          </a:xfrm>
          <a:prstGeom prst="rect">
            <a:avLst/>
          </a:prstGeom>
        </p:spPr>
      </p:pic>
      <p:sp>
        <p:nvSpPr>
          <p:cNvPr id="5" name="Speech Bubble: Rectangle 4"/>
          <p:cNvSpPr/>
          <p:nvPr/>
        </p:nvSpPr>
        <p:spPr>
          <a:xfrm>
            <a:off x="4161558" y="49464"/>
            <a:ext cx="5501879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chim sáo</a:t>
            </a:r>
          </a:p>
        </p:txBody>
      </p:sp>
      <p:sp>
        <p:nvSpPr>
          <p:cNvPr id="14" name="Arrow: Pentagon 13"/>
          <p:cNvSpPr/>
          <p:nvPr/>
        </p:nvSpPr>
        <p:spPr>
          <a:xfrm>
            <a:off x="9950912" y="6017355"/>
            <a:ext cx="172964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WRONG</a:t>
            </a:r>
            <a:r>
              <a:rPr lang="en-US" b="1">
                <a:solidFill>
                  <a:srgbClr val="002060"/>
                </a:solidFill>
              </a:rPr>
              <a:t>/SAI</a:t>
            </a:r>
          </a:p>
        </p:txBody>
      </p:sp>
      <p:sp>
        <p:nvSpPr>
          <p:cNvPr id="27" name="Arrow: Pentagon 26"/>
          <p:cNvSpPr/>
          <p:nvPr/>
        </p:nvSpPr>
        <p:spPr>
          <a:xfrm flipH="1">
            <a:off x="8096880" y="6017355"/>
            <a:ext cx="172964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RIGHT</a:t>
            </a:r>
            <a:r>
              <a:rPr lang="en-US" b="1">
                <a:solidFill>
                  <a:srgbClr val="002060"/>
                </a:solidFill>
              </a:rPr>
              <a:t>/ĐÚNG</a:t>
            </a:r>
          </a:p>
        </p:txBody>
      </p:sp>
    </p:spTree>
    <p:extLst>
      <p:ext uri="{BB962C8B-B14F-4D97-AF65-F5344CB8AC3E}">
        <p14:creationId xmlns:p14="http://schemas.microsoft.com/office/powerpoint/2010/main" val="2063932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0.15651 0.02638 " pathEditMode="relative" rAng="0" ptsTypes="AA">
                                      <p:cBhvr>
                                        <p:cTn id="29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bldLvl="0" animBg="1"/>
      <p:bldP spid="5" grpId="2" bldLvl="0" animBg="1"/>
      <p:bldP spid="14" grpId="0" animBg="1"/>
      <p:bldP spid="14" grpId="1" animBg="1"/>
      <p:bldP spid="27" grpId="0" animBg="1"/>
      <p:bldP spid="2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39355" y="2067226"/>
            <a:ext cx="1154085" cy="2483499"/>
          </a:xfrm>
          <a:prstGeom prst="rect">
            <a:avLst/>
          </a:prstGeom>
        </p:spPr>
      </p:pic>
      <p:pic>
        <p:nvPicPr>
          <p:cNvPr id="132" name="Picture 13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39356" y="2066752"/>
            <a:ext cx="1151250" cy="2484363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00407" y="1914526"/>
            <a:ext cx="1186065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7034" y="1914526"/>
            <a:ext cx="638928" cy="613611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74420" y="1686780"/>
            <a:ext cx="7302624" cy="4624457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45701" y="49337"/>
            <a:ext cx="1516090" cy="1519850"/>
          </a:xfrm>
          <a:prstGeom prst="rect">
            <a:avLst/>
          </a:prstGeom>
        </p:spPr>
      </p:pic>
      <p:sp>
        <p:nvSpPr>
          <p:cNvPr id="5" name="Speech Bubble: Rectangle 4"/>
          <p:cNvSpPr/>
          <p:nvPr/>
        </p:nvSpPr>
        <p:spPr>
          <a:xfrm>
            <a:off x="3566320" y="49464"/>
            <a:ext cx="6510724" cy="139833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Mấy chú sáo đen vui ca véo von.</a:t>
            </a:r>
          </a:p>
        </p:txBody>
      </p:sp>
      <p:sp>
        <p:nvSpPr>
          <p:cNvPr id="14" name="Arrow: Pentagon 13"/>
          <p:cNvSpPr/>
          <p:nvPr/>
        </p:nvSpPr>
        <p:spPr>
          <a:xfrm>
            <a:off x="9950912" y="6017355"/>
            <a:ext cx="172964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WRONG</a:t>
            </a:r>
            <a:r>
              <a:rPr lang="en-US" b="1">
                <a:solidFill>
                  <a:srgbClr val="002060"/>
                </a:solidFill>
              </a:rPr>
              <a:t>/SAI</a:t>
            </a:r>
          </a:p>
        </p:txBody>
      </p:sp>
      <p:sp>
        <p:nvSpPr>
          <p:cNvPr id="27" name="Arrow: Pentagon 26"/>
          <p:cNvSpPr/>
          <p:nvPr/>
        </p:nvSpPr>
        <p:spPr>
          <a:xfrm flipH="1">
            <a:off x="8096880" y="6017355"/>
            <a:ext cx="172964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RIGHT</a:t>
            </a:r>
            <a:r>
              <a:rPr lang="en-US" b="1">
                <a:solidFill>
                  <a:srgbClr val="002060"/>
                </a:solidFill>
              </a:rPr>
              <a:t>/ĐÚNG</a:t>
            </a:r>
          </a:p>
        </p:txBody>
      </p:sp>
    </p:spTree>
    <p:extLst>
      <p:ext uri="{BB962C8B-B14F-4D97-AF65-F5344CB8AC3E}">
        <p14:creationId xmlns:p14="http://schemas.microsoft.com/office/powerpoint/2010/main" val="2556737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59259E-6 L 0.15651 0.02639 " pathEditMode="relative" rAng="0" ptsTypes="AA">
                                      <p:cBhvr>
                                        <p:cTn id="29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bldLvl="0" animBg="1"/>
      <p:bldP spid="5" grpId="2" bldLvl="0" animBg="1"/>
      <p:bldP spid="14" grpId="0" animBg="1"/>
      <p:bldP spid="14" grpId="1" animBg="1"/>
      <p:bldP spid="27" grpId="0" animBg="1"/>
      <p:bldP spid="27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58724" y="2023746"/>
            <a:ext cx="1524353" cy="2526098"/>
          </a:xfrm>
          <a:prstGeom prst="rect">
            <a:avLst/>
          </a:prstGeom>
        </p:spPr>
      </p:pic>
      <p:pic>
        <p:nvPicPr>
          <p:cNvPr id="132" name="Picture 13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58726" y="2032118"/>
            <a:ext cx="1520609" cy="2517726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00407" y="1914526"/>
            <a:ext cx="1186065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7034" y="1914526"/>
            <a:ext cx="638928" cy="613611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74420" y="1686780"/>
            <a:ext cx="7302624" cy="4624457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45701" y="49337"/>
            <a:ext cx="1516090" cy="1519850"/>
          </a:xfrm>
          <a:prstGeom prst="rect">
            <a:avLst/>
          </a:prstGeom>
        </p:spPr>
      </p:pic>
      <p:sp>
        <p:nvSpPr>
          <p:cNvPr id="5" name="Speech Bubble: Rectangle 4"/>
          <p:cNvSpPr/>
          <p:nvPr/>
        </p:nvSpPr>
        <p:spPr>
          <a:xfrm>
            <a:off x="2774420" y="92615"/>
            <a:ext cx="6881757" cy="1637250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 tha rơm khô về khéo léo làm tổ.</a:t>
            </a:r>
          </a:p>
        </p:txBody>
      </p:sp>
      <p:sp>
        <p:nvSpPr>
          <p:cNvPr id="14" name="Arrow: Pentagon 13"/>
          <p:cNvSpPr/>
          <p:nvPr/>
        </p:nvSpPr>
        <p:spPr>
          <a:xfrm>
            <a:off x="9950912" y="6017355"/>
            <a:ext cx="172964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WRONG</a:t>
            </a:r>
            <a:r>
              <a:rPr lang="en-US" b="1">
                <a:solidFill>
                  <a:srgbClr val="002060"/>
                </a:solidFill>
              </a:rPr>
              <a:t>/SAI</a:t>
            </a:r>
          </a:p>
        </p:txBody>
      </p:sp>
      <p:sp>
        <p:nvSpPr>
          <p:cNvPr id="27" name="Arrow: Pentagon 26"/>
          <p:cNvSpPr/>
          <p:nvPr/>
        </p:nvSpPr>
        <p:spPr>
          <a:xfrm flipH="1">
            <a:off x="8096880" y="6017355"/>
            <a:ext cx="172964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RIGHT</a:t>
            </a:r>
            <a:r>
              <a:rPr lang="en-US" b="1">
                <a:solidFill>
                  <a:srgbClr val="002060"/>
                </a:solidFill>
              </a:rPr>
              <a:t>/ĐÚNG</a:t>
            </a:r>
          </a:p>
        </p:txBody>
      </p:sp>
    </p:spTree>
    <p:extLst>
      <p:ext uri="{BB962C8B-B14F-4D97-AF65-F5344CB8AC3E}">
        <p14:creationId xmlns:p14="http://schemas.microsoft.com/office/powerpoint/2010/main" val="1052741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33333E-6 L 0.15651 0.02639 " pathEditMode="relative" rAng="0" ptsTypes="AA">
                                      <p:cBhvr>
                                        <p:cTn id="29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bldLvl="0" animBg="1"/>
      <p:bldP spid="5" grpId="2" bldLvl="0" animBg="1"/>
      <p:bldP spid="14" grpId="0" animBg="1"/>
      <p:bldP spid="14" grpId="1" animBg="1"/>
      <p:bldP spid="27" grpId="0" animBg="1"/>
      <p:bldP spid="27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768"/>
          <a:stretch/>
        </p:blipFill>
        <p:spPr>
          <a:xfrm>
            <a:off x="27970" y="-324654"/>
            <a:ext cx="12208941" cy="564855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40912" y="-226729"/>
            <a:ext cx="11696008" cy="2167910"/>
          </a:xfrm>
          <a:custGeom>
            <a:avLst/>
            <a:gdLst>
              <a:gd name="connsiteX0" fmla="*/ 0 w 9144000"/>
              <a:gd name="connsiteY0" fmla="*/ 0 h 1373524"/>
              <a:gd name="connsiteX1" fmla="*/ 9144000 w 9144000"/>
              <a:gd name="connsiteY1" fmla="*/ 0 h 1373524"/>
              <a:gd name="connsiteX2" fmla="*/ 9144000 w 9144000"/>
              <a:gd name="connsiteY2" fmla="*/ 1373524 h 1373524"/>
              <a:gd name="connsiteX3" fmla="*/ 0 w 9144000"/>
              <a:gd name="connsiteY3" fmla="*/ 1373524 h 1373524"/>
              <a:gd name="connsiteX4" fmla="*/ 0 w 91440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05000 w 9207500"/>
              <a:gd name="connsiteY3" fmla="*/ 11430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30400 w 9207500"/>
              <a:gd name="connsiteY3" fmla="*/ 10795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098800 w 9207500"/>
              <a:gd name="connsiteY3" fmla="*/ 1181100 h 1373524"/>
              <a:gd name="connsiteX4" fmla="*/ 1930400 w 9207500"/>
              <a:gd name="connsiteY4" fmla="*/ 1079500 h 1373524"/>
              <a:gd name="connsiteX5" fmla="*/ 0 w 9207500"/>
              <a:gd name="connsiteY5" fmla="*/ 992524 h 1373524"/>
              <a:gd name="connsiteX6" fmla="*/ 63500 w 9207500"/>
              <a:gd name="connsiteY6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733800 w 9207500"/>
              <a:gd name="connsiteY3" fmla="*/ 1244600 h 1373524"/>
              <a:gd name="connsiteX4" fmla="*/ 3098800 w 9207500"/>
              <a:gd name="connsiteY4" fmla="*/ 1181100 h 1373524"/>
              <a:gd name="connsiteX5" fmla="*/ 1930400 w 9207500"/>
              <a:gd name="connsiteY5" fmla="*/ 1079500 h 1373524"/>
              <a:gd name="connsiteX6" fmla="*/ 0 w 9207500"/>
              <a:gd name="connsiteY6" fmla="*/ 992524 h 1373524"/>
              <a:gd name="connsiteX7" fmla="*/ 63500 w 9207500"/>
              <a:gd name="connsiteY7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4318000 w 9207500"/>
              <a:gd name="connsiteY3" fmla="*/ 1282700 h 1373524"/>
              <a:gd name="connsiteX4" fmla="*/ 3733800 w 9207500"/>
              <a:gd name="connsiteY4" fmla="*/ 1244600 h 1373524"/>
              <a:gd name="connsiteX5" fmla="*/ 3098800 w 9207500"/>
              <a:gd name="connsiteY5" fmla="*/ 1181100 h 1373524"/>
              <a:gd name="connsiteX6" fmla="*/ 1930400 w 9207500"/>
              <a:gd name="connsiteY6" fmla="*/ 1079500 h 1373524"/>
              <a:gd name="connsiteX7" fmla="*/ 0 w 9207500"/>
              <a:gd name="connsiteY7" fmla="*/ 992524 h 1373524"/>
              <a:gd name="connsiteX8" fmla="*/ 63500 w 9207500"/>
              <a:gd name="connsiteY8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5080000 w 9207500"/>
              <a:gd name="connsiteY3" fmla="*/ 1308100 h 1373524"/>
              <a:gd name="connsiteX4" fmla="*/ 4318000 w 9207500"/>
              <a:gd name="connsiteY4" fmla="*/ 1282700 h 1373524"/>
              <a:gd name="connsiteX5" fmla="*/ 3733800 w 9207500"/>
              <a:gd name="connsiteY5" fmla="*/ 1244600 h 1373524"/>
              <a:gd name="connsiteX6" fmla="*/ 3098800 w 9207500"/>
              <a:gd name="connsiteY6" fmla="*/ 1181100 h 1373524"/>
              <a:gd name="connsiteX7" fmla="*/ 1930400 w 9207500"/>
              <a:gd name="connsiteY7" fmla="*/ 1079500 h 1373524"/>
              <a:gd name="connsiteX8" fmla="*/ 0 w 9207500"/>
              <a:gd name="connsiteY8" fmla="*/ 992524 h 1373524"/>
              <a:gd name="connsiteX9" fmla="*/ 63500 w 9207500"/>
              <a:gd name="connsiteY9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070600 w 9207500"/>
              <a:gd name="connsiteY3" fmla="*/ 1270000 h 1373524"/>
              <a:gd name="connsiteX4" fmla="*/ 5080000 w 9207500"/>
              <a:gd name="connsiteY4" fmla="*/ 1308100 h 1373524"/>
              <a:gd name="connsiteX5" fmla="*/ 4318000 w 9207500"/>
              <a:gd name="connsiteY5" fmla="*/ 1282700 h 1373524"/>
              <a:gd name="connsiteX6" fmla="*/ 3733800 w 9207500"/>
              <a:gd name="connsiteY6" fmla="*/ 1244600 h 1373524"/>
              <a:gd name="connsiteX7" fmla="*/ 3098800 w 9207500"/>
              <a:gd name="connsiteY7" fmla="*/ 1181100 h 1373524"/>
              <a:gd name="connsiteX8" fmla="*/ 1930400 w 9207500"/>
              <a:gd name="connsiteY8" fmla="*/ 1079500 h 1373524"/>
              <a:gd name="connsiteX9" fmla="*/ 0 w 9207500"/>
              <a:gd name="connsiteY9" fmla="*/ 992524 h 1373524"/>
              <a:gd name="connsiteX10" fmla="*/ 63500 w 9207500"/>
              <a:gd name="connsiteY10" fmla="*/ 0 h 1373524"/>
              <a:gd name="connsiteX0" fmla="*/ 63500 w 9207500"/>
              <a:gd name="connsiteY0" fmla="*/ 0 h 1436045"/>
              <a:gd name="connsiteX1" fmla="*/ 9207500 w 9207500"/>
              <a:gd name="connsiteY1" fmla="*/ 0 h 1436045"/>
              <a:gd name="connsiteX2" fmla="*/ 9207500 w 9207500"/>
              <a:gd name="connsiteY2" fmla="*/ 1373524 h 1436045"/>
              <a:gd name="connsiteX3" fmla="*/ 6731000 w 9207500"/>
              <a:gd name="connsiteY3" fmla="*/ 1168400 h 1436045"/>
              <a:gd name="connsiteX4" fmla="*/ 6070600 w 9207500"/>
              <a:gd name="connsiteY4" fmla="*/ 1270000 h 1436045"/>
              <a:gd name="connsiteX5" fmla="*/ 5080000 w 9207500"/>
              <a:gd name="connsiteY5" fmla="*/ 1308100 h 1436045"/>
              <a:gd name="connsiteX6" fmla="*/ 4318000 w 9207500"/>
              <a:gd name="connsiteY6" fmla="*/ 1282700 h 1436045"/>
              <a:gd name="connsiteX7" fmla="*/ 3733800 w 9207500"/>
              <a:gd name="connsiteY7" fmla="*/ 1244600 h 1436045"/>
              <a:gd name="connsiteX8" fmla="*/ 3098800 w 9207500"/>
              <a:gd name="connsiteY8" fmla="*/ 1181100 h 1436045"/>
              <a:gd name="connsiteX9" fmla="*/ 1930400 w 9207500"/>
              <a:gd name="connsiteY9" fmla="*/ 1079500 h 1436045"/>
              <a:gd name="connsiteX10" fmla="*/ 0 w 9207500"/>
              <a:gd name="connsiteY10" fmla="*/ 992524 h 1436045"/>
              <a:gd name="connsiteX11" fmla="*/ 63500 w 9207500"/>
              <a:gd name="connsiteY11" fmla="*/ 0 h 1436045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731000 w 9207500"/>
              <a:gd name="connsiteY3" fmla="*/ 1168400 h 1373524"/>
              <a:gd name="connsiteX4" fmla="*/ 6070600 w 9207500"/>
              <a:gd name="connsiteY4" fmla="*/ 1270000 h 1373524"/>
              <a:gd name="connsiteX5" fmla="*/ 5080000 w 9207500"/>
              <a:gd name="connsiteY5" fmla="*/ 1308100 h 1373524"/>
              <a:gd name="connsiteX6" fmla="*/ 4318000 w 9207500"/>
              <a:gd name="connsiteY6" fmla="*/ 1282700 h 1373524"/>
              <a:gd name="connsiteX7" fmla="*/ 3733800 w 9207500"/>
              <a:gd name="connsiteY7" fmla="*/ 1244600 h 1373524"/>
              <a:gd name="connsiteX8" fmla="*/ 3098800 w 9207500"/>
              <a:gd name="connsiteY8" fmla="*/ 1181100 h 1373524"/>
              <a:gd name="connsiteX9" fmla="*/ 1930400 w 9207500"/>
              <a:gd name="connsiteY9" fmla="*/ 1079500 h 1373524"/>
              <a:gd name="connsiteX10" fmla="*/ 0 w 9207500"/>
              <a:gd name="connsiteY10" fmla="*/ 992524 h 1373524"/>
              <a:gd name="connsiteX11" fmla="*/ 63500 w 9207500"/>
              <a:gd name="connsiteY11" fmla="*/ 0 h 1373524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024326"/>
              <a:gd name="connsiteY0" fmla="*/ 12700 h 1320800"/>
              <a:gd name="connsiteX1" fmla="*/ 8826500 w 9024326"/>
              <a:gd name="connsiteY1" fmla="*/ 0 h 1320800"/>
              <a:gd name="connsiteX2" fmla="*/ 9004300 w 9024326"/>
              <a:gd name="connsiteY2" fmla="*/ 662324 h 1320800"/>
              <a:gd name="connsiteX3" fmla="*/ 6731000 w 9024326"/>
              <a:gd name="connsiteY3" fmla="*/ 1181100 h 1320800"/>
              <a:gd name="connsiteX4" fmla="*/ 6070600 w 9024326"/>
              <a:gd name="connsiteY4" fmla="*/ 1282700 h 1320800"/>
              <a:gd name="connsiteX5" fmla="*/ 5080000 w 9024326"/>
              <a:gd name="connsiteY5" fmla="*/ 1320800 h 1320800"/>
              <a:gd name="connsiteX6" fmla="*/ 4318000 w 9024326"/>
              <a:gd name="connsiteY6" fmla="*/ 1295400 h 1320800"/>
              <a:gd name="connsiteX7" fmla="*/ 3733800 w 9024326"/>
              <a:gd name="connsiteY7" fmla="*/ 1257300 h 1320800"/>
              <a:gd name="connsiteX8" fmla="*/ 3098800 w 9024326"/>
              <a:gd name="connsiteY8" fmla="*/ 1193800 h 1320800"/>
              <a:gd name="connsiteX9" fmla="*/ 1930400 w 9024326"/>
              <a:gd name="connsiteY9" fmla="*/ 1092200 h 1320800"/>
              <a:gd name="connsiteX10" fmla="*/ 0 w 9024326"/>
              <a:gd name="connsiteY10" fmla="*/ 1005224 h 1320800"/>
              <a:gd name="connsiteX11" fmla="*/ 63500 w 9024326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5852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57900 w 8826500"/>
              <a:gd name="connsiteY4" fmla="*/ 12700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30762 w 8793762"/>
              <a:gd name="connsiteY0" fmla="*/ 12700 h 1320800"/>
              <a:gd name="connsiteX1" fmla="*/ 8793762 w 8793762"/>
              <a:gd name="connsiteY1" fmla="*/ 0 h 1320800"/>
              <a:gd name="connsiteX2" fmla="*/ 8450862 w 8793762"/>
              <a:gd name="connsiteY2" fmla="*/ 662324 h 1320800"/>
              <a:gd name="connsiteX3" fmla="*/ 6749062 w 8793762"/>
              <a:gd name="connsiteY3" fmla="*/ 1206500 h 1320800"/>
              <a:gd name="connsiteX4" fmla="*/ 6037862 w 8793762"/>
              <a:gd name="connsiteY4" fmla="*/ 1308100 h 1320800"/>
              <a:gd name="connsiteX5" fmla="*/ 5047262 w 8793762"/>
              <a:gd name="connsiteY5" fmla="*/ 1320800 h 1320800"/>
              <a:gd name="connsiteX6" fmla="*/ 4285262 w 8793762"/>
              <a:gd name="connsiteY6" fmla="*/ 1295400 h 1320800"/>
              <a:gd name="connsiteX7" fmla="*/ 3701062 w 8793762"/>
              <a:gd name="connsiteY7" fmla="*/ 1257300 h 1320800"/>
              <a:gd name="connsiteX8" fmla="*/ 3066062 w 8793762"/>
              <a:gd name="connsiteY8" fmla="*/ 1193800 h 1320800"/>
              <a:gd name="connsiteX9" fmla="*/ 1897662 w 8793762"/>
              <a:gd name="connsiteY9" fmla="*/ 1092200 h 1320800"/>
              <a:gd name="connsiteX10" fmla="*/ 0 w 8793762"/>
              <a:gd name="connsiteY10" fmla="*/ 1195983 h 1320800"/>
              <a:gd name="connsiteX11" fmla="*/ 30762 w 8793762"/>
              <a:gd name="connsiteY11" fmla="*/ 12700 h 1320800"/>
              <a:gd name="connsiteX0" fmla="*/ 30762 w 8793762"/>
              <a:gd name="connsiteY0" fmla="*/ 12700 h 1320800"/>
              <a:gd name="connsiteX1" fmla="*/ 8793762 w 8793762"/>
              <a:gd name="connsiteY1" fmla="*/ 0 h 1320800"/>
              <a:gd name="connsiteX2" fmla="*/ 8450862 w 8793762"/>
              <a:gd name="connsiteY2" fmla="*/ 662324 h 1320800"/>
              <a:gd name="connsiteX3" fmla="*/ 6749062 w 8793762"/>
              <a:gd name="connsiteY3" fmla="*/ 1206500 h 1320800"/>
              <a:gd name="connsiteX4" fmla="*/ 6037862 w 8793762"/>
              <a:gd name="connsiteY4" fmla="*/ 1308100 h 1320800"/>
              <a:gd name="connsiteX5" fmla="*/ 5047262 w 8793762"/>
              <a:gd name="connsiteY5" fmla="*/ 1320800 h 1320800"/>
              <a:gd name="connsiteX6" fmla="*/ 4285262 w 8793762"/>
              <a:gd name="connsiteY6" fmla="*/ 1295400 h 1320800"/>
              <a:gd name="connsiteX7" fmla="*/ 3701062 w 8793762"/>
              <a:gd name="connsiteY7" fmla="*/ 1257300 h 1320800"/>
              <a:gd name="connsiteX8" fmla="*/ 3066062 w 8793762"/>
              <a:gd name="connsiteY8" fmla="*/ 1193800 h 1320800"/>
              <a:gd name="connsiteX9" fmla="*/ 1875837 w 8793762"/>
              <a:gd name="connsiteY9" fmla="*/ 1219373 h 1320800"/>
              <a:gd name="connsiteX10" fmla="*/ 0 w 8793762"/>
              <a:gd name="connsiteY10" fmla="*/ 1195983 h 1320800"/>
              <a:gd name="connsiteX11" fmla="*/ 30762 w 8793762"/>
              <a:gd name="connsiteY11" fmla="*/ 12700 h 1320800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01062 w 8793762"/>
              <a:gd name="connsiteY7" fmla="*/ 1257300 h 1320973"/>
              <a:gd name="connsiteX8" fmla="*/ 3066062 w 8793762"/>
              <a:gd name="connsiteY8" fmla="*/ 1320973 h 1320973"/>
              <a:gd name="connsiteX9" fmla="*/ 1875837 w 8793762"/>
              <a:gd name="connsiteY9" fmla="*/ 1219373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01062 w 8793762"/>
              <a:gd name="connsiteY7" fmla="*/ 1257300 h 1320973"/>
              <a:gd name="connsiteX8" fmla="*/ 3066062 w 8793762"/>
              <a:gd name="connsiteY8" fmla="*/ 1320973 h 1320973"/>
              <a:gd name="connsiteX9" fmla="*/ 1875837 w 8793762"/>
              <a:gd name="connsiteY9" fmla="*/ 1246625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11975 w 8793762"/>
              <a:gd name="connsiteY7" fmla="*/ 1320887 h 1320973"/>
              <a:gd name="connsiteX8" fmla="*/ 3066062 w 8793762"/>
              <a:gd name="connsiteY8" fmla="*/ 1320973 h 1320973"/>
              <a:gd name="connsiteX9" fmla="*/ 1875837 w 8793762"/>
              <a:gd name="connsiteY9" fmla="*/ 1246625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49903"/>
              <a:gd name="connsiteX1" fmla="*/ 8793762 w 8793762"/>
              <a:gd name="connsiteY1" fmla="*/ 0 h 1349903"/>
              <a:gd name="connsiteX2" fmla="*/ 8450862 w 8793762"/>
              <a:gd name="connsiteY2" fmla="*/ 662324 h 1349903"/>
              <a:gd name="connsiteX3" fmla="*/ 6749062 w 8793762"/>
              <a:gd name="connsiteY3" fmla="*/ 1206500 h 1349903"/>
              <a:gd name="connsiteX4" fmla="*/ 6037862 w 8793762"/>
              <a:gd name="connsiteY4" fmla="*/ 1308100 h 1349903"/>
              <a:gd name="connsiteX5" fmla="*/ 5047262 w 8793762"/>
              <a:gd name="connsiteY5" fmla="*/ 1320800 h 1349903"/>
              <a:gd name="connsiteX6" fmla="*/ 4350739 w 8793762"/>
              <a:gd name="connsiteY6" fmla="*/ 1349903 h 1349903"/>
              <a:gd name="connsiteX7" fmla="*/ 3711975 w 8793762"/>
              <a:gd name="connsiteY7" fmla="*/ 1320887 h 1349903"/>
              <a:gd name="connsiteX8" fmla="*/ 3066062 w 8793762"/>
              <a:gd name="connsiteY8" fmla="*/ 1320973 h 1349903"/>
              <a:gd name="connsiteX9" fmla="*/ 1875837 w 8793762"/>
              <a:gd name="connsiteY9" fmla="*/ 1246625 h 1349903"/>
              <a:gd name="connsiteX10" fmla="*/ 0 w 8793762"/>
              <a:gd name="connsiteY10" fmla="*/ 1195983 h 1349903"/>
              <a:gd name="connsiteX11" fmla="*/ 30762 w 8793762"/>
              <a:gd name="connsiteY11" fmla="*/ 12700 h 1349903"/>
              <a:gd name="connsiteX0" fmla="*/ 30762 w 8793762"/>
              <a:gd name="connsiteY0" fmla="*/ 12700 h 1366306"/>
              <a:gd name="connsiteX1" fmla="*/ 8793762 w 8793762"/>
              <a:gd name="connsiteY1" fmla="*/ 0 h 1366306"/>
              <a:gd name="connsiteX2" fmla="*/ 8450862 w 8793762"/>
              <a:gd name="connsiteY2" fmla="*/ 662324 h 1366306"/>
              <a:gd name="connsiteX3" fmla="*/ 6749062 w 8793762"/>
              <a:gd name="connsiteY3" fmla="*/ 1206500 h 1366306"/>
              <a:gd name="connsiteX4" fmla="*/ 6037862 w 8793762"/>
              <a:gd name="connsiteY4" fmla="*/ 1308100 h 1366306"/>
              <a:gd name="connsiteX5" fmla="*/ 5047262 w 8793762"/>
              <a:gd name="connsiteY5" fmla="*/ 1320800 h 1366306"/>
              <a:gd name="connsiteX6" fmla="*/ 4350739 w 8793762"/>
              <a:gd name="connsiteY6" fmla="*/ 1349903 h 1366306"/>
              <a:gd name="connsiteX7" fmla="*/ 3722888 w 8793762"/>
              <a:gd name="connsiteY7" fmla="*/ 1366306 h 1366306"/>
              <a:gd name="connsiteX8" fmla="*/ 3066062 w 8793762"/>
              <a:gd name="connsiteY8" fmla="*/ 1320973 h 1366306"/>
              <a:gd name="connsiteX9" fmla="*/ 1875837 w 8793762"/>
              <a:gd name="connsiteY9" fmla="*/ 1246625 h 1366306"/>
              <a:gd name="connsiteX10" fmla="*/ 0 w 8793762"/>
              <a:gd name="connsiteY10" fmla="*/ 1195983 h 1366306"/>
              <a:gd name="connsiteX11" fmla="*/ 30762 w 8793762"/>
              <a:gd name="connsiteY11" fmla="*/ 12700 h 1366306"/>
              <a:gd name="connsiteX0" fmla="*/ 30762 w 8793762"/>
              <a:gd name="connsiteY0" fmla="*/ 12700 h 1366306"/>
              <a:gd name="connsiteX1" fmla="*/ 8793762 w 8793762"/>
              <a:gd name="connsiteY1" fmla="*/ 0 h 1366306"/>
              <a:gd name="connsiteX2" fmla="*/ 8450862 w 8793762"/>
              <a:gd name="connsiteY2" fmla="*/ 662324 h 1366306"/>
              <a:gd name="connsiteX3" fmla="*/ 6749062 w 8793762"/>
              <a:gd name="connsiteY3" fmla="*/ 1206500 h 1366306"/>
              <a:gd name="connsiteX4" fmla="*/ 6037862 w 8793762"/>
              <a:gd name="connsiteY4" fmla="*/ 1308100 h 1366306"/>
              <a:gd name="connsiteX5" fmla="*/ 5058175 w 8793762"/>
              <a:gd name="connsiteY5" fmla="*/ 1366219 h 1366306"/>
              <a:gd name="connsiteX6" fmla="*/ 4350739 w 8793762"/>
              <a:gd name="connsiteY6" fmla="*/ 1349903 h 1366306"/>
              <a:gd name="connsiteX7" fmla="*/ 3722888 w 8793762"/>
              <a:gd name="connsiteY7" fmla="*/ 1366306 h 1366306"/>
              <a:gd name="connsiteX8" fmla="*/ 3066062 w 8793762"/>
              <a:gd name="connsiteY8" fmla="*/ 1320973 h 1366306"/>
              <a:gd name="connsiteX9" fmla="*/ 1875837 w 8793762"/>
              <a:gd name="connsiteY9" fmla="*/ 1246625 h 1366306"/>
              <a:gd name="connsiteX10" fmla="*/ 0 w 8793762"/>
              <a:gd name="connsiteY10" fmla="*/ 1195983 h 1366306"/>
              <a:gd name="connsiteX11" fmla="*/ 30762 w 8793762"/>
              <a:gd name="connsiteY11" fmla="*/ 12700 h 1366306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749062 w 8793762"/>
              <a:gd name="connsiteY3" fmla="*/ 1206500 h 1377154"/>
              <a:gd name="connsiteX4" fmla="*/ 6037862 w 8793762"/>
              <a:gd name="connsiteY4" fmla="*/ 1308100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749062 w 8793762"/>
              <a:gd name="connsiteY3" fmla="*/ 1206500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73876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793762" h="1377154">
                <a:moveTo>
                  <a:pt x="30762" y="12700"/>
                </a:moveTo>
                <a:lnTo>
                  <a:pt x="8793762" y="0"/>
                </a:lnTo>
                <a:cubicBezTo>
                  <a:pt x="8726029" y="216541"/>
                  <a:pt x="8757088" y="462755"/>
                  <a:pt x="8450862" y="662324"/>
                </a:cubicBezTo>
                <a:cubicBezTo>
                  <a:pt x="8144636" y="861893"/>
                  <a:pt x="7364004" y="1115428"/>
                  <a:pt x="6956403" y="1197417"/>
                </a:cubicBezTo>
                <a:cubicBezTo>
                  <a:pt x="6534229" y="1282337"/>
                  <a:pt x="6313357" y="1305719"/>
                  <a:pt x="6048774" y="1335352"/>
                </a:cubicBezTo>
                <a:lnTo>
                  <a:pt x="5058175" y="1366219"/>
                </a:lnTo>
                <a:lnTo>
                  <a:pt x="4350739" y="1377154"/>
                </a:lnTo>
                <a:lnTo>
                  <a:pt x="3722888" y="1366306"/>
                </a:lnTo>
                <a:lnTo>
                  <a:pt x="3066062" y="1320973"/>
                </a:lnTo>
                <a:lnTo>
                  <a:pt x="1875837" y="1273876"/>
                </a:lnTo>
                <a:lnTo>
                  <a:pt x="0" y="1195983"/>
                </a:lnTo>
                <a:lnTo>
                  <a:pt x="30762" y="12700"/>
                </a:lnTo>
                <a:close/>
              </a:path>
            </a:pathLst>
          </a:custGeom>
          <a:solidFill>
            <a:srgbClr val="BD19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9890" tIns="59945" rIns="119890" bIns="59945" spcCol="0" rtlCol="0" anchor="ctr"/>
          <a:lstStyle/>
          <a:p>
            <a:pPr algn="ctr"/>
            <a:endParaRPr lang="en-US" sz="1872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13" y="34030"/>
            <a:ext cx="2203358" cy="2194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71214" y="82255"/>
            <a:ext cx="1127504" cy="687310"/>
          </a:xfrm>
          <a:prstGeom prst="rect">
            <a:avLst/>
          </a:prstGeom>
          <a:noFill/>
        </p:spPr>
        <p:txBody>
          <a:bodyPr wrap="square" lIns="119890" tIns="59945" rIns="119890" bIns="59945" rtlCol="0">
            <a:spAutoFit/>
          </a:bodyPr>
          <a:lstStyle/>
          <a:p>
            <a:pPr algn="ctr"/>
            <a:r>
              <a:rPr lang="en-US" sz="3645" b="1">
                <a:solidFill>
                  <a:schemeClr val="bg1"/>
                </a:solidFill>
                <a:latin typeface="Arrus-Black" pitchFamily="18" charset="0"/>
                <a:ea typeface="Arrus-Black" pitchFamily="18" charset="0"/>
                <a:cs typeface="Arrus-Black" pitchFamily="18" charset="0"/>
              </a:rPr>
              <a:t>Bài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015113" y="525164"/>
            <a:ext cx="1127504" cy="924607"/>
          </a:xfrm>
          <a:prstGeom prst="rect">
            <a:avLst/>
          </a:prstGeom>
          <a:noFill/>
        </p:spPr>
        <p:txBody>
          <a:bodyPr wrap="square" lIns="119890" tIns="59945" rIns="119890" bIns="59945" rtlCol="0">
            <a:spAutoFit/>
          </a:bodyPr>
          <a:lstStyle/>
          <a:p>
            <a:pPr algn="ctr"/>
            <a:r>
              <a:rPr lang="en-US" sz="5222" b="1">
                <a:solidFill>
                  <a:srgbClr val="BD196F"/>
                </a:solidFill>
                <a:latin typeface=".VnCooper" pitchFamily="34" charset="0"/>
                <a:ea typeface="Arial-Rounded" pitchFamily="34" charset="0"/>
                <a:cs typeface="Arial-Rounded" pitchFamily="34" charset="0"/>
              </a:rPr>
              <a:t>43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574823" y="1959335"/>
            <a:ext cx="3448696" cy="927265"/>
            <a:chOff x="63500" y="1429216"/>
            <a:chExt cx="2592937" cy="705889"/>
          </a:xfrm>
        </p:grpSpPr>
        <p:sp>
          <p:nvSpPr>
            <p:cNvPr id="4" name="Rounded Rectangle 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BD1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45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Nhận biết</a:t>
              </a:r>
            </a:p>
          </p:txBody>
        </p:sp>
        <p:sp>
          <p:nvSpPr>
            <p:cNvPr id="3" name="Oval 2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236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  <p:sp>
        <p:nvSpPr>
          <p:cNvPr id="34" name="Title 1"/>
          <p:cNvSpPr txBox="1">
            <a:spLocks/>
          </p:cNvSpPr>
          <p:nvPr/>
        </p:nvSpPr>
        <p:spPr>
          <a:xfrm>
            <a:off x="-65404" y="5237577"/>
            <a:ext cx="12246294" cy="1478887"/>
          </a:xfrm>
          <a:prstGeom prst="rect">
            <a:avLst/>
          </a:prstGeom>
        </p:spPr>
        <p:txBody>
          <a:bodyPr vert="horz" lIns="89944" tIns="44972" rIns="89944" bIns="44972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5025" b="1">
                <a:solidFill>
                  <a:srgbClr val="0070C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Đàn sẻ n</a:t>
            </a:r>
            <a:r>
              <a:rPr lang="en-US" sz="5025" b="1">
                <a:solidFill>
                  <a:srgbClr val="FF000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âu</a:t>
            </a:r>
            <a:r>
              <a:rPr lang="en-US" sz="5025" b="1">
                <a:solidFill>
                  <a:srgbClr val="0070C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 k</a:t>
            </a:r>
            <a:r>
              <a:rPr lang="en-US" sz="5025" b="1">
                <a:solidFill>
                  <a:srgbClr val="FF000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êu</a:t>
            </a:r>
            <a:r>
              <a:rPr lang="en-US" sz="5025" b="1">
                <a:solidFill>
                  <a:srgbClr val="0070C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ríu rít ở s</a:t>
            </a:r>
            <a:r>
              <a:rPr lang="en-US" sz="5025" b="1">
                <a:solidFill>
                  <a:srgbClr val="FF000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au</a:t>
            </a:r>
            <a:r>
              <a:rPr lang="en-US" sz="5025" b="1">
                <a:solidFill>
                  <a:srgbClr val="0070C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nhà.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823121" y="-1787"/>
            <a:ext cx="10717370" cy="1478887"/>
          </a:xfrm>
          <a:prstGeom prst="rect">
            <a:avLst/>
          </a:prstGeom>
        </p:spPr>
        <p:txBody>
          <a:bodyPr vert="horz" lIns="89917" tIns="44959" rIns="89917" bIns="44959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8670" b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en-US" sz="8670" b="1">
                <a:solidFill>
                  <a:schemeClr val="bg1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au   âu   êu</a:t>
            </a:r>
          </a:p>
        </p:txBody>
      </p:sp>
    </p:spTree>
    <p:extLst>
      <p:ext uri="{BB962C8B-B14F-4D97-AF65-F5344CB8AC3E}">
        <p14:creationId xmlns:p14="http://schemas.microsoft.com/office/powerpoint/2010/main" val="4069944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2" grpId="0"/>
      <p:bldP spid="34" grpId="0"/>
      <p:bldP spid="5" grpId="0"/>
    </p:bldLst>
  </p:timing>
</p:sld>
</file>

<file path=ppt/theme/theme1.xml><?xml version="1.0" encoding="utf-8"?>
<a:theme xmlns:a="http://schemas.openxmlformats.org/drawingml/2006/main" name="Building Siblings Relationships by Slidesgo">
  <a:themeElements>
    <a:clrScheme name="Simple Light">
      <a:dk1>
        <a:srgbClr val="422C46"/>
      </a:dk1>
      <a:lt1>
        <a:srgbClr val="FFF6E5"/>
      </a:lt1>
      <a:dk2>
        <a:srgbClr val="45127E"/>
      </a:dk2>
      <a:lt2>
        <a:srgbClr val="92E4E8"/>
      </a:lt2>
      <a:accent1>
        <a:srgbClr val="B789FD"/>
      </a:accent1>
      <a:accent2>
        <a:srgbClr val="EE7B94"/>
      </a:accent2>
      <a:accent3>
        <a:srgbClr val="FF3A6D"/>
      </a:accent3>
      <a:accent4>
        <a:srgbClr val="FF911B"/>
      </a:accent4>
      <a:accent5>
        <a:srgbClr val="FFDAA5"/>
      </a:accent5>
      <a:accent6>
        <a:srgbClr val="7E4E24"/>
      </a:accent6>
      <a:hlink>
        <a:srgbClr val="FF3A6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691</TotalTime>
  <Words>357</Words>
  <Application>Microsoft Office PowerPoint</Application>
  <PresentationFormat>Custom</PresentationFormat>
  <Paragraphs>144</Paragraphs>
  <Slides>37</Slides>
  <Notes>20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51" baseType="lpstr">
      <vt:lpstr>Arial Rounded MT Bold</vt:lpstr>
      <vt:lpstr>Tahoma</vt:lpstr>
      <vt:lpstr>Luckiest Guy</vt:lpstr>
      <vt:lpstr>.VnCooper</vt:lpstr>
      <vt:lpstr>Karla Regular</vt:lpstr>
      <vt:lpstr>.VnArial</vt:lpstr>
      <vt:lpstr>Arrus-Black</vt:lpstr>
      <vt:lpstr>Arial-SGK-TV</vt:lpstr>
      <vt:lpstr>HP001 4 hàng</vt:lpstr>
      <vt:lpstr>AvantGarde</vt:lpstr>
      <vt:lpstr>Arial-Rounded</vt:lpstr>
      <vt:lpstr>Karla</vt:lpstr>
      <vt:lpstr>Arial</vt:lpstr>
      <vt:lpstr>Building Siblings Relationships by Slidesgo</vt:lpstr>
      <vt:lpstr>TIẾNG VIỆT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Building Siblings Relationships</dc:title>
  <dc:creator>PC</dc:creator>
  <cp:lastModifiedBy>Hong Nhung Nguyen Thi</cp:lastModifiedBy>
  <cp:revision>86</cp:revision>
  <dcterms:modified xsi:type="dcterms:W3CDTF">2021-11-20T16:25:14Z</dcterms:modified>
</cp:coreProperties>
</file>