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9" r:id="rId2"/>
    <p:sldId id="281" r:id="rId3"/>
    <p:sldId id="270" r:id="rId4"/>
    <p:sldId id="271" r:id="rId5"/>
    <p:sldId id="289" r:id="rId6"/>
    <p:sldId id="272" r:id="rId7"/>
    <p:sldId id="273" r:id="rId8"/>
    <p:sldId id="283" r:id="rId9"/>
    <p:sldId id="274" r:id="rId10"/>
    <p:sldId id="290" r:id="rId11"/>
    <p:sldId id="291" r:id="rId12"/>
    <p:sldId id="293" r:id="rId13"/>
    <p:sldId id="292" r:id="rId14"/>
    <p:sldId id="28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1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11512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7944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6" Type="http://schemas.openxmlformats.org/officeDocument/2006/relationships/image" Target="../media/image3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581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42 : </a:t>
            </a:r>
            <a:r>
              <a:rPr lang="en-US" sz="6600" b="1" dirty="0" err="1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ao</a:t>
            </a:r>
            <a:r>
              <a:rPr lang="en-US" sz="6600" b="1" dirty="0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 – </a:t>
            </a:r>
            <a:r>
              <a:rPr lang="en-US" sz="6600" b="1" dirty="0" err="1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eo</a:t>
            </a:r>
            <a:endParaRPr lang="en-US" sz="6600" b="1" dirty="0">
              <a:solidFill>
                <a:srgbClr val="0000FF"/>
              </a:solidFill>
              <a:latin typeface=".VnAvant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(</a:t>
            </a:r>
            <a:r>
              <a:rPr lang="en-US" sz="3600" b="1" i="1" dirty="0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 1)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362200"/>
            <a:ext cx="8209757" cy="1032208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10769684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</a:rPr>
              <a:t>CHÀO MỪNG CÁC CON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ĐẾN VỚI GIỜ HỌC VẦN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AC08E-B4B8-4F04-B9A3-5BF172A5D713}"/>
              </a:ext>
            </a:extLst>
          </p:cNvPr>
          <p:cNvSpPr txBox="1"/>
          <p:nvPr/>
        </p:nvSpPr>
        <p:spPr>
          <a:xfrm>
            <a:off x="2667000" y="152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70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  <p:extLst>
    <p:ext uri="{E180D4A7-C9FB-4DFB-919C-405C955672EB}">
      <p14:showEvtLst xmlns:p14="http://schemas.microsoft.com/office/powerpoint/2010/main">
        <p14:playEvt time="657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7037" r="13333" b="18889"/>
          <a:stretch/>
        </p:blipFill>
        <p:spPr>
          <a:xfrm>
            <a:off x="0" y="1066800"/>
            <a:ext cx="9144000" cy="49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7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9" r="14091" b="30182"/>
          <a:stretch/>
        </p:blipFill>
        <p:spPr>
          <a:xfrm>
            <a:off x="6626" y="14478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5" t="34619" r="19836" b="25712"/>
          <a:stretch/>
        </p:blipFill>
        <p:spPr>
          <a:xfrm>
            <a:off x="685800" y="1143000"/>
            <a:ext cx="7848600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0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26667" r="23333" b="40740"/>
          <a:stretch/>
        </p:blipFill>
        <p:spPr>
          <a:xfrm>
            <a:off x="609600" y="1219200"/>
            <a:ext cx="817418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6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661522"/>
            <a:ext cx="6057900" cy="3311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15" y="163181"/>
            <a:ext cx="1506333" cy="15022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" y="0"/>
            <a:ext cx="2828845" cy="26825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B6F2546-5BE3-472D-8F8F-8C75F7718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4428279"/>
            <a:ext cx="664356" cy="4800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BFEFE7-1075-49D3-B4F8-76AC09EAAC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4107739"/>
            <a:ext cx="1717683" cy="79823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14344" y="4659872"/>
            <a:ext cx="9071381" cy="2176087"/>
            <a:chOff x="0" y="3698571"/>
            <a:chExt cx="12198968" cy="315942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30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1760379" y="2605566"/>
            <a:ext cx="5892043" cy="1735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394" tIns="25717" rIns="51394" bIns="25717" anchor="ctr"/>
          <a:lstStyle/>
          <a:p>
            <a:pPr algn="ctr" defTabSz="512981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con ở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2!</a:t>
            </a:r>
          </a:p>
          <a:p>
            <a:pPr algn="ctr" defTabSz="512981">
              <a:lnSpc>
                <a:spcPct val="150000"/>
              </a:lnSpc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31" name="组合 205">
            <a:extLst>
              <a:ext uri="{FF2B5EF4-FFF2-40B4-BE49-F238E27FC236}">
                <a16:creationId xmlns:a16="http://schemas.microsoft.com/office/drawing/2014/main" id="{BDA261B2-1299-42E0-ADC5-70F5F3167A36}"/>
              </a:ext>
            </a:extLst>
          </p:cNvPr>
          <p:cNvGrpSpPr/>
          <p:nvPr/>
        </p:nvGrpSpPr>
        <p:grpSpPr>
          <a:xfrm>
            <a:off x="7421891" y="1829175"/>
            <a:ext cx="1726839" cy="3076799"/>
            <a:chOff x="5514440" y="-1342778"/>
            <a:chExt cx="2684402" cy="4102398"/>
          </a:xfrm>
        </p:grpSpPr>
        <p:sp>
          <p:nvSpPr>
            <p:cNvPr id="32" name="îŝḻiďè">
              <a:extLst>
                <a:ext uri="{FF2B5EF4-FFF2-40B4-BE49-F238E27FC236}">
                  <a16:creationId xmlns:a16="http://schemas.microsoft.com/office/drawing/2014/main" id="{1FB6D8FD-C5B4-4AB9-834D-7C3971D455E0}"/>
                </a:ext>
              </a:extLst>
            </p:cNvPr>
            <p:cNvSpPr/>
            <p:nvPr/>
          </p:nvSpPr>
          <p:spPr bwMode="auto">
            <a:xfrm>
              <a:off x="7192191" y="82297"/>
              <a:ext cx="568010" cy="46289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3" name="í$ḻïḍê">
              <a:extLst>
                <a:ext uri="{FF2B5EF4-FFF2-40B4-BE49-F238E27FC236}">
                  <a16:creationId xmlns:a16="http://schemas.microsoft.com/office/drawing/2014/main" id="{91894334-4911-4EE4-A40B-6BE875CF2CDD}"/>
                </a:ext>
              </a:extLst>
            </p:cNvPr>
            <p:cNvSpPr/>
            <p:nvPr/>
          </p:nvSpPr>
          <p:spPr bwMode="auto">
            <a:xfrm>
              <a:off x="5815627" y="-1225538"/>
              <a:ext cx="656951" cy="880313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4" name="ïŝḻîḍe">
              <a:extLst>
                <a:ext uri="{FF2B5EF4-FFF2-40B4-BE49-F238E27FC236}">
                  <a16:creationId xmlns:a16="http://schemas.microsoft.com/office/drawing/2014/main" id="{6588CFF0-16CF-4D32-BCB8-1D5AED6ED243}"/>
                </a:ext>
              </a:extLst>
            </p:cNvPr>
            <p:cNvSpPr/>
            <p:nvPr/>
          </p:nvSpPr>
          <p:spPr bwMode="auto">
            <a:xfrm>
              <a:off x="5646841" y="658391"/>
              <a:ext cx="1025854" cy="188999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5" name="íṩḷîḑê">
              <a:extLst>
                <a:ext uri="{FF2B5EF4-FFF2-40B4-BE49-F238E27FC236}">
                  <a16:creationId xmlns:a16="http://schemas.microsoft.com/office/drawing/2014/main" id="{DBE043DA-5385-4CE9-B480-C0054C8169ED}"/>
                </a:ext>
              </a:extLst>
            </p:cNvPr>
            <p:cNvSpPr/>
            <p:nvPr/>
          </p:nvSpPr>
          <p:spPr bwMode="auto">
            <a:xfrm>
              <a:off x="6962764" y="1793398"/>
              <a:ext cx="1021811" cy="19001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í$1ïḋé">
              <a:extLst>
                <a:ext uri="{FF2B5EF4-FFF2-40B4-BE49-F238E27FC236}">
                  <a16:creationId xmlns:a16="http://schemas.microsoft.com/office/drawing/2014/main" id="{24D9F112-C24E-4F92-8F09-5B19BEEEB50C}"/>
                </a:ext>
              </a:extLst>
            </p:cNvPr>
            <p:cNvSpPr/>
            <p:nvPr/>
          </p:nvSpPr>
          <p:spPr bwMode="auto">
            <a:xfrm>
              <a:off x="5787328" y="317788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7" name="ïSḻïḍé">
              <a:extLst>
                <a:ext uri="{FF2B5EF4-FFF2-40B4-BE49-F238E27FC236}">
                  <a16:creationId xmlns:a16="http://schemas.microsoft.com/office/drawing/2014/main" id="{5393AAF0-EA14-4759-855B-B61612939132}"/>
                </a:ext>
              </a:extLst>
            </p:cNvPr>
            <p:cNvSpPr/>
            <p:nvPr/>
          </p:nvSpPr>
          <p:spPr bwMode="auto">
            <a:xfrm>
              <a:off x="6996117" y="2112777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8" name="işliḑé">
              <a:extLst>
                <a:ext uri="{FF2B5EF4-FFF2-40B4-BE49-F238E27FC236}">
                  <a16:creationId xmlns:a16="http://schemas.microsoft.com/office/drawing/2014/main" id="{0B4C24C1-AB42-4308-B9E5-73F27C362D00}"/>
                </a:ext>
              </a:extLst>
            </p:cNvPr>
            <p:cNvSpPr/>
            <p:nvPr/>
          </p:nvSpPr>
          <p:spPr bwMode="auto">
            <a:xfrm>
              <a:off x="6038990" y="913086"/>
              <a:ext cx="629662" cy="247619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9" name="ïŝľîďe">
              <a:extLst>
                <a:ext uri="{FF2B5EF4-FFF2-40B4-BE49-F238E27FC236}">
                  <a16:creationId xmlns:a16="http://schemas.microsoft.com/office/drawing/2014/main" id="{64119EE9-F036-45E9-B95F-7CAA7E911346}"/>
                </a:ext>
              </a:extLst>
            </p:cNvPr>
            <p:cNvSpPr/>
            <p:nvPr/>
          </p:nvSpPr>
          <p:spPr bwMode="auto">
            <a:xfrm>
              <a:off x="7020374" y="2397792"/>
              <a:ext cx="631683" cy="237513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iŝ1îḓe">
              <a:extLst>
                <a:ext uri="{FF2B5EF4-FFF2-40B4-BE49-F238E27FC236}">
                  <a16:creationId xmlns:a16="http://schemas.microsoft.com/office/drawing/2014/main" id="{FC949656-81A7-4978-A3D9-6E4B477F7618}"/>
                </a:ext>
              </a:extLst>
            </p:cNvPr>
            <p:cNvSpPr/>
            <p:nvPr/>
          </p:nvSpPr>
          <p:spPr bwMode="auto">
            <a:xfrm>
              <a:off x="6461460" y="1420453"/>
              <a:ext cx="502315" cy="589233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íS1iḑé">
              <a:extLst>
                <a:ext uri="{FF2B5EF4-FFF2-40B4-BE49-F238E27FC236}">
                  <a16:creationId xmlns:a16="http://schemas.microsoft.com/office/drawing/2014/main" id="{4C477E90-E826-4C13-9537-8E00FBA51A65}"/>
                </a:ext>
              </a:extLst>
            </p:cNvPr>
            <p:cNvSpPr/>
            <p:nvPr/>
          </p:nvSpPr>
          <p:spPr bwMode="auto">
            <a:xfrm>
              <a:off x="5866162" y="1179908"/>
              <a:ext cx="573063" cy="243577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íṩḻiḓè">
              <a:extLst>
                <a:ext uri="{FF2B5EF4-FFF2-40B4-BE49-F238E27FC236}">
                  <a16:creationId xmlns:a16="http://schemas.microsoft.com/office/drawing/2014/main" id="{AD81E88B-5CA6-496F-B7B1-F0BEF6565344}"/>
                </a:ext>
              </a:extLst>
            </p:cNvPr>
            <p:cNvSpPr/>
            <p:nvPr/>
          </p:nvSpPr>
          <p:spPr bwMode="auto">
            <a:xfrm>
              <a:off x="7035534" y="1196079"/>
              <a:ext cx="859089" cy="226395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ïsľíḑè">
              <a:extLst>
                <a:ext uri="{FF2B5EF4-FFF2-40B4-BE49-F238E27FC236}">
                  <a16:creationId xmlns:a16="http://schemas.microsoft.com/office/drawing/2014/main" id="{93A9BA79-9842-4544-9180-BE32E10166EF}"/>
                </a:ext>
              </a:extLst>
            </p:cNvPr>
            <p:cNvSpPr/>
            <p:nvPr/>
          </p:nvSpPr>
          <p:spPr bwMode="auto">
            <a:xfrm>
              <a:off x="7285175" y="1482105"/>
              <a:ext cx="574074" cy="243577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ï$ḻiḓê">
              <a:extLst>
                <a:ext uri="{FF2B5EF4-FFF2-40B4-BE49-F238E27FC236}">
                  <a16:creationId xmlns:a16="http://schemas.microsoft.com/office/drawing/2014/main" id="{87C8EC11-6117-4A5E-AB8F-1C928C3E3D90}"/>
                </a:ext>
              </a:extLst>
            </p:cNvPr>
            <p:cNvSpPr/>
            <p:nvPr/>
          </p:nvSpPr>
          <p:spPr bwMode="auto">
            <a:xfrm>
              <a:off x="5996541" y="-748492"/>
              <a:ext cx="313315" cy="605404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íŝľïḓé">
              <a:extLst>
                <a:ext uri="{FF2B5EF4-FFF2-40B4-BE49-F238E27FC236}">
                  <a16:creationId xmlns:a16="http://schemas.microsoft.com/office/drawing/2014/main" id="{74E68685-A5E5-4259-80A4-AE06FC919E9D}"/>
                </a:ext>
              </a:extLst>
            </p:cNvPr>
            <p:cNvSpPr/>
            <p:nvPr/>
          </p:nvSpPr>
          <p:spPr bwMode="auto">
            <a:xfrm>
              <a:off x="5974306" y="2452"/>
              <a:ext cx="573063" cy="23852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îṡlîḑè">
              <a:extLst>
                <a:ext uri="{FF2B5EF4-FFF2-40B4-BE49-F238E27FC236}">
                  <a16:creationId xmlns:a16="http://schemas.microsoft.com/office/drawing/2014/main" id="{871DFD88-C0D4-4083-B26B-85F108062E66}"/>
                </a:ext>
              </a:extLst>
            </p:cNvPr>
            <p:cNvSpPr/>
            <p:nvPr/>
          </p:nvSpPr>
          <p:spPr bwMode="auto">
            <a:xfrm>
              <a:off x="5839884" y="1498276"/>
              <a:ext cx="597320" cy="222352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7" name="îşľîḑe">
              <a:extLst>
                <a:ext uri="{FF2B5EF4-FFF2-40B4-BE49-F238E27FC236}">
                  <a16:creationId xmlns:a16="http://schemas.microsoft.com/office/drawing/2014/main" id="{6CC94D8F-0055-4AC8-8115-91891F73BB98}"/>
                </a:ext>
              </a:extLst>
            </p:cNvPr>
            <p:cNvSpPr/>
            <p:nvPr/>
          </p:nvSpPr>
          <p:spPr bwMode="auto">
            <a:xfrm>
              <a:off x="5664023" y="-253253"/>
              <a:ext cx="1023832" cy="187989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îŝḻiḓé">
              <a:extLst>
                <a:ext uri="{FF2B5EF4-FFF2-40B4-BE49-F238E27FC236}">
                  <a16:creationId xmlns:a16="http://schemas.microsoft.com/office/drawing/2014/main" id="{A3BA63AA-0342-4914-B63C-39F2D8FFB4EC}"/>
                </a:ext>
              </a:extLst>
            </p:cNvPr>
            <p:cNvSpPr/>
            <p:nvPr/>
          </p:nvSpPr>
          <p:spPr bwMode="auto">
            <a:xfrm>
              <a:off x="5657959" y="1837869"/>
              <a:ext cx="785309" cy="184957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9" name="îṧlîḓé">
              <a:extLst>
                <a:ext uri="{FF2B5EF4-FFF2-40B4-BE49-F238E27FC236}">
                  <a16:creationId xmlns:a16="http://schemas.microsoft.com/office/drawing/2014/main" id="{C3F6F698-B19F-4DC6-A904-E4C9A9E2641F}"/>
                </a:ext>
              </a:extLst>
            </p:cNvPr>
            <p:cNvSpPr/>
            <p:nvPr/>
          </p:nvSpPr>
          <p:spPr bwMode="auto">
            <a:xfrm>
              <a:off x="6025851" y="2325022"/>
              <a:ext cx="761052" cy="270865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0" name="ísľiḑê">
              <a:extLst>
                <a:ext uri="{FF2B5EF4-FFF2-40B4-BE49-F238E27FC236}">
                  <a16:creationId xmlns:a16="http://schemas.microsoft.com/office/drawing/2014/main" id="{D0275F99-85C4-4820-939F-36B296B601FD}"/>
                </a:ext>
              </a:extLst>
            </p:cNvPr>
            <p:cNvSpPr/>
            <p:nvPr/>
          </p:nvSpPr>
          <p:spPr bwMode="auto">
            <a:xfrm>
              <a:off x="6265386" y="2489765"/>
              <a:ext cx="609448" cy="243577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1" name="íṩḷíḑè">
              <a:extLst>
                <a:ext uri="{FF2B5EF4-FFF2-40B4-BE49-F238E27FC236}">
                  <a16:creationId xmlns:a16="http://schemas.microsoft.com/office/drawing/2014/main" id="{BBCC72FA-C8C3-4259-B548-6AC752D5BDA5}"/>
                </a:ext>
              </a:extLst>
            </p:cNvPr>
            <p:cNvSpPr/>
            <p:nvPr/>
          </p:nvSpPr>
          <p:spPr bwMode="auto">
            <a:xfrm>
              <a:off x="5652905" y="-770727"/>
              <a:ext cx="251663" cy="604394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2" name="i$ļiḓé">
              <a:extLst>
                <a:ext uri="{FF2B5EF4-FFF2-40B4-BE49-F238E27FC236}">
                  <a16:creationId xmlns:a16="http://schemas.microsoft.com/office/drawing/2014/main" id="{630550C3-8D59-4E9B-8782-214CA2DD746F}"/>
                </a:ext>
              </a:extLst>
            </p:cNvPr>
            <p:cNvSpPr/>
            <p:nvPr/>
          </p:nvSpPr>
          <p:spPr bwMode="auto">
            <a:xfrm>
              <a:off x="7483271" y="638178"/>
              <a:ext cx="297144" cy="420448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ïśļïḑê">
              <a:extLst>
                <a:ext uri="{FF2B5EF4-FFF2-40B4-BE49-F238E27FC236}">
                  <a16:creationId xmlns:a16="http://schemas.microsoft.com/office/drawing/2014/main" id="{F989D889-E751-404C-B9B1-0DA8672FEC5E}"/>
                </a:ext>
              </a:extLst>
            </p:cNvPr>
            <p:cNvSpPr/>
            <p:nvPr/>
          </p:nvSpPr>
          <p:spPr bwMode="auto">
            <a:xfrm>
              <a:off x="5553857" y="2146130"/>
              <a:ext cx="579127" cy="185967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ïṡḻîḋê">
              <a:extLst>
                <a:ext uri="{FF2B5EF4-FFF2-40B4-BE49-F238E27FC236}">
                  <a16:creationId xmlns:a16="http://schemas.microsoft.com/office/drawing/2014/main" id="{D40C39AC-BC22-4504-AEA3-628AD32D84EC}"/>
                </a:ext>
              </a:extLst>
            </p:cNvPr>
            <p:cNvSpPr/>
            <p:nvPr/>
          </p:nvSpPr>
          <p:spPr bwMode="auto">
            <a:xfrm>
              <a:off x="6175434" y="1938938"/>
              <a:ext cx="276930" cy="416405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íşḷîḍè">
              <a:extLst>
                <a:ext uri="{FF2B5EF4-FFF2-40B4-BE49-F238E27FC236}">
                  <a16:creationId xmlns:a16="http://schemas.microsoft.com/office/drawing/2014/main" id="{896BBC9D-D2C2-4881-95E1-0635261DDD78}"/>
                </a:ext>
              </a:extLst>
            </p:cNvPr>
            <p:cNvSpPr/>
            <p:nvPr/>
          </p:nvSpPr>
          <p:spPr bwMode="auto">
            <a:xfrm>
              <a:off x="6493802" y="1978355"/>
              <a:ext cx="333529" cy="399223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ïṡlîḋe">
              <a:extLst>
                <a:ext uri="{FF2B5EF4-FFF2-40B4-BE49-F238E27FC236}">
                  <a16:creationId xmlns:a16="http://schemas.microsoft.com/office/drawing/2014/main" id="{9C65C100-FF55-4FF2-A307-B68950AF53C1}"/>
                </a:ext>
              </a:extLst>
            </p:cNvPr>
            <p:cNvSpPr/>
            <p:nvPr/>
          </p:nvSpPr>
          <p:spPr bwMode="auto">
            <a:xfrm>
              <a:off x="5725675" y="254115"/>
              <a:ext cx="978351" cy="333528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íS1îďé">
              <a:extLst>
                <a:ext uri="{FF2B5EF4-FFF2-40B4-BE49-F238E27FC236}">
                  <a16:creationId xmlns:a16="http://schemas.microsoft.com/office/drawing/2014/main" id="{CA769540-A96E-4E63-8C4B-46135C09A32B}"/>
                </a:ext>
              </a:extLst>
            </p:cNvPr>
            <p:cNvSpPr/>
            <p:nvPr/>
          </p:nvSpPr>
          <p:spPr bwMode="auto">
            <a:xfrm>
              <a:off x="6934465" y="2051125"/>
              <a:ext cx="976330" cy="333528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iŝ1îḓè">
              <a:extLst>
                <a:ext uri="{FF2B5EF4-FFF2-40B4-BE49-F238E27FC236}">
                  <a16:creationId xmlns:a16="http://schemas.microsoft.com/office/drawing/2014/main" id="{4330B6C0-86DC-486F-A2DF-1A06ABCE3396}"/>
                </a:ext>
              </a:extLst>
            </p:cNvPr>
            <p:cNvSpPr/>
            <p:nvPr/>
          </p:nvSpPr>
          <p:spPr bwMode="auto">
            <a:xfrm>
              <a:off x="7408480" y="1002027"/>
              <a:ext cx="565988" cy="369913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ïṩľíḋè">
              <a:extLst>
                <a:ext uri="{FF2B5EF4-FFF2-40B4-BE49-F238E27FC236}">
                  <a16:creationId xmlns:a16="http://schemas.microsoft.com/office/drawing/2014/main" id="{61245851-0998-4E34-AF0F-891CF60625AA}"/>
                </a:ext>
              </a:extLst>
            </p:cNvPr>
            <p:cNvSpPr/>
            <p:nvPr/>
          </p:nvSpPr>
          <p:spPr bwMode="auto">
            <a:xfrm>
              <a:off x="6388690" y="1544768"/>
              <a:ext cx="284005" cy="367892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ïṣ1ïdé">
              <a:extLst>
                <a:ext uri="{FF2B5EF4-FFF2-40B4-BE49-F238E27FC236}">
                  <a16:creationId xmlns:a16="http://schemas.microsoft.com/office/drawing/2014/main" id="{EA1D268D-84D8-4126-82DD-B76BBDBD526B}"/>
                </a:ext>
              </a:extLst>
            </p:cNvPr>
            <p:cNvSpPr/>
            <p:nvPr/>
          </p:nvSpPr>
          <p:spPr bwMode="auto">
            <a:xfrm>
              <a:off x="7245758" y="560354"/>
              <a:ext cx="294112" cy="366881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1" name="ïṩḷidè">
              <a:extLst>
                <a:ext uri="{FF2B5EF4-FFF2-40B4-BE49-F238E27FC236}">
                  <a16:creationId xmlns:a16="http://schemas.microsoft.com/office/drawing/2014/main" id="{AF594380-62AF-4725-AC0D-1CB351155AAF}"/>
                </a:ext>
              </a:extLst>
            </p:cNvPr>
            <p:cNvSpPr/>
            <p:nvPr/>
          </p:nvSpPr>
          <p:spPr bwMode="auto">
            <a:xfrm>
              <a:off x="6778818" y="1897500"/>
              <a:ext cx="233470" cy="630672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iṡḻíḑé">
              <a:extLst>
                <a:ext uri="{FF2B5EF4-FFF2-40B4-BE49-F238E27FC236}">
                  <a16:creationId xmlns:a16="http://schemas.microsoft.com/office/drawing/2014/main" id="{7847BE46-EEB7-44F0-A897-1F44DF107153}"/>
                </a:ext>
              </a:extLst>
            </p:cNvPr>
            <p:cNvSpPr/>
            <p:nvPr/>
          </p:nvSpPr>
          <p:spPr bwMode="auto">
            <a:xfrm>
              <a:off x="5781263" y="1436624"/>
              <a:ext cx="710517" cy="334539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3" name="ïṩľíḍé">
              <a:extLst>
                <a:ext uri="{FF2B5EF4-FFF2-40B4-BE49-F238E27FC236}">
                  <a16:creationId xmlns:a16="http://schemas.microsoft.com/office/drawing/2014/main" id="{244EF755-5DDD-4E4B-B552-10C303870061}"/>
                </a:ext>
              </a:extLst>
            </p:cNvPr>
            <p:cNvSpPr/>
            <p:nvPr/>
          </p:nvSpPr>
          <p:spPr bwMode="auto">
            <a:xfrm>
              <a:off x="7912816" y="1480084"/>
              <a:ext cx="186978" cy="240545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4" name="ïŝlíḓê">
              <a:extLst>
                <a:ext uri="{FF2B5EF4-FFF2-40B4-BE49-F238E27FC236}">
                  <a16:creationId xmlns:a16="http://schemas.microsoft.com/office/drawing/2014/main" id="{874D468A-8B3B-4F9E-A222-7110F1C342F8}"/>
                </a:ext>
              </a:extLst>
            </p:cNvPr>
            <p:cNvSpPr/>
            <p:nvPr/>
          </p:nvSpPr>
          <p:spPr bwMode="auto">
            <a:xfrm>
              <a:off x="7044630" y="1482105"/>
              <a:ext cx="175861" cy="243577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5" name="iṥ1iḓé">
              <a:extLst>
                <a:ext uri="{FF2B5EF4-FFF2-40B4-BE49-F238E27FC236}">
                  <a16:creationId xmlns:a16="http://schemas.microsoft.com/office/drawing/2014/main" id="{E9F0198A-51B3-4C9F-ABDB-F31A44C69066}"/>
                </a:ext>
              </a:extLst>
            </p:cNvPr>
            <p:cNvSpPr/>
            <p:nvPr/>
          </p:nvSpPr>
          <p:spPr bwMode="auto">
            <a:xfrm>
              <a:off x="5626627" y="1177887"/>
              <a:ext cx="175861" cy="247619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iṩḻíḓè">
              <a:extLst>
                <a:ext uri="{FF2B5EF4-FFF2-40B4-BE49-F238E27FC236}">
                  <a16:creationId xmlns:a16="http://schemas.microsoft.com/office/drawing/2014/main" id="{49696A60-08FE-47B7-AD5F-D5F218D0F8D8}"/>
                </a:ext>
              </a:extLst>
            </p:cNvPr>
            <p:cNvSpPr/>
            <p:nvPr/>
          </p:nvSpPr>
          <p:spPr bwMode="auto">
            <a:xfrm>
              <a:off x="6607000" y="2452"/>
              <a:ext cx="181925" cy="231448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7" name="ïsļîḍè">
              <a:extLst>
                <a:ext uri="{FF2B5EF4-FFF2-40B4-BE49-F238E27FC236}">
                  <a16:creationId xmlns:a16="http://schemas.microsoft.com/office/drawing/2014/main" id="{A26D374D-7F85-4FE2-93CB-0AF874E75D2D}"/>
                </a:ext>
              </a:extLst>
            </p:cNvPr>
            <p:cNvSpPr/>
            <p:nvPr/>
          </p:nvSpPr>
          <p:spPr bwMode="auto">
            <a:xfrm>
              <a:off x="5936910" y="2399813"/>
              <a:ext cx="324433" cy="233470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8" name="íṥḻïḍê">
              <a:extLst>
                <a:ext uri="{FF2B5EF4-FFF2-40B4-BE49-F238E27FC236}">
                  <a16:creationId xmlns:a16="http://schemas.microsoft.com/office/drawing/2014/main" id="{E5F93687-F706-46C4-B0DF-A8FC46F29E2A}"/>
                </a:ext>
              </a:extLst>
            </p:cNvPr>
            <p:cNvSpPr/>
            <p:nvPr/>
          </p:nvSpPr>
          <p:spPr bwMode="auto">
            <a:xfrm>
              <a:off x="7830950" y="938353"/>
              <a:ext cx="332518" cy="315336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9" name="ïṣlîďè">
              <a:extLst>
                <a:ext uri="{FF2B5EF4-FFF2-40B4-BE49-F238E27FC236}">
                  <a16:creationId xmlns:a16="http://schemas.microsoft.com/office/drawing/2014/main" id="{1F530866-4AD6-4891-BF8C-75D051D7DDF0}"/>
                </a:ext>
              </a:extLst>
            </p:cNvPr>
            <p:cNvSpPr/>
            <p:nvPr/>
          </p:nvSpPr>
          <p:spPr bwMode="auto">
            <a:xfrm>
              <a:off x="5734772" y="3463"/>
              <a:ext cx="173839" cy="239534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îṩḷïdé">
              <a:extLst>
                <a:ext uri="{FF2B5EF4-FFF2-40B4-BE49-F238E27FC236}">
                  <a16:creationId xmlns:a16="http://schemas.microsoft.com/office/drawing/2014/main" id="{E7DFE098-B366-48AC-BEA2-A3D9595F29E8}"/>
                </a:ext>
              </a:extLst>
            </p:cNvPr>
            <p:cNvSpPr/>
            <p:nvPr/>
          </p:nvSpPr>
          <p:spPr bwMode="auto">
            <a:xfrm>
              <a:off x="6494813" y="1180919"/>
              <a:ext cx="184957" cy="235491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ísļíḍe">
              <a:extLst>
                <a:ext uri="{FF2B5EF4-FFF2-40B4-BE49-F238E27FC236}">
                  <a16:creationId xmlns:a16="http://schemas.microsoft.com/office/drawing/2014/main" id="{C92C8F54-32D2-4686-9EFF-7BE4C8818FBB}"/>
                </a:ext>
              </a:extLst>
            </p:cNvPr>
            <p:cNvSpPr/>
            <p:nvPr/>
          </p:nvSpPr>
          <p:spPr bwMode="auto">
            <a:xfrm>
              <a:off x="6196658" y="-1160854"/>
              <a:ext cx="235492" cy="230438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2" name="îṥļiḑè">
              <a:extLst>
                <a:ext uri="{FF2B5EF4-FFF2-40B4-BE49-F238E27FC236}">
                  <a16:creationId xmlns:a16="http://schemas.microsoft.com/office/drawing/2014/main" id="{690E28D3-8E94-431F-96C3-074FEEE1AD1F}"/>
                </a:ext>
              </a:extLst>
            </p:cNvPr>
            <p:cNvSpPr/>
            <p:nvPr/>
          </p:nvSpPr>
          <p:spPr bwMode="auto">
            <a:xfrm>
              <a:off x="6939518" y="1996547"/>
              <a:ext cx="1063249" cy="37396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3" name="iṡlïḓe">
              <a:extLst>
                <a:ext uri="{FF2B5EF4-FFF2-40B4-BE49-F238E27FC236}">
                  <a16:creationId xmlns:a16="http://schemas.microsoft.com/office/drawing/2014/main" id="{30AF856F-93FB-47DB-8CEE-DF19F68239DE}"/>
                </a:ext>
              </a:extLst>
            </p:cNvPr>
            <p:cNvSpPr/>
            <p:nvPr/>
          </p:nvSpPr>
          <p:spPr bwMode="auto">
            <a:xfrm>
              <a:off x="5643809" y="-54146"/>
              <a:ext cx="1064260" cy="41438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4" name="i$1íḋe">
              <a:extLst>
                <a:ext uri="{FF2B5EF4-FFF2-40B4-BE49-F238E27FC236}">
                  <a16:creationId xmlns:a16="http://schemas.microsoft.com/office/drawing/2014/main" id="{B546D768-CAED-4017-87B8-17B156738B34}"/>
                </a:ext>
              </a:extLst>
            </p:cNvPr>
            <p:cNvSpPr/>
            <p:nvPr/>
          </p:nvSpPr>
          <p:spPr bwMode="auto">
            <a:xfrm>
              <a:off x="5626627" y="858508"/>
              <a:ext cx="1065271" cy="41438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5" name="íṥļíďè">
              <a:extLst>
                <a:ext uri="{FF2B5EF4-FFF2-40B4-BE49-F238E27FC236}">
                  <a16:creationId xmlns:a16="http://schemas.microsoft.com/office/drawing/2014/main" id="{D8595D11-F374-4258-8B82-39F74E5B04D3}"/>
                </a:ext>
              </a:extLst>
            </p:cNvPr>
            <p:cNvSpPr/>
            <p:nvPr/>
          </p:nvSpPr>
          <p:spPr bwMode="auto">
            <a:xfrm>
              <a:off x="5624606" y="602803"/>
              <a:ext cx="1063249" cy="41438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îş1iḋe">
              <a:extLst>
                <a:ext uri="{FF2B5EF4-FFF2-40B4-BE49-F238E27FC236}">
                  <a16:creationId xmlns:a16="http://schemas.microsoft.com/office/drawing/2014/main" id="{F0173FC4-AC3F-47DA-B234-6884464E8411}"/>
                </a:ext>
              </a:extLst>
            </p:cNvPr>
            <p:cNvSpPr/>
            <p:nvPr/>
          </p:nvSpPr>
          <p:spPr bwMode="auto">
            <a:xfrm>
              <a:off x="6974892" y="1742864"/>
              <a:ext cx="1023832" cy="37396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7" name="ïs1ïdê">
              <a:extLst>
                <a:ext uri="{FF2B5EF4-FFF2-40B4-BE49-F238E27FC236}">
                  <a16:creationId xmlns:a16="http://schemas.microsoft.com/office/drawing/2014/main" id="{F500C158-89DB-4118-A01B-485A451726A0}"/>
                </a:ext>
              </a:extLst>
            </p:cNvPr>
            <p:cNvSpPr/>
            <p:nvPr/>
          </p:nvSpPr>
          <p:spPr bwMode="auto">
            <a:xfrm>
              <a:off x="5910632" y="-568589"/>
              <a:ext cx="70749" cy="458854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8" name="iṧ1ïḑé">
              <a:extLst>
                <a:ext uri="{FF2B5EF4-FFF2-40B4-BE49-F238E27FC236}">
                  <a16:creationId xmlns:a16="http://schemas.microsoft.com/office/drawing/2014/main" id="{89359EE5-6CD7-4662-B855-D9263CFCB52E}"/>
                </a:ext>
              </a:extLst>
            </p:cNvPr>
            <p:cNvSpPr/>
            <p:nvPr/>
          </p:nvSpPr>
          <p:spPr bwMode="auto">
            <a:xfrm>
              <a:off x="7001170" y="1383057"/>
              <a:ext cx="964202" cy="90962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9" name="iŝļîḓê">
              <a:extLst>
                <a:ext uri="{FF2B5EF4-FFF2-40B4-BE49-F238E27FC236}">
                  <a16:creationId xmlns:a16="http://schemas.microsoft.com/office/drawing/2014/main" id="{A1A8C75D-C279-4D3E-BE6B-332FC1A6038D}"/>
                </a:ext>
              </a:extLst>
            </p:cNvPr>
            <p:cNvSpPr/>
            <p:nvPr/>
          </p:nvSpPr>
          <p:spPr bwMode="auto">
            <a:xfrm>
              <a:off x="5994520" y="-975897"/>
              <a:ext cx="233470" cy="202138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0" name="íSḻîḓê">
              <a:extLst>
                <a:ext uri="{FF2B5EF4-FFF2-40B4-BE49-F238E27FC236}">
                  <a16:creationId xmlns:a16="http://schemas.microsoft.com/office/drawing/2014/main" id="{0439D9D1-ECA8-467E-998D-6C28E9F0C4DD}"/>
                </a:ext>
              </a:extLst>
            </p:cNvPr>
            <p:cNvSpPr/>
            <p:nvPr/>
          </p:nvSpPr>
          <p:spPr bwMode="auto">
            <a:xfrm>
              <a:off x="7007235" y="1134427"/>
              <a:ext cx="647854" cy="45481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1" name="í$ļíḍé">
              <a:extLst>
                <a:ext uri="{FF2B5EF4-FFF2-40B4-BE49-F238E27FC236}">
                  <a16:creationId xmlns:a16="http://schemas.microsoft.com/office/drawing/2014/main" id="{45D6036B-940C-426A-B1E7-8F9884D2C4C3}"/>
                </a:ext>
              </a:extLst>
            </p:cNvPr>
            <p:cNvSpPr/>
            <p:nvPr/>
          </p:nvSpPr>
          <p:spPr bwMode="auto">
            <a:xfrm>
              <a:off x="5729718" y="918139"/>
              <a:ext cx="112187" cy="240545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2" name="íş1idé">
              <a:extLst>
                <a:ext uri="{FF2B5EF4-FFF2-40B4-BE49-F238E27FC236}">
                  <a16:creationId xmlns:a16="http://schemas.microsoft.com/office/drawing/2014/main" id="{2D66418B-79F5-4F57-8AE0-B14D903DC174}"/>
                </a:ext>
              </a:extLst>
            </p:cNvPr>
            <p:cNvSpPr/>
            <p:nvPr/>
          </p:nvSpPr>
          <p:spPr bwMode="auto">
            <a:xfrm>
              <a:off x="7853185" y="2393749"/>
              <a:ext cx="108144" cy="241555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3" name="i$1idé">
              <a:extLst>
                <a:ext uri="{FF2B5EF4-FFF2-40B4-BE49-F238E27FC236}">
                  <a16:creationId xmlns:a16="http://schemas.microsoft.com/office/drawing/2014/main" id="{7FAFF5AF-DE99-4458-A7D6-D98DC8EBAF90}"/>
                </a:ext>
              </a:extLst>
            </p:cNvPr>
            <p:cNvSpPr/>
            <p:nvPr/>
          </p:nvSpPr>
          <p:spPr bwMode="auto">
            <a:xfrm>
              <a:off x="5635724" y="1786323"/>
              <a:ext cx="752967" cy="33353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4" name="ïŝ1iḋe">
              <a:extLst>
                <a:ext uri="{FF2B5EF4-FFF2-40B4-BE49-F238E27FC236}">
                  <a16:creationId xmlns:a16="http://schemas.microsoft.com/office/drawing/2014/main" id="{366B4645-8073-4F36-9401-9D3EBD825688}"/>
                </a:ext>
              </a:extLst>
            </p:cNvPr>
            <p:cNvSpPr/>
            <p:nvPr/>
          </p:nvSpPr>
          <p:spPr bwMode="auto">
            <a:xfrm>
              <a:off x="5626627" y="2404867"/>
              <a:ext cx="108144" cy="228416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5" name="îşliḑe">
              <a:extLst>
                <a:ext uri="{FF2B5EF4-FFF2-40B4-BE49-F238E27FC236}">
                  <a16:creationId xmlns:a16="http://schemas.microsoft.com/office/drawing/2014/main" id="{FFE56305-3DAC-4E75-83F5-F4677399C770}"/>
                </a:ext>
              </a:extLst>
            </p:cNvPr>
            <p:cNvSpPr/>
            <p:nvPr/>
          </p:nvSpPr>
          <p:spPr bwMode="auto">
            <a:xfrm>
              <a:off x="5538697" y="2093574"/>
              <a:ext cx="572052" cy="37396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6" name="í$líḍê">
              <a:extLst>
                <a:ext uri="{FF2B5EF4-FFF2-40B4-BE49-F238E27FC236}">
                  <a16:creationId xmlns:a16="http://schemas.microsoft.com/office/drawing/2014/main" id="{DA96784C-C16A-4AA3-8AD3-A4C2C01B7CE9}"/>
                </a:ext>
              </a:extLst>
            </p:cNvPr>
            <p:cNvSpPr/>
            <p:nvPr/>
          </p:nvSpPr>
          <p:spPr bwMode="auto">
            <a:xfrm>
              <a:off x="5536676" y="2347257"/>
              <a:ext cx="556892" cy="39417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7" name="íṧľîḍé">
              <a:extLst>
                <a:ext uri="{FF2B5EF4-FFF2-40B4-BE49-F238E27FC236}">
                  <a16:creationId xmlns:a16="http://schemas.microsoft.com/office/drawing/2014/main" id="{09BDF0E3-EE77-463F-961B-DB4A212B8C44}"/>
                </a:ext>
              </a:extLst>
            </p:cNvPr>
            <p:cNvSpPr/>
            <p:nvPr/>
          </p:nvSpPr>
          <p:spPr bwMode="auto">
            <a:xfrm>
              <a:off x="7765255" y="755418"/>
              <a:ext cx="93994" cy="317357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8" name="ísḷïḑé">
              <a:extLst>
                <a:ext uri="{FF2B5EF4-FFF2-40B4-BE49-F238E27FC236}">
                  <a16:creationId xmlns:a16="http://schemas.microsoft.com/office/drawing/2014/main" id="{CBAC5C2A-9524-428A-B911-180D40A421F6}"/>
                </a:ext>
              </a:extLst>
            </p:cNvPr>
            <p:cNvSpPr/>
            <p:nvPr/>
          </p:nvSpPr>
          <p:spPr bwMode="auto">
            <a:xfrm>
              <a:off x="5927814" y="-1320543"/>
              <a:ext cx="124315" cy="240545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9" name="ïṡḻíḑe">
              <a:extLst>
                <a:ext uri="{FF2B5EF4-FFF2-40B4-BE49-F238E27FC236}">
                  <a16:creationId xmlns:a16="http://schemas.microsoft.com/office/drawing/2014/main" id="{E98926A6-F48D-44EA-85F9-A5832410788F}"/>
                </a:ext>
              </a:extLst>
            </p:cNvPr>
            <p:cNvSpPr/>
            <p:nvPr/>
          </p:nvSpPr>
          <p:spPr bwMode="auto">
            <a:xfrm>
              <a:off x="6366455" y="-1294265"/>
              <a:ext cx="92984" cy="271876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0" name="ïṡḻíḓè">
              <a:extLst>
                <a:ext uri="{FF2B5EF4-FFF2-40B4-BE49-F238E27FC236}">
                  <a16:creationId xmlns:a16="http://schemas.microsoft.com/office/drawing/2014/main" id="{AA446422-7BC1-4A24-BD59-92A85ECC8CEB}"/>
                </a:ext>
              </a:extLst>
            </p:cNvPr>
            <p:cNvSpPr/>
            <p:nvPr/>
          </p:nvSpPr>
          <p:spPr bwMode="auto">
            <a:xfrm>
              <a:off x="6723230" y="916118"/>
              <a:ext cx="78834" cy="240545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1" name="í$ľiḓê">
              <a:extLst>
                <a:ext uri="{FF2B5EF4-FFF2-40B4-BE49-F238E27FC236}">
                  <a16:creationId xmlns:a16="http://schemas.microsoft.com/office/drawing/2014/main" id="{F214F13D-C959-4694-9CD2-2460C4ACCF8A}"/>
                </a:ext>
              </a:extLst>
            </p:cNvPr>
            <p:cNvSpPr/>
            <p:nvPr/>
          </p:nvSpPr>
          <p:spPr bwMode="auto">
            <a:xfrm>
              <a:off x="6887973" y="2393749"/>
              <a:ext cx="85909" cy="241555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2" name="íŝḷiḓè">
              <a:extLst>
                <a:ext uri="{FF2B5EF4-FFF2-40B4-BE49-F238E27FC236}">
                  <a16:creationId xmlns:a16="http://schemas.microsoft.com/office/drawing/2014/main" id="{4C246CC7-4FB0-4D82-AF5E-58F3D38A8062}"/>
                </a:ext>
              </a:extLst>
            </p:cNvPr>
            <p:cNvSpPr/>
            <p:nvPr/>
          </p:nvSpPr>
          <p:spPr bwMode="auto">
            <a:xfrm>
              <a:off x="5901536" y="913086"/>
              <a:ext cx="70749" cy="242566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3" name="iṡlíḓe">
              <a:extLst>
                <a:ext uri="{FF2B5EF4-FFF2-40B4-BE49-F238E27FC236}">
                  <a16:creationId xmlns:a16="http://schemas.microsoft.com/office/drawing/2014/main" id="{E0028BBE-B162-4C70-8425-01B44F169B5B}"/>
                </a:ext>
              </a:extLst>
            </p:cNvPr>
            <p:cNvSpPr/>
            <p:nvPr/>
          </p:nvSpPr>
          <p:spPr bwMode="auto">
            <a:xfrm>
              <a:off x="7722805" y="2393749"/>
              <a:ext cx="63674" cy="241555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4" name="íŝľîḋè">
              <a:extLst>
                <a:ext uri="{FF2B5EF4-FFF2-40B4-BE49-F238E27FC236}">
                  <a16:creationId xmlns:a16="http://schemas.microsoft.com/office/drawing/2014/main" id="{83CF84B2-FEF2-4E7A-8516-3A61E6CE5A45}"/>
                </a:ext>
              </a:extLst>
            </p:cNvPr>
            <p:cNvSpPr/>
            <p:nvPr/>
          </p:nvSpPr>
          <p:spPr bwMode="auto">
            <a:xfrm>
              <a:off x="5796424" y="2403856"/>
              <a:ext cx="72770" cy="227406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5" name="iSļiḍe">
              <a:extLst>
                <a:ext uri="{FF2B5EF4-FFF2-40B4-BE49-F238E27FC236}">
                  <a16:creationId xmlns:a16="http://schemas.microsoft.com/office/drawing/2014/main" id="{7FC433E0-E061-4347-897C-52496FF75798}"/>
                </a:ext>
              </a:extLst>
            </p:cNvPr>
            <p:cNvSpPr/>
            <p:nvPr/>
          </p:nvSpPr>
          <p:spPr bwMode="auto">
            <a:xfrm>
              <a:off x="5637745" y="2041018"/>
              <a:ext cx="466940" cy="36385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6" name="iš1ïḋè">
              <a:extLst>
                <a:ext uri="{FF2B5EF4-FFF2-40B4-BE49-F238E27FC236}">
                  <a16:creationId xmlns:a16="http://schemas.microsoft.com/office/drawing/2014/main" id="{F9DE29D8-C57E-46BF-A0C0-2EC28BD0A6A5}"/>
                </a:ext>
              </a:extLst>
            </p:cNvPr>
            <p:cNvSpPr/>
            <p:nvPr/>
          </p:nvSpPr>
          <p:spPr bwMode="auto">
            <a:xfrm>
              <a:off x="6311877" y="-307830"/>
              <a:ext cx="391138" cy="41438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7" name="iṡľïḑê">
              <a:extLst>
                <a:ext uri="{FF2B5EF4-FFF2-40B4-BE49-F238E27FC236}">
                  <a16:creationId xmlns:a16="http://schemas.microsoft.com/office/drawing/2014/main" id="{5FBE821E-7776-448A-AD20-228FB8B6734B}"/>
                </a:ext>
              </a:extLst>
            </p:cNvPr>
            <p:cNvSpPr/>
            <p:nvPr/>
          </p:nvSpPr>
          <p:spPr bwMode="auto">
            <a:xfrm>
              <a:off x="6113782" y="2040007"/>
              <a:ext cx="93994" cy="324432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8" name="ïṧļîḋe">
              <a:extLst>
                <a:ext uri="{FF2B5EF4-FFF2-40B4-BE49-F238E27FC236}">
                  <a16:creationId xmlns:a16="http://schemas.microsoft.com/office/drawing/2014/main" id="{27C2117C-B086-4161-BA57-9CBE2BCFB26E}"/>
                </a:ext>
              </a:extLst>
            </p:cNvPr>
            <p:cNvSpPr/>
            <p:nvPr/>
          </p:nvSpPr>
          <p:spPr bwMode="auto">
            <a:xfrm>
              <a:off x="7240705" y="-31911"/>
              <a:ext cx="257727" cy="173839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9" name="ïṡļîde">
              <a:extLst>
                <a:ext uri="{FF2B5EF4-FFF2-40B4-BE49-F238E27FC236}">
                  <a16:creationId xmlns:a16="http://schemas.microsoft.com/office/drawing/2014/main" id="{011D1FFE-26E1-4820-9AD9-147659B316C3}"/>
                </a:ext>
              </a:extLst>
            </p:cNvPr>
            <p:cNvSpPr/>
            <p:nvPr/>
          </p:nvSpPr>
          <p:spPr bwMode="auto">
            <a:xfrm>
              <a:off x="7177031" y="141928"/>
              <a:ext cx="85909" cy="224374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0" name="iŝḻiďé">
              <a:extLst>
                <a:ext uri="{FF2B5EF4-FFF2-40B4-BE49-F238E27FC236}">
                  <a16:creationId xmlns:a16="http://schemas.microsoft.com/office/drawing/2014/main" id="{8308A044-5BB1-4D8A-953C-1743C03CB13D}"/>
                </a:ext>
              </a:extLst>
            </p:cNvPr>
            <p:cNvSpPr/>
            <p:nvPr/>
          </p:nvSpPr>
          <p:spPr bwMode="auto">
            <a:xfrm>
              <a:off x="7221502" y="1482105"/>
              <a:ext cx="60642" cy="245598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1" name="íślîdê">
              <a:extLst>
                <a:ext uri="{FF2B5EF4-FFF2-40B4-BE49-F238E27FC236}">
                  <a16:creationId xmlns:a16="http://schemas.microsoft.com/office/drawing/2014/main" id="{651AA0B7-5B8D-4F10-8B06-5DBF5483002E}"/>
                </a:ext>
              </a:extLst>
            </p:cNvPr>
            <p:cNvSpPr/>
            <p:nvPr/>
          </p:nvSpPr>
          <p:spPr bwMode="auto">
            <a:xfrm>
              <a:off x="7793554" y="2392738"/>
              <a:ext cx="57610" cy="242566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2" name="í$1ïḍè">
              <a:extLst>
                <a:ext uri="{FF2B5EF4-FFF2-40B4-BE49-F238E27FC236}">
                  <a16:creationId xmlns:a16="http://schemas.microsoft.com/office/drawing/2014/main" id="{FD87016D-EC83-49BB-AF3B-4797859A6256}"/>
                </a:ext>
              </a:extLst>
            </p:cNvPr>
            <p:cNvSpPr/>
            <p:nvPr/>
          </p:nvSpPr>
          <p:spPr bwMode="auto">
            <a:xfrm>
              <a:off x="5839884" y="913086"/>
              <a:ext cx="57610" cy="243577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îṩ1íďé">
              <a:extLst>
                <a:ext uri="{FF2B5EF4-FFF2-40B4-BE49-F238E27FC236}">
                  <a16:creationId xmlns:a16="http://schemas.microsoft.com/office/drawing/2014/main" id="{41C68DF9-DA8A-49AC-89A1-ABD8F159985E}"/>
                </a:ext>
              </a:extLst>
            </p:cNvPr>
            <p:cNvSpPr/>
            <p:nvPr/>
          </p:nvSpPr>
          <p:spPr bwMode="auto">
            <a:xfrm>
              <a:off x="5802488" y="1179908"/>
              <a:ext cx="57610" cy="245598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4" name="îṥḷíḋe">
              <a:extLst>
                <a:ext uri="{FF2B5EF4-FFF2-40B4-BE49-F238E27FC236}">
                  <a16:creationId xmlns:a16="http://schemas.microsoft.com/office/drawing/2014/main" id="{D711AB38-31E8-411D-ACC7-83674B088BE2}"/>
                </a:ext>
              </a:extLst>
            </p:cNvPr>
            <p:cNvSpPr/>
            <p:nvPr/>
          </p:nvSpPr>
          <p:spPr bwMode="auto">
            <a:xfrm>
              <a:off x="6445289" y="1948034"/>
              <a:ext cx="152615" cy="70748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5" name="íśḷïďé">
              <a:extLst>
                <a:ext uri="{FF2B5EF4-FFF2-40B4-BE49-F238E27FC236}">
                  <a16:creationId xmlns:a16="http://schemas.microsoft.com/office/drawing/2014/main" id="{45045D3D-9A00-4676-8014-4F2F85BF25CC}"/>
                </a:ext>
              </a:extLst>
            </p:cNvPr>
            <p:cNvSpPr/>
            <p:nvPr/>
          </p:nvSpPr>
          <p:spPr bwMode="auto">
            <a:xfrm>
              <a:off x="5908611" y="2452"/>
              <a:ext cx="59631" cy="240545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6" name="íSļïḑè">
              <a:extLst>
                <a:ext uri="{FF2B5EF4-FFF2-40B4-BE49-F238E27FC236}">
                  <a16:creationId xmlns:a16="http://schemas.microsoft.com/office/drawing/2014/main" id="{8D67E373-156D-4A85-9263-4A239EFE8DF9}"/>
                </a:ext>
              </a:extLst>
            </p:cNvPr>
            <p:cNvSpPr/>
            <p:nvPr/>
          </p:nvSpPr>
          <p:spPr bwMode="auto">
            <a:xfrm>
              <a:off x="6437203" y="1179908"/>
              <a:ext cx="59631" cy="242566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7" name="îSḷîḍê">
              <a:extLst>
                <a:ext uri="{FF2B5EF4-FFF2-40B4-BE49-F238E27FC236}">
                  <a16:creationId xmlns:a16="http://schemas.microsoft.com/office/drawing/2014/main" id="{DCCEE581-DB56-41DD-A3C0-63586B607C82}"/>
                </a:ext>
              </a:extLst>
            </p:cNvPr>
            <p:cNvSpPr/>
            <p:nvPr/>
          </p:nvSpPr>
          <p:spPr bwMode="auto">
            <a:xfrm>
              <a:off x="5743868" y="-819240"/>
              <a:ext cx="159690" cy="216288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8" name="iş1ídé">
              <a:extLst>
                <a:ext uri="{FF2B5EF4-FFF2-40B4-BE49-F238E27FC236}">
                  <a16:creationId xmlns:a16="http://schemas.microsoft.com/office/drawing/2014/main" id="{D34F373F-E476-4721-B2A7-9E6B15AE3851}"/>
                </a:ext>
              </a:extLst>
            </p:cNvPr>
            <p:cNvSpPr/>
            <p:nvPr/>
          </p:nvSpPr>
          <p:spPr bwMode="auto">
            <a:xfrm>
              <a:off x="5738814" y="2401835"/>
              <a:ext cx="53567" cy="231448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9" name="ïṣḷíḍè">
              <a:extLst>
                <a:ext uri="{FF2B5EF4-FFF2-40B4-BE49-F238E27FC236}">
                  <a16:creationId xmlns:a16="http://schemas.microsoft.com/office/drawing/2014/main" id="{95FDF414-9324-490F-AE0F-DFDBFB3314DD}"/>
                </a:ext>
              </a:extLst>
            </p:cNvPr>
            <p:cNvSpPr/>
            <p:nvPr/>
          </p:nvSpPr>
          <p:spPr bwMode="auto">
            <a:xfrm>
              <a:off x="5979359" y="916118"/>
              <a:ext cx="45481" cy="244587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0" name="ïš1íḋé">
              <a:extLst>
                <a:ext uri="{FF2B5EF4-FFF2-40B4-BE49-F238E27FC236}">
                  <a16:creationId xmlns:a16="http://schemas.microsoft.com/office/drawing/2014/main" id="{FE367EBD-44CF-477F-985C-8C74929A504F}"/>
                </a:ext>
              </a:extLst>
            </p:cNvPr>
            <p:cNvSpPr/>
            <p:nvPr/>
          </p:nvSpPr>
          <p:spPr bwMode="auto">
            <a:xfrm>
              <a:off x="7859249" y="1485137"/>
              <a:ext cx="57610" cy="239534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1" name="iślîḑè">
              <a:extLst>
                <a:ext uri="{FF2B5EF4-FFF2-40B4-BE49-F238E27FC236}">
                  <a16:creationId xmlns:a16="http://schemas.microsoft.com/office/drawing/2014/main" id="{085BEC1F-503E-45AE-BFC8-ED326E1E7174}"/>
                </a:ext>
              </a:extLst>
            </p:cNvPr>
            <p:cNvSpPr/>
            <p:nvPr/>
          </p:nvSpPr>
          <p:spPr bwMode="auto">
            <a:xfrm>
              <a:off x="7668228" y="2395771"/>
              <a:ext cx="41438" cy="244587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2" name="ïşḷïḓê">
              <a:extLst>
                <a:ext uri="{FF2B5EF4-FFF2-40B4-BE49-F238E27FC236}">
                  <a16:creationId xmlns:a16="http://schemas.microsoft.com/office/drawing/2014/main" id="{E5961704-2E1A-48A1-A5BD-5F03267CAC5E}"/>
                </a:ext>
              </a:extLst>
            </p:cNvPr>
            <p:cNvSpPr/>
            <p:nvPr/>
          </p:nvSpPr>
          <p:spPr bwMode="auto">
            <a:xfrm>
              <a:off x="6549390" y="-1590"/>
              <a:ext cx="55588" cy="236502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3" name="ïšlïḋè">
              <a:extLst>
                <a:ext uri="{FF2B5EF4-FFF2-40B4-BE49-F238E27FC236}">
                  <a16:creationId xmlns:a16="http://schemas.microsoft.com/office/drawing/2014/main" id="{61230ECB-18C0-47AB-A437-7E184C920583}"/>
                </a:ext>
              </a:extLst>
            </p:cNvPr>
            <p:cNvSpPr/>
            <p:nvPr/>
          </p:nvSpPr>
          <p:spPr bwMode="auto">
            <a:xfrm>
              <a:off x="5877279" y="2404867"/>
              <a:ext cx="42449" cy="231448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4" name="ïslidè">
              <a:extLst>
                <a:ext uri="{FF2B5EF4-FFF2-40B4-BE49-F238E27FC236}">
                  <a16:creationId xmlns:a16="http://schemas.microsoft.com/office/drawing/2014/main" id="{7DBC86EE-C05B-401E-A7BA-7AC07DA3B504}"/>
                </a:ext>
              </a:extLst>
            </p:cNvPr>
            <p:cNvSpPr/>
            <p:nvPr/>
          </p:nvSpPr>
          <p:spPr bwMode="auto">
            <a:xfrm>
              <a:off x="6668652" y="914096"/>
              <a:ext cx="52556" cy="244587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5" name="ïSļiďê">
              <a:extLst>
                <a:ext uri="{FF2B5EF4-FFF2-40B4-BE49-F238E27FC236}">
                  <a16:creationId xmlns:a16="http://schemas.microsoft.com/office/drawing/2014/main" id="{D4A7159F-EFAA-4A88-A1DF-0B5011FF4F67}"/>
                </a:ext>
              </a:extLst>
            </p:cNvPr>
            <p:cNvSpPr/>
            <p:nvPr/>
          </p:nvSpPr>
          <p:spPr bwMode="auto">
            <a:xfrm>
              <a:off x="6969839" y="2390717"/>
              <a:ext cx="48513" cy="247619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6" name="iṡḻiḑe">
              <a:extLst>
                <a:ext uri="{FF2B5EF4-FFF2-40B4-BE49-F238E27FC236}">
                  <a16:creationId xmlns:a16="http://schemas.microsoft.com/office/drawing/2014/main" id="{CA3F95CC-412B-4399-B448-FEE40911C57C}"/>
                </a:ext>
              </a:extLst>
            </p:cNvPr>
            <p:cNvSpPr/>
            <p:nvPr/>
          </p:nvSpPr>
          <p:spPr bwMode="auto">
            <a:xfrm>
              <a:off x="6082450" y="2291669"/>
              <a:ext cx="220331" cy="126336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7" name="îṩlîḑe">
              <a:extLst>
                <a:ext uri="{FF2B5EF4-FFF2-40B4-BE49-F238E27FC236}">
                  <a16:creationId xmlns:a16="http://schemas.microsoft.com/office/drawing/2014/main" id="{D8290510-3A70-4583-8042-FC85917CAE51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8" name="ïSḷïḑé">
              <a:extLst>
                <a:ext uri="{FF2B5EF4-FFF2-40B4-BE49-F238E27FC236}">
                  <a16:creationId xmlns:a16="http://schemas.microsoft.com/office/drawing/2014/main" id="{8F4DBCE2-4F21-4D07-BF7A-082C15144991}"/>
                </a:ext>
              </a:extLst>
            </p:cNvPr>
            <p:cNvSpPr/>
            <p:nvPr/>
          </p:nvSpPr>
          <p:spPr bwMode="auto">
            <a:xfrm>
              <a:off x="5950049" y="-783866"/>
              <a:ext cx="328475" cy="202138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9" name="iSļîḋe">
              <a:extLst>
                <a:ext uri="{FF2B5EF4-FFF2-40B4-BE49-F238E27FC236}">
                  <a16:creationId xmlns:a16="http://schemas.microsoft.com/office/drawing/2014/main" id="{5588AF62-781E-4D49-8D65-19C301026E1D}"/>
                </a:ext>
              </a:extLst>
            </p:cNvPr>
            <p:cNvSpPr/>
            <p:nvPr/>
          </p:nvSpPr>
          <p:spPr bwMode="auto">
            <a:xfrm>
              <a:off x="6285599" y="-594866"/>
              <a:ext cx="74791" cy="121283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0" name="íšlïḓé">
              <a:extLst>
                <a:ext uri="{FF2B5EF4-FFF2-40B4-BE49-F238E27FC236}">
                  <a16:creationId xmlns:a16="http://schemas.microsoft.com/office/drawing/2014/main" id="{082CC1BE-C935-4879-88EC-BD18F6D39621}"/>
                </a:ext>
              </a:extLst>
            </p:cNvPr>
            <p:cNvSpPr/>
            <p:nvPr/>
          </p:nvSpPr>
          <p:spPr bwMode="auto">
            <a:xfrm>
              <a:off x="7877442" y="1166769"/>
              <a:ext cx="97027" cy="161711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1" name="ïṥḻiḑè">
              <a:extLst>
                <a:ext uri="{FF2B5EF4-FFF2-40B4-BE49-F238E27FC236}">
                  <a16:creationId xmlns:a16="http://schemas.microsoft.com/office/drawing/2014/main" id="{E3D8FC27-65E0-4746-B56C-8FF5EFA5D296}"/>
                </a:ext>
              </a:extLst>
            </p:cNvPr>
            <p:cNvSpPr/>
            <p:nvPr/>
          </p:nvSpPr>
          <p:spPr bwMode="auto">
            <a:xfrm>
              <a:off x="7406458" y="16602"/>
              <a:ext cx="206181" cy="58620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2" name="ïŝliḋê">
              <a:extLst>
                <a:ext uri="{FF2B5EF4-FFF2-40B4-BE49-F238E27FC236}">
                  <a16:creationId xmlns:a16="http://schemas.microsoft.com/office/drawing/2014/main" id="{CF8CA516-D796-433E-973D-8E8E9EE98D46}"/>
                </a:ext>
              </a:extLst>
            </p:cNvPr>
            <p:cNvSpPr/>
            <p:nvPr/>
          </p:nvSpPr>
          <p:spPr bwMode="auto">
            <a:xfrm>
              <a:off x="7562105" y="613921"/>
              <a:ext cx="216288" cy="110165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3" name="ïśļiḍe">
              <a:extLst>
                <a:ext uri="{FF2B5EF4-FFF2-40B4-BE49-F238E27FC236}">
                  <a16:creationId xmlns:a16="http://schemas.microsoft.com/office/drawing/2014/main" id="{A9DF08E4-F958-49FD-8BA8-275885012D03}"/>
                </a:ext>
              </a:extLst>
            </p:cNvPr>
            <p:cNvSpPr/>
            <p:nvPr/>
          </p:nvSpPr>
          <p:spPr bwMode="auto">
            <a:xfrm>
              <a:off x="7382202" y="911064"/>
              <a:ext cx="91973" cy="10410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4" name="îṧľïdê">
              <a:extLst>
                <a:ext uri="{FF2B5EF4-FFF2-40B4-BE49-F238E27FC236}">
                  <a16:creationId xmlns:a16="http://schemas.microsoft.com/office/drawing/2014/main" id="{2AED1077-0D2C-4E97-858A-A1682B44B9E4}"/>
                </a:ext>
              </a:extLst>
            </p:cNvPr>
            <p:cNvSpPr/>
            <p:nvPr/>
          </p:nvSpPr>
          <p:spPr bwMode="auto">
            <a:xfrm>
              <a:off x="7844089" y="472424"/>
              <a:ext cx="37396" cy="258737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5" name="iṥ1ïḓê">
              <a:extLst>
                <a:ext uri="{FF2B5EF4-FFF2-40B4-BE49-F238E27FC236}">
                  <a16:creationId xmlns:a16="http://schemas.microsoft.com/office/drawing/2014/main" id="{3AD86A83-CEC3-4B69-829B-228CDB06049A}"/>
                </a:ext>
              </a:extLst>
            </p:cNvPr>
            <p:cNvSpPr/>
            <p:nvPr/>
          </p:nvSpPr>
          <p:spPr bwMode="auto">
            <a:xfrm>
              <a:off x="7776372" y="507798"/>
              <a:ext cx="41438" cy="220331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6" name="ïŝļïďê">
              <a:extLst>
                <a:ext uri="{FF2B5EF4-FFF2-40B4-BE49-F238E27FC236}">
                  <a16:creationId xmlns:a16="http://schemas.microsoft.com/office/drawing/2014/main" id="{3AD52743-598B-4E1F-A9FB-1B142234606A}"/>
                </a:ext>
              </a:extLst>
            </p:cNvPr>
            <p:cNvSpPr/>
            <p:nvPr/>
          </p:nvSpPr>
          <p:spPr bwMode="auto">
            <a:xfrm>
              <a:off x="6183519" y="-287616"/>
              <a:ext cx="83888" cy="142508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7" name="iŝľídê">
              <a:extLst>
                <a:ext uri="{FF2B5EF4-FFF2-40B4-BE49-F238E27FC236}">
                  <a16:creationId xmlns:a16="http://schemas.microsoft.com/office/drawing/2014/main" id="{E702BA00-F29E-40AD-A4E3-7B40FF202444}"/>
                </a:ext>
              </a:extLst>
            </p:cNvPr>
            <p:cNvSpPr/>
            <p:nvPr/>
          </p:nvSpPr>
          <p:spPr bwMode="auto">
            <a:xfrm>
              <a:off x="6399808" y="2080435"/>
              <a:ext cx="108144" cy="87930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8" name="íşḻïḓê">
              <a:extLst>
                <a:ext uri="{FF2B5EF4-FFF2-40B4-BE49-F238E27FC236}">
                  <a16:creationId xmlns:a16="http://schemas.microsoft.com/office/drawing/2014/main" id="{A2AF081D-66DA-44AD-BDFB-3AC34855418A}"/>
                </a:ext>
              </a:extLst>
            </p:cNvPr>
            <p:cNvSpPr/>
            <p:nvPr/>
          </p:nvSpPr>
          <p:spPr bwMode="auto">
            <a:xfrm>
              <a:off x="6459439" y="2183525"/>
              <a:ext cx="96016" cy="108144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9" name="ísļíḍe">
              <a:extLst>
                <a:ext uri="{FF2B5EF4-FFF2-40B4-BE49-F238E27FC236}">
                  <a16:creationId xmlns:a16="http://schemas.microsoft.com/office/drawing/2014/main" id="{55D3A45C-5981-4502-BA52-099B0A8BC06B}"/>
                </a:ext>
              </a:extLst>
            </p:cNvPr>
            <p:cNvSpPr/>
            <p:nvPr/>
          </p:nvSpPr>
          <p:spPr bwMode="auto">
            <a:xfrm>
              <a:off x="6472578" y="2053146"/>
              <a:ext cx="121283" cy="57609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0" name="išľiďe">
              <a:extLst>
                <a:ext uri="{FF2B5EF4-FFF2-40B4-BE49-F238E27FC236}">
                  <a16:creationId xmlns:a16="http://schemas.microsoft.com/office/drawing/2014/main" id="{87B3A6A9-DC71-461C-9FF2-434075176B58}"/>
                </a:ext>
              </a:extLst>
            </p:cNvPr>
            <p:cNvSpPr/>
            <p:nvPr/>
          </p:nvSpPr>
          <p:spPr bwMode="auto">
            <a:xfrm>
              <a:off x="6209797" y="1907606"/>
              <a:ext cx="169796" cy="83887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1" name="í$ḻíḍè">
              <a:extLst>
                <a:ext uri="{FF2B5EF4-FFF2-40B4-BE49-F238E27FC236}">
                  <a16:creationId xmlns:a16="http://schemas.microsoft.com/office/drawing/2014/main" id="{FF0297BA-3209-4E33-BED1-72FB765CB556}"/>
                </a:ext>
              </a:extLst>
            </p:cNvPr>
            <p:cNvSpPr/>
            <p:nvPr/>
          </p:nvSpPr>
          <p:spPr bwMode="auto">
            <a:xfrm>
              <a:off x="5626627" y="-602952"/>
              <a:ext cx="55588" cy="10309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2" name="i$ľîdé">
              <a:extLst>
                <a:ext uri="{FF2B5EF4-FFF2-40B4-BE49-F238E27FC236}">
                  <a16:creationId xmlns:a16="http://schemas.microsoft.com/office/drawing/2014/main" id="{7C221D5B-E5FD-4437-B279-31B1C2401E66}"/>
                </a:ext>
              </a:extLst>
            </p:cNvPr>
            <p:cNvSpPr/>
            <p:nvPr/>
          </p:nvSpPr>
          <p:spPr bwMode="auto">
            <a:xfrm>
              <a:off x="7515613" y="-20794"/>
              <a:ext cx="143518" cy="10309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3" name="îśḷîḑe">
              <a:extLst>
                <a:ext uri="{FF2B5EF4-FFF2-40B4-BE49-F238E27FC236}">
                  <a16:creationId xmlns:a16="http://schemas.microsoft.com/office/drawing/2014/main" id="{A24B4877-26B0-4DE7-B5EF-B3ED378FE597}"/>
                </a:ext>
              </a:extLst>
            </p:cNvPr>
            <p:cNvSpPr/>
            <p:nvPr/>
          </p:nvSpPr>
          <p:spPr bwMode="auto">
            <a:xfrm>
              <a:off x="5734772" y="-322990"/>
              <a:ext cx="67716" cy="129369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4" name="iśḷiḍé">
              <a:extLst>
                <a:ext uri="{FF2B5EF4-FFF2-40B4-BE49-F238E27FC236}">
                  <a16:creationId xmlns:a16="http://schemas.microsoft.com/office/drawing/2014/main" id="{CCD7B613-329E-4236-8246-24CA496D7FE2}"/>
                </a:ext>
              </a:extLst>
            </p:cNvPr>
            <p:cNvSpPr/>
            <p:nvPr/>
          </p:nvSpPr>
          <p:spPr bwMode="auto">
            <a:xfrm>
              <a:off x="7556041" y="549237"/>
              <a:ext cx="107134" cy="73781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5" name="iṩlîḓe">
              <a:extLst>
                <a:ext uri="{FF2B5EF4-FFF2-40B4-BE49-F238E27FC236}">
                  <a16:creationId xmlns:a16="http://schemas.microsoft.com/office/drawing/2014/main" id="{2311AA00-C3AA-4A35-8948-4350F3BA90A4}"/>
                </a:ext>
              </a:extLst>
            </p:cNvPr>
            <p:cNvSpPr/>
            <p:nvPr/>
          </p:nvSpPr>
          <p:spPr bwMode="auto">
            <a:xfrm>
              <a:off x="6603968" y="2011708"/>
              <a:ext cx="70749" cy="89952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6" name="îSḷiďê">
              <a:extLst>
                <a:ext uri="{FF2B5EF4-FFF2-40B4-BE49-F238E27FC236}">
                  <a16:creationId xmlns:a16="http://schemas.microsoft.com/office/drawing/2014/main" id="{D3F8B7F0-84A1-4031-B2DC-DD4F9BE0DAF0}"/>
                </a:ext>
              </a:extLst>
            </p:cNvPr>
            <p:cNvSpPr/>
            <p:nvPr/>
          </p:nvSpPr>
          <p:spPr bwMode="auto">
            <a:xfrm>
              <a:off x="6395765" y="1894467"/>
              <a:ext cx="131390" cy="37396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7" name="ïšļíḑé">
              <a:extLst>
                <a:ext uri="{FF2B5EF4-FFF2-40B4-BE49-F238E27FC236}">
                  <a16:creationId xmlns:a16="http://schemas.microsoft.com/office/drawing/2014/main" id="{443F79F0-3DBC-48A8-A533-0BB07C98F4A8}"/>
                </a:ext>
              </a:extLst>
            </p:cNvPr>
            <p:cNvSpPr/>
            <p:nvPr/>
          </p:nvSpPr>
          <p:spPr bwMode="auto">
            <a:xfrm>
              <a:off x="6599925" y="1929842"/>
              <a:ext cx="70749" cy="74791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8" name="îṧḻïḑe">
              <a:extLst>
                <a:ext uri="{FF2B5EF4-FFF2-40B4-BE49-F238E27FC236}">
                  <a16:creationId xmlns:a16="http://schemas.microsoft.com/office/drawing/2014/main" id="{C448C012-9DC0-41A1-B827-2772774681A9}"/>
                </a:ext>
              </a:extLst>
            </p:cNvPr>
            <p:cNvSpPr/>
            <p:nvPr/>
          </p:nvSpPr>
          <p:spPr bwMode="auto">
            <a:xfrm>
              <a:off x="5641788" y="-298734"/>
              <a:ext cx="74791" cy="30321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9" name="iṩlidé">
              <a:extLst>
                <a:ext uri="{FF2B5EF4-FFF2-40B4-BE49-F238E27FC236}">
                  <a16:creationId xmlns:a16="http://schemas.microsoft.com/office/drawing/2014/main" id="{BF8DBF56-5DFB-4091-A2C9-B948B9BDCB3A}"/>
                </a:ext>
              </a:extLst>
            </p:cNvPr>
            <p:cNvSpPr/>
            <p:nvPr/>
          </p:nvSpPr>
          <p:spPr bwMode="auto">
            <a:xfrm>
              <a:off x="7677324" y="44901"/>
              <a:ext cx="61652" cy="6569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0" name="íśḷíḋê">
              <a:extLst>
                <a:ext uri="{FF2B5EF4-FFF2-40B4-BE49-F238E27FC236}">
                  <a16:creationId xmlns:a16="http://schemas.microsoft.com/office/drawing/2014/main" id="{1F3390D5-BA35-45DE-96EA-B5841ADDA51A}"/>
                </a:ext>
              </a:extLst>
            </p:cNvPr>
            <p:cNvSpPr/>
            <p:nvPr/>
          </p:nvSpPr>
          <p:spPr bwMode="auto">
            <a:xfrm>
              <a:off x="7474175" y="560354"/>
              <a:ext cx="91973" cy="33353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1" name="iṥľíde">
              <a:extLst>
                <a:ext uri="{FF2B5EF4-FFF2-40B4-BE49-F238E27FC236}">
                  <a16:creationId xmlns:a16="http://schemas.microsoft.com/office/drawing/2014/main" id="{CB9A81FE-84AE-4C85-B2C5-285453039404}"/>
                </a:ext>
              </a:extLst>
            </p:cNvPr>
            <p:cNvSpPr/>
            <p:nvPr/>
          </p:nvSpPr>
          <p:spPr bwMode="auto">
            <a:xfrm>
              <a:off x="7729880" y="609878"/>
              <a:ext cx="28299" cy="6569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2" name="ïṡľïḓê">
              <a:extLst>
                <a:ext uri="{FF2B5EF4-FFF2-40B4-BE49-F238E27FC236}">
                  <a16:creationId xmlns:a16="http://schemas.microsoft.com/office/drawing/2014/main" id="{84460A32-03D7-4733-9714-C8E797F5FF60}"/>
                </a:ext>
              </a:extLst>
            </p:cNvPr>
            <p:cNvSpPr/>
            <p:nvPr/>
          </p:nvSpPr>
          <p:spPr bwMode="auto">
            <a:xfrm>
              <a:off x="6144102" y="1934895"/>
              <a:ext cx="28299" cy="74791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3" name="îŝļíḍé">
              <a:extLst>
                <a:ext uri="{FF2B5EF4-FFF2-40B4-BE49-F238E27FC236}">
                  <a16:creationId xmlns:a16="http://schemas.microsoft.com/office/drawing/2014/main" id="{67E6BBE7-F68F-4803-AC7A-1A0C17A2C4C9}"/>
                </a:ext>
              </a:extLst>
            </p:cNvPr>
            <p:cNvSpPr/>
            <p:nvPr/>
          </p:nvSpPr>
          <p:spPr bwMode="auto">
            <a:xfrm>
              <a:off x="6416990" y="1507372"/>
              <a:ext cx="37396" cy="87930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4" name="îṡḻiḍè">
              <a:extLst>
                <a:ext uri="{FF2B5EF4-FFF2-40B4-BE49-F238E27FC236}">
                  <a16:creationId xmlns:a16="http://schemas.microsoft.com/office/drawing/2014/main" id="{D337050B-4109-4810-99B3-3AD9A060E6A5}"/>
                </a:ext>
              </a:extLst>
            </p:cNvPr>
            <p:cNvSpPr/>
            <p:nvPr/>
          </p:nvSpPr>
          <p:spPr bwMode="auto">
            <a:xfrm>
              <a:off x="6416990" y="2282573"/>
              <a:ext cx="89952" cy="2021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5" name="ïśḻiďé">
              <a:extLst>
                <a:ext uri="{FF2B5EF4-FFF2-40B4-BE49-F238E27FC236}">
                  <a16:creationId xmlns:a16="http://schemas.microsoft.com/office/drawing/2014/main" id="{38B0F58E-C521-4C57-BB1D-D653E0A9FE50}"/>
                </a:ext>
              </a:extLst>
            </p:cNvPr>
            <p:cNvSpPr/>
            <p:nvPr/>
          </p:nvSpPr>
          <p:spPr bwMode="auto">
            <a:xfrm>
              <a:off x="7853185" y="1119267"/>
              <a:ext cx="15160" cy="15160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6" name="iṥļîde">
              <a:extLst>
                <a:ext uri="{FF2B5EF4-FFF2-40B4-BE49-F238E27FC236}">
                  <a16:creationId xmlns:a16="http://schemas.microsoft.com/office/drawing/2014/main" id="{BE18BBE3-4819-4E72-9E4F-69B8F93D5203}"/>
                </a:ext>
              </a:extLst>
            </p:cNvPr>
            <p:cNvSpPr/>
            <p:nvPr/>
          </p:nvSpPr>
          <p:spPr bwMode="auto">
            <a:xfrm>
              <a:off x="7492367" y="800899"/>
              <a:ext cx="15160" cy="15160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7" name="iṡļïďe">
              <a:extLst>
                <a:ext uri="{FF2B5EF4-FFF2-40B4-BE49-F238E27FC236}">
                  <a16:creationId xmlns:a16="http://schemas.microsoft.com/office/drawing/2014/main" id="{C999F48B-54B5-4B01-B93D-3E05318C29BD}"/>
                </a:ext>
              </a:extLst>
            </p:cNvPr>
            <p:cNvSpPr/>
            <p:nvPr/>
          </p:nvSpPr>
          <p:spPr bwMode="auto">
            <a:xfrm>
              <a:off x="7489335" y="864572"/>
              <a:ext cx="9096" cy="11118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8" name="ï$ḷíḑè">
              <a:extLst>
                <a:ext uri="{FF2B5EF4-FFF2-40B4-BE49-F238E27FC236}">
                  <a16:creationId xmlns:a16="http://schemas.microsoft.com/office/drawing/2014/main" id="{25BC7D87-FA2B-4E93-AC24-A5B192268583}"/>
                </a:ext>
              </a:extLst>
            </p:cNvPr>
            <p:cNvSpPr/>
            <p:nvPr/>
          </p:nvSpPr>
          <p:spPr bwMode="auto">
            <a:xfrm>
              <a:off x="7205330" y="342045"/>
              <a:ext cx="7075" cy="9096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9" name="ïSḷiḓê">
              <a:extLst>
                <a:ext uri="{FF2B5EF4-FFF2-40B4-BE49-F238E27FC236}">
                  <a16:creationId xmlns:a16="http://schemas.microsoft.com/office/drawing/2014/main" id="{A1D68DD6-58A5-43D6-AFD7-002714A6E21D}"/>
                </a:ext>
              </a:extLst>
            </p:cNvPr>
            <p:cNvSpPr/>
            <p:nvPr/>
          </p:nvSpPr>
          <p:spPr bwMode="auto">
            <a:xfrm>
              <a:off x="6302781" y="23422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0" name="is1iḍê">
              <a:extLst>
                <a:ext uri="{FF2B5EF4-FFF2-40B4-BE49-F238E27FC236}">
                  <a16:creationId xmlns:a16="http://schemas.microsoft.com/office/drawing/2014/main" id="{78D40B13-23DD-4847-99D2-BC9608CA8E21}"/>
                </a:ext>
              </a:extLst>
            </p:cNvPr>
            <p:cNvSpPr/>
            <p:nvPr/>
          </p:nvSpPr>
          <p:spPr bwMode="auto">
            <a:xfrm>
              <a:off x="6302781" y="2338161"/>
              <a:ext cx="7075" cy="404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1" name="iṧļîďe">
              <a:extLst>
                <a:ext uri="{FF2B5EF4-FFF2-40B4-BE49-F238E27FC236}">
                  <a16:creationId xmlns:a16="http://schemas.microsoft.com/office/drawing/2014/main" id="{37BE2A4D-EA3E-4EF5-8A05-99826F2F81CD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2" name="isļîḋe">
              <a:extLst>
                <a:ext uri="{FF2B5EF4-FFF2-40B4-BE49-F238E27FC236}">
                  <a16:creationId xmlns:a16="http://schemas.microsoft.com/office/drawing/2014/main" id="{A58C42D1-4349-4B2D-9693-70DA2DDFC010}"/>
                </a:ext>
              </a:extLst>
            </p:cNvPr>
            <p:cNvSpPr/>
            <p:nvPr/>
          </p:nvSpPr>
          <p:spPr bwMode="auto">
            <a:xfrm>
              <a:off x="6456407" y="2069317"/>
              <a:ext cx="7075" cy="6064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3" name="ïṧľîḋe">
              <a:extLst>
                <a:ext uri="{FF2B5EF4-FFF2-40B4-BE49-F238E27FC236}">
                  <a16:creationId xmlns:a16="http://schemas.microsoft.com/office/drawing/2014/main" id="{E579A0F2-26B5-4331-B5B7-330176D64420}"/>
                </a:ext>
              </a:extLst>
            </p:cNvPr>
            <p:cNvSpPr/>
            <p:nvPr/>
          </p:nvSpPr>
          <p:spPr bwMode="auto">
            <a:xfrm>
              <a:off x="5791370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4" name="îṡḷîḋê">
              <a:extLst>
                <a:ext uri="{FF2B5EF4-FFF2-40B4-BE49-F238E27FC236}">
                  <a16:creationId xmlns:a16="http://schemas.microsoft.com/office/drawing/2014/main" id="{96111739-B362-40F9-A593-5DD9E4E23436}"/>
                </a:ext>
              </a:extLst>
            </p:cNvPr>
            <p:cNvSpPr/>
            <p:nvPr/>
          </p:nvSpPr>
          <p:spPr bwMode="auto">
            <a:xfrm>
              <a:off x="5791370" y="267254"/>
              <a:ext cx="7075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5" name="ïṧḷîḑe">
              <a:extLst>
                <a:ext uri="{FF2B5EF4-FFF2-40B4-BE49-F238E27FC236}">
                  <a16:creationId xmlns:a16="http://schemas.microsoft.com/office/drawing/2014/main" id="{1169DA46-157C-4B47-BB4D-1BCA1E7E03A5}"/>
                </a:ext>
              </a:extLst>
            </p:cNvPr>
            <p:cNvSpPr/>
            <p:nvPr/>
          </p:nvSpPr>
          <p:spPr bwMode="auto">
            <a:xfrm>
              <a:off x="5794402" y="267254"/>
              <a:ext cx="6064" cy="2021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6" name="iṧḻïḓe">
              <a:extLst>
                <a:ext uri="{FF2B5EF4-FFF2-40B4-BE49-F238E27FC236}">
                  <a16:creationId xmlns:a16="http://schemas.microsoft.com/office/drawing/2014/main" id="{82472A56-1C92-4BE2-AC38-D4B0142EE57F}"/>
                </a:ext>
              </a:extLst>
            </p:cNvPr>
            <p:cNvSpPr/>
            <p:nvPr/>
          </p:nvSpPr>
          <p:spPr bwMode="auto">
            <a:xfrm>
              <a:off x="5794402" y="267254"/>
              <a:ext cx="4043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7" name="îslîḋè">
              <a:extLst>
                <a:ext uri="{FF2B5EF4-FFF2-40B4-BE49-F238E27FC236}">
                  <a16:creationId xmlns:a16="http://schemas.microsoft.com/office/drawing/2014/main" id="{0B5EFF25-C080-48D1-8493-3E84116F2B2E}"/>
                </a:ext>
              </a:extLst>
            </p:cNvPr>
            <p:cNvSpPr/>
            <p:nvPr/>
          </p:nvSpPr>
          <p:spPr bwMode="auto">
            <a:xfrm>
              <a:off x="5792381" y="267254"/>
              <a:ext cx="202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8" name="ïṩḷîḋê">
              <a:extLst>
                <a:ext uri="{FF2B5EF4-FFF2-40B4-BE49-F238E27FC236}">
                  <a16:creationId xmlns:a16="http://schemas.microsoft.com/office/drawing/2014/main" id="{AA2CE2D5-AFBF-4DCA-BA1B-E171E907853C}"/>
                </a:ext>
              </a:extLst>
            </p:cNvPr>
            <p:cNvSpPr/>
            <p:nvPr/>
          </p:nvSpPr>
          <p:spPr bwMode="auto">
            <a:xfrm>
              <a:off x="5798445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9" name="íṡḻïḓe">
              <a:extLst>
                <a:ext uri="{FF2B5EF4-FFF2-40B4-BE49-F238E27FC236}">
                  <a16:creationId xmlns:a16="http://schemas.microsoft.com/office/drawing/2014/main" id="{7E5494A3-8AE3-4151-B2F9-05EDB99752E5}"/>
                </a:ext>
              </a:extLst>
            </p:cNvPr>
            <p:cNvSpPr/>
            <p:nvPr/>
          </p:nvSpPr>
          <p:spPr bwMode="auto">
            <a:xfrm>
              <a:off x="5791370" y="267254"/>
              <a:ext cx="3032" cy="202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0" name="ïṩļïďe">
              <a:extLst>
                <a:ext uri="{FF2B5EF4-FFF2-40B4-BE49-F238E27FC236}">
                  <a16:creationId xmlns:a16="http://schemas.microsoft.com/office/drawing/2014/main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1" name="íṥļîḍè">
              <a:extLst>
                <a:ext uri="{FF2B5EF4-FFF2-40B4-BE49-F238E27FC236}">
                  <a16:creationId xmlns:a16="http://schemas.microsoft.com/office/drawing/2014/main" id="{7CBF31A6-EEAD-46D0-AFB7-D7B50EBCF60A}"/>
                </a:ext>
              </a:extLst>
            </p:cNvPr>
            <p:cNvSpPr/>
            <p:nvPr/>
          </p:nvSpPr>
          <p:spPr bwMode="auto">
            <a:xfrm>
              <a:off x="7350870" y="369333"/>
              <a:ext cx="369914" cy="121283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2" name="i$1íde">
              <a:extLst>
                <a:ext uri="{FF2B5EF4-FFF2-40B4-BE49-F238E27FC236}">
                  <a16:creationId xmlns:a16="http://schemas.microsoft.com/office/drawing/2014/main" id="{AA584F1B-6D93-4BC7-8250-83864997387D}"/>
                </a:ext>
              </a:extLst>
            </p:cNvPr>
            <p:cNvSpPr/>
            <p:nvPr/>
          </p:nvSpPr>
          <p:spPr bwMode="auto">
            <a:xfrm>
              <a:off x="7634875" y="245018"/>
              <a:ext cx="95005" cy="75802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3" name="ïşlíďê">
              <a:extLst>
                <a:ext uri="{FF2B5EF4-FFF2-40B4-BE49-F238E27FC236}">
                  <a16:creationId xmlns:a16="http://schemas.microsoft.com/office/drawing/2014/main" id="{D4F12FFD-F367-48D0-8F5A-24DA40E4DFFB}"/>
                </a:ext>
              </a:extLst>
            </p:cNvPr>
            <p:cNvSpPr/>
            <p:nvPr/>
          </p:nvSpPr>
          <p:spPr bwMode="auto">
            <a:xfrm>
              <a:off x="7330656" y="296564"/>
              <a:ext cx="92984" cy="78834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4" name="ïsļïḋe">
              <a:extLst>
                <a:ext uri="{FF2B5EF4-FFF2-40B4-BE49-F238E27FC236}">
                  <a16:creationId xmlns:a16="http://schemas.microsoft.com/office/drawing/2014/main" id="{8B9B7873-33DF-443B-83C2-353CB6143B09}"/>
                </a:ext>
              </a:extLst>
            </p:cNvPr>
            <p:cNvSpPr/>
            <p:nvPr/>
          </p:nvSpPr>
          <p:spPr bwMode="auto">
            <a:xfrm>
              <a:off x="7516624" y="318799"/>
              <a:ext cx="74791" cy="52556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5" name="i$1ïḓe">
              <a:extLst>
                <a:ext uri="{FF2B5EF4-FFF2-40B4-BE49-F238E27FC236}">
                  <a16:creationId xmlns:a16="http://schemas.microsoft.com/office/drawing/2014/main" id="{AAD2CD91-5391-45C7-B4B4-D2ADB57EC3DE}"/>
                </a:ext>
              </a:extLst>
            </p:cNvPr>
            <p:cNvSpPr/>
            <p:nvPr/>
          </p:nvSpPr>
          <p:spPr bwMode="auto">
            <a:xfrm>
              <a:off x="5998562" y="-1084041"/>
              <a:ext cx="76813" cy="83887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6" name="îšlidé">
              <a:extLst>
                <a:ext uri="{FF2B5EF4-FFF2-40B4-BE49-F238E27FC236}">
                  <a16:creationId xmlns:a16="http://schemas.microsoft.com/office/drawing/2014/main" id="{9646A0CB-799A-453C-9748-EA50C9ABAD40}"/>
                </a:ext>
              </a:extLst>
            </p:cNvPr>
            <p:cNvSpPr/>
            <p:nvPr/>
          </p:nvSpPr>
          <p:spPr bwMode="auto">
            <a:xfrm>
              <a:off x="6474599" y="1652912"/>
              <a:ext cx="74791" cy="60642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7" name="ï$ḻíḍe">
              <a:extLst>
                <a:ext uri="{FF2B5EF4-FFF2-40B4-BE49-F238E27FC236}">
                  <a16:creationId xmlns:a16="http://schemas.microsoft.com/office/drawing/2014/main" id="{7B99E3CD-4C64-42D0-8118-AE3BD6A2F653}"/>
                </a:ext>
              </a:extLst>
            </p:cNvPr>
            <p:cNvSpPr/>
            <p:nvPr/>
          </p:nvSpPr>
          <p:spPr bwMode="auto">
            <a:xfrm>
              <a:off x="6241129" y="-1066860"/>
              <a:ext cx="78834" cy="85909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8" name="ïsľîďé">
              <a:extLst>
                <a:ext uri="{FF2B5EF4-FFF2-40B4-BE49-F238E27FC236}">
                  <a16:creationId xmlns:a16="http://schemas.microsoft.com/office/drawing/2014/main" id="{83D05435-19E8-480C-A24D-55EBFD55E339}"/>
                </a:ext>
              </a:extLst>
            </p:cNvPr>
            <p:cNvSpPr/>
            <p:nvPr/>
          </p:nvSpPr>
          <p:spPr bwMode="auto">
            <a:xfrm>
              <a:off x="6029894" y="-945577"/>
              <a:ext cx="131390" cy="77823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9" name="ïṣļïḓê">
              <a:extLst>
                <a:ext uri="{FF2B5EF4-FFF2-40B4-BE49-F238E27FC236}">
                  <a16:creationId xmlns:a16="http://schemas.microsoft.com/office/drawing/2014/main" id="{F1E49FED-C02F-4034-BB0D-C832E2686392}"/>
                </a:ext>
              </a:extLst>
            </p:cNvPr>
            <p:cNvSpPr/>
            <p:nvPr/>
          </p:nvSpPr>
          <p:spPr bwMode="auto">
            <a:xfrm>
              <a:off x="6043033" y="-845518"/>
              <a:ext cx="95005" cy="43460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0" name="îṣlíḍe">
              <a:extLst>
                <a:ext uri="{FF2B5EF4-FFF2-40B4-BE49-F238E27FC236}">
                  <a16:creationId xmlns:a16="http://schemas.microsoft.com/office/drawing/2014/main" id="{F916A81E-729C-4D59-9E57-0648D08EE402}"/>
                </a:ext>
              </a:extLst>
            </p:cNvPr>
            <p:cNvSpPr/>
            <p:nvPr/>
          </p:nvSpPr>
          <p:spPr bwMode="auto">
            <a:xfrm>
              <a:off x="7283154" y="377419"/>
              <a:ext cx="60642" cy="53567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1" name="íṡľïḓe">
              <a:extLst>
                <a:ext uri="{FF2B5EF4-FFF2-40B4-BE49-F238E27FC236}">
                  <a16:creationId xmlns:a16="http://schemas.microsoft.com/office/drawing/2014/main" id="{DB1A0C3F-1578-4546-87F4-A30E9C0329EC}"/>
                </a:ext>
              </a:extLst>
            </p:cNvPr>
            <p:cNvSpPr/>
            <p:nvPr/>
          </p:nvSpPr>
          <p:spPr bwMode="auto">
            <a:xfrm>
              <a:off x="7711688" y="300606"/>
              <a:ext cx="40428" cy="54577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2" name="ïṧḷíḑé">
              <a:extLst>
                <a:ext uri="{FF2B5EF4-FFF2-40B4-BE49-F238E27FC236}">
                  <a16:creationId xmlns:a16="http://schemas.microsoft.com/office/drawing/2014/main" id="{30E22077-4360-47D0-8B58-83D8D4D3191E}"/>
                </a:ext>
              </a:extLst>
            </p:cNvPr>
            <p:cNvSpPr/>
            <p:nvPr/>
          </p:nvSpPr>
          <p:spPr bwMode="auto">
            <a:xfrm>
              <a:off x="6536251" y="1709511"/>
              <a:ext cx="70749" cy="61652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3" name="ïṣḷîďe">
              <a:extLst>
                <a:ext uri="{FF2B5EF4-FFF2-40B4-BE49-F238E27FC236}">
                  <a16:creationId xmlns:a16="http://schemas.microsoft.com/office/drawing/2014/main" id="{7F690763-6FF5-4644-BFBC-B90429C52602}"/>
                </a:ext>
              </a:extLst>
            </p:cNvPr>
            <p:cNvSpPr/>
            <p:nvPr/>
          </p:nvSpPr>
          <p:spPr bwMode="auto">
            <a:xfrm>
              <a:off x="6355337" y="-923341"/>
              <a:ext cx="74791" cy="63674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4" name="îṩľíďe">
              <a:extLst>
                <a:ext uri="{FF2B5EF4-FFF2-40B4-BE49-F238E27FC236}">
                  <a16:creationId xmlns:a16="http://schemas.microsoft.com/office/drawing/2014/main" id="{3F9BEB4F-50BA-4469-A504-1FB26DA96A87}"/>
                </a:ext>
              </a:extLst>
            </p:cNvPr>
            <p:cNvSpPr/>
            <p:nvPr/>
          </p:nvSpPr>
          <p:spPr bwMode="auto">
            <a:xfrm>
              <a:off x="5895472" y="-992068"/>
              <a:ext cx="83888" cy="62663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4167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594402" y="4155748"/>
            <a:ext cx="5549598" cy="6205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Lan </a:t>
            </a:r>
            <a:r>
              <a:rPr lang="en-US" altLang="zh-CN" sz="24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gửi</a:t>
            </a:r>
            <a:r>
              <a:rPr lang="en-US" altLang="zh-CN" sz="24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thư</a:t>
            </a:r>
            <a:r>
              <a:rPr lang="en-US" altLang="zh-CN" sz="24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cho</a:t>
            </a:r>
            <a:r>
              <a:rPr lang="en-US" altLang="zh-CN" sz="24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Hà</a:t>
            </a:r>
            <a:r>
              <a:rPr lang="en-US" altLang="zh-CN" sz="24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kể</a:t>
            </a:r>
            <a:r>
              <a:rPr lang="en-US" altLang="zh-CN" sz="24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về</a:t>
            </a:r>
            <a:r>
              <a:rPr lang="en-US" altLang="zh-CN" sz="24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quê</a:t>
            </a:r>
            <a:r>
              <a:rPr lang="en-US" altLang="zh-CN" sz="24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Lan.</a:t>
            </a:r>
            <a:endParaRPr lang="zh-CN" altLang="en-US" sz="2400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828800" y="2312677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828800" y="3026082"/>
            <a:ext cx="1765601" cy="27392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97852" y="3395288"/>
            <a:ext cx="1685833" cy="263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017264" y="3527491"/>
            <a:ext cx="1674030" cy="86773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038600" y="2034234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mũi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		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ngửi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977334" y="3416131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bụi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cỏ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87299" y="2405013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0"/>
            </p:custDataLst>
          </p:nvPr>
        </p:nvSpPr>
        <p:spPr>
          <a:xfrm>
            <a:off x="576103" y="2630222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360928"/>
            <a:ext cx="563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ÔN BÀI CŨ</a:t>
            </a:r>
          </a:p>
        </p:txBody>
      </p:sp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4466666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H_SubTitle_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48237" y="4944758"/>
            <a:ext cx="4876800" cy="71107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Lan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mời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Hà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lên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thăm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quê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Lan.</a:t>
            </a:r>
            <a:endParaRPr lang="zh-CN" altLang="en-US" sz="24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MH_Other_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80275" y="3829859"/>
            <a:ext cx="1467962" cy="115659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MH_SubTitle_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038600" y="2776990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dãy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núi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2333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66853"/>
          <a:stretch/>
        </p:blipFill>
        <p:spPr>
          <a:xfrm>
            <a:off x="9939" y="152400"/>
            <a:ext cx="9089218" cy="4495800"/>
          </a:xfrm>
        </p:spPr>
      </p:pic>
      <p:sp>
        <p:nvSpPr>
          <p:cNvPr id="7" name="TextBox 6"/>
          <p:cNvSpPr txBox="1"/>
          <p:nvPr/>
        </p:nvSpPr>
        <p:spPr>
          <a:xfrm>
            <a:off x="680714" y="5525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</a:rPr>
              <a:t>Ao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thu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lạnh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lẽo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nước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trong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veo</a:t>
            </a:r>
            <a:r>
              <a:rPr lang="en-US" sz="36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175" y="552586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thu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lạnh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ẽo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nước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trong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r>
              <a:rPr lang="en-US" sz="3600" b="1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7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0" y="51248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65140" y="2375393"/>
            <a:ext cx="21018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9407" y="2378423"/>
            <a:ext cx="20730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3636" y="2375393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8162" y="2375393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231" y="548205"/>
            <a:ext cx="4526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So </a:t>
            </a:r>
            <a:r>
              <a:rPr lang="en-US" sz="6600" b="1" dirty="0" err="1"/>
              <a:t>sánh</a:t>
            </a:r>
            <a:endParaRPr lang="en-US" sz="6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65140" y="2375393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7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0655" y="1662943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662943"/>
            <a:ext cx="107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00533" y="3048000"/>
            <a:ext cx="1593093" cy="953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48651" y="3048000"/>
            <a:ext cx="1593093" cy="953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eo</a:t>
            </a:r>
            <a:endParaRPr lang="en-US" sz="6602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01516" y="4048436"/>
            <a:ext cx="3222311" cy="953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2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6602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ẽo</a:t>
            </a:r>
            <a:endParaRPr lang="en-US" sz="6602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2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348" y="2448838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chµo    dao    s¸o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77" y="2466960"/>
            <a:ext cx="438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dÎo     ®Ïo       kÑo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852" y="2447960"/>
            <a:ext cx="361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600" b="1" dirty="0">
                <a:latin typeface=".VnAvant" pitchFamily="34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2000" b="1" dirty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486" y="2465134"/>
            <a:ext cx="415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600" b="1" dirty="0">
                <a:latin typeface=".VnAvant" pitchFamily="34" charset="0"/>
              </a:rPr>
              <a:t>  </a:t>
            </a:r>
            <a:r>
              <a:rPr lang="en-US" sz="1400" b="1" dirty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1000" b="1" dirty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   </a:t>
            </a:r>
            <a:r>
              <a:rPr lang="en-US" sz="2000" b="1" dirty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105" y="2670084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ng«i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807" y="5804660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c¸i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kÑo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645575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qu</a:t>
            </a:r>
            <a:r>
              <a:rPr lang="en-US" sz="3600" b="1" dirty="0">
                <a:latin typeface=".VnAvant" pitchFamily="34" charset="0"/>
              </a:rPr>
              <a:t>¶ </a:t>
            </a:r>
            <a:r>
              <a:rPr lang="en-US" sz="3600" b="1" dirty="0" err="1">
                <a:latin typeface=".VnAvant" pitchFamily="34" charset="0"/>
              </a:rPr>
              <a:t>t¸o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57545" r="70811" b="34256"/>
          <a:stretch/>
        </p:blipFill>
        <p:spPr>
          <a:xfrm>
            <a:off x="738557" y="160691"/>
            <a:ext cx="2614243" cy="2277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5" t="56542" r="49788" b="33458"/>
          <a:stretch/>
        </p:blipFill>
        <p:spPr>
          <a:xfrm>
            <a:off x="5623664" y="160691"/>
            <a:ext cx="2531041" cy="2531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60031" r="29945" b="34324"/>
          <a:stretch/>
        </p:blipFill>
        <p:spPr>
          <a:xfrm>
            <a:off x="901288" y="3810000"/>
            <a:ext cx="2984911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1" t="56364" r="5700" b="33636"/>
          <a:stretch/>
        </p:blipFill>
        <p:spPr>
          <a:xfrm>
            <a:off x="5562600" y="3657600"/>
            <a:ext cx="2893057" cy="1968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09328" y="5804660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ao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bÌo</a:t>
            </a:r>
            <a:endParaRPr lang="en-US" sz="3600" b="1" dirty="0">
              <a:latin typeface=".VnAvant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086600" y="3291906"/>
            <a:ext cx="762000" cy="140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24600" y="6430434"/>
            <a:ext cx="664375" cy="173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045678" y="3279913"/>
            <a:ext cx="832376" cy="140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31561" y="6412610"/>
            <a:ext cx="832376" cy="140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91183" y="6455090"/>
            <a:ext cx="832376" cy="140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4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"/>
            <a:ext cx="9144000" cy="68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74026" r="39095" b="5909"/>
          <a:stretch/>
        </p:blipFill>
        <p:spPr>
          <a:xfrm>
            <a:off x="0" y="274638"/>
            <a:ext cx="9081052" cy="4900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8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3.9|25.2|5.1|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1.7|4.8|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2|17|8|18.1|6.4|20|5.8|18.5|5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  <p:tag name="TIMING" val="|3.7|0.9|2.5|1.4|1.7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128</Words>
  <Application>Microsoft Office PowerPoint</Application>
  <PresentationFormat>On-screen Show (4:3)</PresentationFormat>
  <Paragraphs>35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#9Slide07 IcielCadena</vt:lpstr>
      <vt:lpstr>.VnAvant</vt:lpstr>
      <vt:lpstr>.VnTime</vt:lpstr>
      <vt:lpstr>Arial</vt:lpstr>
      <vt:lpstr>Arial-Rounded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Hong Nhung Nguyen Thi</cp:lastModifiedBy>
  <cp:revision>61</cp:revision>
  <dcterms:created xsi:type="dcterms:W3CDTF">2020-08-12T07:49:48Z</dcterms:created>
  <dcterms:modified xsi:type="dcterms:W3CDTF">2021-11-20T15:25:43Z</dcterms:modified>
</cp:coreProperties>
</file>