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313" r:id="rId2"/>
    <p:sldId id="256" r:id="rId3"/>
    <p:sldId id="259" r:id="rId4"/>
    <p:sldId id="261" r:id="rId5"/>
    <p:sldId id="274" r:id="rId6"/>
    <p:sldId id="286" r:id="rId7"/>
    <p:sldId id="262" r:id="rId8"/>
    <p:sldId id="268" r:id="rId9"/>
    <p:sldId id="311" r:id="rId10"/>
    <p:sldId id="260" r:id="rId11"/>
    <p:sldId id="269" r:id="rId12"/>
    <p:sldId id="257" r:id="rId13"/>
    <p:sldId id="265" r:id="rId14"/>
    <p:sldId id="263" r:id="rId15"/>
    <p:sldId id="267" r:id="rId16"/>
  </p:sldIdLst>
  <p:sldSz cx="9144000" cy="5143500" type="screen16x9"/>
  <p:notesSz cx="6858000" cy="9144000"/>
  <p:embeddedFontLst>
    <p:embeddedFont>
      <p:font typeface=".VnBodoniH" panose="020B7200000000000000" pitchFamily="34" charset="0"/>
      <p:regular r:id="rId18"/>
    </p:embeddedFont>
    <p:embeddedFont>
      <p:font typeface="Exo 2" panose="020B0604020202020204" charset="0"/>
      <p:regular r:id="rId19"/>
      <p:bold r:id="rId20"/>
      <p:italic r:id="rId21"/>
      <p:boldItalic r:id="rId22"/>
    </p:embeddedFont>
    <p:embeddedFont>
      <p:font typeface="Lexend Deca" panose="020B0604020202020204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B56E-553E-4C30-9A11-4A77D6C1DF38}">
  <a:tblStyle styleId="{9E86B56E-553E-4C30-9A11-4A77D6C1D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>
        <dgm:presLayoutVars>
          <dgm:bulletEnabled val="1"/>
        </dgm:presLayoutVars>
      </dgm:prSet>
      <dgm:spPr/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>
        <dgm:presLayoutVars>
          <dgm:bulletEnabled val="1"/>
        </dgm:presLayoutVars>
      </dgm:prSet>
      <dgm:spPr/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 custT="1"/>
      <dgm:spPr/>
      <dgm:t>
        <a:bodyPr/>
        <a:lstStyle/>
        <a:p>
          <a:pPr algn="ctr"/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dirty="0">
            <a:solidFill>
              <a:schemeClr val="bg1">
                <a:lumMod val="10000"/>
              </a:schemeClr>
            </a:solidFill>
          </a:endParaRP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 custLinFactNeighborX="1848" custLinFactNeighborY="-3571">
        <dgm:presLayoutVars>
          <dgm:bulletEnabled val="1"/>
        </dgm:presLayoutVars>
      </dgm:prSet>
      <dgm:spPr/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 custLinFactNeighborX="1680" custLinFactNeighborY="-3571">
        <dgm:presLayoutVars>
          <dgm:bulletEnabled val="1"/>
        </dgm:presLayoutVars>
      </dgm:prSet>
      <dgm:spPr/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58ABB-0587-4D95-BB16-D5EAC4478E2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105324-A6B9-40A6-B6E1-F1D7A105090B}">
      <dgm:prSet custT="1"/>
      <dgm:spPr/>
      <dgm:t>
        <a:bodyPr/>
        <a:lstStyle/>
        <a:p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dirty="0">
            <a:solidFill>
              <a:schemeClr val="bg1">
                <a:lumMod val="10000"/>
              </a:schemeClr>
            </a:solidFill>
          </a:endParaRPr>
        </a:p>
      </dgm:t>
    </dgm:pt>
    <dgm:pt modelId="{B566F3CC-5F05-4DBC-B65B-F68327335BA4}" type="parTrans" cxnId="{EE235429-7DB2-4E0B-BE86-920C9BBC7248}">
      <dgm:prSet/>
      <dgm:spPr/>
      <dgm:t>
        <a:bodyPr/>
        <a:lstStyle/>
        <a:p>
          <a:endParaRPr lang="en-US"/>
        </a:p>
      </dgm:t>
    </dgm:pt>
    <dgm:pt modelId="{EDCA8CE5-E672-460A-9141-6EBEC1E3D569}" type="sibTrans" cxnId="{EE235429-7DB2-4E0B-BE86-920C9BBC7248}">
      <dgm:prSet/>
      <dgm:spPr/>
      <dgm:t>
        <a:bodyPr/>
        <a:lstStyle/>
        <a:p>
          <a:endParaRPr lang="en-US"/>
        </a:p>
      </dgm:t>
    </dgm:pt>
    <dgm:pt modelId="{668D917C-3277-4433-8626-B8FC79347ED2}">
      <dgm:prSet custT="1"/>
      <dgm:spPr/>
      <dgm:t>
        <a:bodyPr/>
        <a:lstStyle/>
        <a:p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62F3A94-2A71-4BE4-81E9-9FBD1F1CC186}" type="parTrans" cxnId="{A2FF4C97-0BEF-4305-9431-125CECBF74F9}">
      <dgm:prSet/>
      <dgm:spPr/>
      <dgm:t>
        <a:bodyPr/>
        <a:lstStyle/>
        <a:p>
          <a:endParaRPr lang="en-US"/>
        </a:p>
      </dgm:t>
    </dgm:pt>
    <dgm:pt modelId="{BB784875-4FAD-418C-A4C5-A57C3A556946}" type="sibTrans" cxnId="{A2FF4C97-0BEF-4305-9431-125CECBF74F9}">
      <dgm:prSet/>
      <dgm:spPr/>
      <dgm:t>
        <a:bodyPr/>
        <a:lstStyle/>
        <a:p>
          <a:endParaRPr lang="en-US"/>
        </a:p>
      </dgm:t>
    </dgm:pt>
    <dgm:pt modelId="{B92ECBEA-E40D-46D6-B6D2-1976D6559351}" type="pres">
      <dgm:prSet presAssocID="{3DF58ABB-0587-4D95-BB16-D5EAC4478E21}" presName="CompostProcess" presStyleCnt="0">
        <dgm:presLayoutVars>
          <dgm:dir/>
          <dgm:resizeHandles val="exact"/>
        </dgm:presLayoutVars>
      </dgm:prSet>
      <dgm:spPr/>
    </dgm:pt>
    <dgm:pt modelId="{6C03B2EF-97EC-402B-B75D-872B3D6FD510}" type="pres">
      <dgm:prSet presAssocID="{3DF58ABB-0587-4D95-BB16-D5EAC4478E21}" presName="arrow" presStyleLbl="bgShp" presStyleIdx="0" presStyleCnt="1"/>
      <dgm:spPr/>
    </dgm:pt>
    <dgm:pt modelId="{F137E33A-4770-450E-8121-8FA8BE5F28C5}" type="pres">
      <dgm:prSet presAssocID="{3DF58ABB-0587-4D95-BB16-D5EAC4478E21}" presName="linearProcess" presStyleCnt="0"/>
      <dgm:spPr/>
    </dgm:pt>
    <dgm:pt modelId="{9C841281-20E2-4A40-BDFF-8C95CB916C5E}" type="pres">
      <dgm:prSet presAssocID="{88105324-A6B9-40A6-B6E1-F1D7A105090B}" presName="textNode" presStyleLbl="node1" presStyleIdx="0" presStyleCnt="2" custScaleY="116422">
        <dgm:presLayoutVars>
          <dgm:bulletEnabled val="1"/>
        </dgm:presLayoutVars>
      </dgm:prSet>
      <dgm:spPr/>
    </dgm:pt>
    <dgm:pt modelId="{EE76E329-BE69-4502-A490-2FA87F9499AB}" type="pres">
      <dgm:prSet presAssocID="{EDCA8CE5-E672-460A-9141-6EBEC1E3D569}" presName="sibTrans" presStyleCnt="0"/>
      <dgm:spPr/>
    </dgm:pt>
    <dgm:pt modelId="{C53DC9C2-490B-4623-BE24-3BE0F9F2E06C}" type="pres">
      <dgm:prSet presAssocID="{668D917C-3277-4433-8626-B8FC79347ED2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EE235429-7DB2-4E0B-BE86-920C9BBC7248}" srcId="{3DF58ABB-0587-4D95-BB16-D5EAC4478E21}" destId="{88105324-A6B9-40A6-B6E1-F1D7A105090B}" srcOrd="0" destOrd="0" parTransId="{B566F3CC-5F05-4DBC-B65B-F68327335BA4}" sibTransId="{EDCA8CE5-E672-460A-9141-6EBEC1E3D569}"/>
    <dgm:cxn modelId="{8C75BA2A-88FF-4853-83B7-76227909C329}" type="presOf" srcId="{668D917C-3277-4433-8626-B8FC79347ED2}" destId="{C53DC9C2-490B-4623-BE24-3BE0F9F2E06C}" srcOrd="0" destOrd="0" presId="urn:microsoft.com/office/officeart/2005/8/layout/hProcess9"/>
    <dgm:cxn modelId="{14E65D87-0969-40BD-83BD-5E225AA287E2}" type="presOf" srcId="{88105324-A6B9-40A6-B6E1-F1D7A105090B}" destId="{9C841281-20E2-4A40-BDFF-8C95CB916C5E}" srcOrd="0" destOrd="0" presId="urn:microsoft.com/office/officeart/2005/8/layout/hProcess9"/>
    <dgm:cxn modelId="{A2FF4C97-0BEF-4305-9431-125CECBF74F9}" srcId="{3DF58ABB-0587-4D95-BB16-D5EAC4478E21}" destId="{668D917C-3277-4433-8626-B8FC79347ED2}" srcOrd="1" destOrd="0" parTransId="{162F3A94-2A71-4BE4-81E9-9FBD1F1CC186}" sibTransId="{BB784875-4FAD-418C-A4C5-A57C3A556946}"/>
    <dgm:cxn modelId="{0ED34EF7-6266-4955-B7A2-B85595F66A63}" type="presOf" srcId="{3DF58ABB-0587-4D95-BB16-D5EAC4478E21}" destId="{B92ECBEA-E40D-46D6-B6D2-1976D6559351}" srcOrd="0" destOrd="0" presId="urn:microsoft.com/office/officeart/2005/8/layout/hProcess9"/>
    <dgm:cxn modelId="{754749E9-2178-470F-977D-C55490761F9D}" type="presParOf" srcId="{B92ECBEA-E40D-46D6-B6D2-1976D6559351}" destId="{6C03B2EF-97EC-402B-B75D-872B3D6FD510}" srcOrd="0" destOrd="0" presId="urn:microsoft.com/office/officeart/2005/8/layout/hProcess9"/>
    <dgm:cxn modelId="{58BFBBA7-DD41-415C-A436-D67EF228ECFB}" type="presParOf" srcId="{B92ECBEA-E40D-46D6-B6D2-1976D6559351}" destId="{F137E33A-4770-450E-8121-8FA8BE5F28C5}" srcOrd="1" destOrd="0" presId="urn:microsoft.com/office/officeart/2005/8/layout/hProcess9"/>
    <dgm:cxn modelId="{1D9B352A-E2B6-4F90-84B8-12F335E69ED4}" type="presParOf" srcId="{F137E33A-4770-450E-8121-8FA8BE5F28C5}" destId="{9C841281-20E2-4A40-BDFF-8C95CB916C5E}" srcOrd="0" destOrd="0" presId="urn:microsoft.com/office/officeart/2005/8/layout/hProcess9"/>
    <dgm:cxn modelId="{AD48CF3D-1885-4ABC-B3D3-0FE269AB720F}" type="presParOf" srcId="{F137E33A-4770-450E-8121-8FA8BE5F28C5}" destId="{EE76E329-BE69-4502-A490-2FA87F9499AB}" srcOrd="1" destOrd="0" presId="urn:microsoft.com/office/officeart/2005/8/layout/hProcess9"/>
    <dgm:cxn modelId="{825E0C68-549B-4D5A-831F-EBEF4AE24CF3}" type="presParOf" srcId="{F137E33A-4770-450E-8121-8FA8BE5F28C5}" destId="{C53DC9C2-490B-4623-BE24-3BE0F9F2E0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825B6-DD98-4C5A-BFA4-4E42688978B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A87666E0-EA8F-4BF4-A57C-1E5F866071C2}">
      <dgm:prSet custT="1"/>
      <dgm:spPr/>
      <dgm:t>
        <a:bodyPr/>
        <a:lstStyle/>
        <a:p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C82780C0-82FF-422D-A5FB-6003FC2A2390}" type="par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EBD7BA3C-6543-417F-A12A-95923D98F337}" type="sib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65A1C48B-E8CF-4401-8191-7974F8FA1D6B}" type="pres">
      <dgm:prSet presAssocID="{7AD825B6-DD98-4C5A-BFA4-4E42688978B5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E52925B-353A-4488-B6D9-1396782A0773}" type="pres">
      <dgm:prSet presAssocID="{A87666E0-EA8F-4BF4-A57C-1E5F866071C2}" presName="Parent" presStyleLbl="node1" presStyleIdx="0" presStyleCnt="1">
        <dgm:presLayoutVars>
          <dgm:chMax val="4"/>
          <dgm:chPref val="3"/>
        </dgm:presLayoutVars>
      </dgm:prSet>
      <dgm:spPr/>
    </dgm:pt>
  </dgm:ptLst>
  <dgm:cxnLst>
    <dgm:cxn modelId="{7D22657C-3645-491A-8B82-C63BA4A244F3}" type="presOf" srcId="{A87666E0-EA8F-4BF4-A57C-1E5F866071C2}" destId="{0E52925B-353A-4488-B6D9-1396782A0773}" srcOrd="0" destOrd="0" presId="urn:microsoft.com/office/officeart/2011/layout/RadialPictureList"/>
    <dgm:cxn modelId="{E25C1EDE-5225-4E45-91DC-E3F89591811F}" srcId="{7AD825B6-DD98-4C5A-BFA4-4E42688978B5}" destId="{A87666E0-EA8F-4BF4-A57C-1E5F866071C2}" srcOrd="0" destOrd="0" parTransId="{C82780C0-82FF-422D-A5FB-6003FC2A2390}" sibTransId="{EBD7BA3C-6543-417F-A12A-95923D98F337}"/>
    <dgm:cxn modelId="{928004EC-3213-4A2B-A7FF-B55B964A2203}" type="presOf" srcId="{7AD825B6-DD98-4C5A-BFA4-4E42688978B5}" destId="{65A1C48B-E8CF-4401-8191-7974F8FA1D6B}" srcOrd="0" destOrd="0" presId="urn:microsoft.com/office/officeart/2011/layout/RadialPictureList"/>
    <dgm:cxn modelId="{219C9B33-D3E3-45A1-8752-A83C29474F31}" type="presParOf" srcId="{65A1C48B-E8CF-4401-8191-7974F8FA1D6B}" destId="{0E52925B-353A-4488-B6D9-1396782A0773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B5B5B-B21A-471E-8E71-AA4F613CB238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CD43C5-95F8-4D9A-815C-E69BD6B834F3}">
      <dgm:prSet phldrT="[Text]"/>
      <dgm:spPr/>
      <dgm:t>
        <a:bodyPr/>
        <a:lstStyle/>
        <a:p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361D8344-9DC6-42D7-A482-76493916F7CA}" type="parTrans" cxnId="{9AD3D745-505F-405D-ADAE-27262B50D243}">
      <dgm:prSet/>
      <dgm:spPr/>
      <dgm:t>
        <a:bodyPr/>
        <a:lstStyle/>
        <a:p>
          <a:endParaRPr lang="en-US"/>
        </a:p>
      </dgm:t>
    </dgm:pt>
    <dgm:pt modelId="{839F2B45-A246-44EA-96CD-0F6E246E1C35}" type="sibTrans" cxnId="{9AD3D745-505F-405D-ADAE-27262B50D243}">
      <dgm:prSet/>
      <dgm:spPr/>
      <dgm:t>
        <a:bodyPr/>
        <a:lstStyle/>
        <a:p>
          <a:endParaRPr lang="en-US"/>
        </a:p>
      </dgm:t>
    </dgm:pt>
    <dgm:pt modelId="{8F30E788-B1FF-4207-9C39-B147F34B119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A3ED9D5C-CFF2-456E-B7CE-FCA28C124BA3}" type="parTrans" cxnId="{BAABF8C1-C5D7-4646-A0B4-A747E4F3FF9B}">
      <dgm:prSet/>
      <dgm:spPr/>
      <dgm:t>
        <a:bodyPr/>
        <a:lstStyle/>
        <a:p>
          <a:endParaRPr lang="en-US"/>
        </a:p>
      </dgm:t>
    </dgm:pt>
    <dgm:pt modelId="{6A2169A5-DA5E-4DAC-B84E-9E2E0C7518E7}" type="sibTrans" cxnId="{BAABF8C1-C5D7-4646-A0B4-A747E4F3FF9B}">
      <dgm:prSet/>
      <dgm:spPr/>
      <dgm:t>
        <a:bodyPr/>
        <a:lstStyle/>
        <a:p>
          <a:endParaRPr lang="en-US"/>
        </a:p>
      </dgm:t>
    </dgm:pt>
    <dgm:pt modelId="{049158B3-B56E-434D-A79D-7EE2DF121A60}" type="pres">
      <dgm:prSet presAssocID="{870B5B5B-B21A-471E-8E71-AA4F613CB238}" presName="compositeShape" presStyleCnt="0">
        <dgm:presLayoutVars>
          <dgm:chMax val="2"/>
          <dgm:dir/>
          <dgm:resizeHandles val="exact"/>
        </dgm:presLayoutVars>
      </dgm:prSet>
      <dgm:spPr/>
    </dgm:pt>
    <dgm:pt modelId="{7825274F-1AD6-4BD4-9142-48559EA2C94A}" type="pres">
      <dgm:prSet presAssocID="{5CCD43C5-95F8-4D9A-815C-E69BD6B834F3}" presName="upArrow" presStyleLbl="node1" presStyleIdx="0" presStyleCnt="2" custScaleX="69101"/>
      <dgm:spPr/>
    </dgm:pt>
    <dgm:pt modelId="{50C65F75-BD65-4423-881D-7F6B58ACCBB0}" type="pres">
      <dgm:prSet presAssocID="{5CCD43C5-95F8-4D9A-815C-E69BD6B834F3}" presName="upArrowText" presStyleLbl="revTx" presStyleIdx="0" presStyleCnt="2" custScaleX="123509" custLinFactNeighborX="13737" custLinFactNeighborY="9565">
        <dgm:presLayoutVars>
          <dgm:chMax val="0"/>
          <dgm:bulletEnabled val="1"/>
        </dgm:presLayoutVars>
      </dgm:prSet>
      <dgm:spPr/>
    </dgm:pt>
    <dgm:pt modelId="{A98E541C-E9C3-4A92-B154-D160B02C467F}" type="pres">
      <dgm:prSet presAssocID="{8F30E788-B1FF-4207-9C39-B147F34B1194}" presName="downArrow" presStyleLbl="node1" presStyleIdx="1" presStyleCnt="2" custScaleX="70841"/>
      <dgm:spPr/>
    </dgm:pt>
    <dgm:pt modelId="{B00216EB-D05D-492D-AD2B-F5E156F219EE}" type="pres">
      <dgm:prSet presAssocID="{8F30E788-B1FF-4207-9C39-B147F34B1194}" presName="downArrowText" presStyleLbl="revTx" presStyleIdx="1" presStyleCnt="2" custScaleX="123237" custLinFactNeighborX="9744" custLinFactNeighborY="8215">
        <dgm:presLayoutVars>
          <dgm:chMax val="0"/>
          <dgm:bulletEnabled val="1"/>
        </dgm:presLayoutVars>
      </dgm:prSet>
      <dgm:spPr/>
    </dgm:pt>
  </dgm:ptLst>
  <dgm:cxnLst>
    <dgm:cxn modelId="{4CD64D45-4A54-4875-AE43-7251E814200F}" type="presOf" srcId="{8F30E788-B1FF-4207-9C39-B147F34B1194}" destId="{B00216EB-D05D-492D-AD2B-F5E156F219EE}" srcOrd="0" destOrd="0" presId="urn:microsoft.com/office/officeart/2005/8/layout/arrow4"/>
    <dgm:cxn modelId="{9AD3D745-505F-405D-ADAE-27262B50D243}" srcId="{870B5B5B-B21A-471E-8E71-AA4F613CB238}" destId="{5CCD43C5-95F8-4D9A-815C-E69BD6B834F3}" srcOrd="0" destOrd="0" parTransId="{361D8344-9DC6-42D7-A482-76493916F7CA}" sibTransId="{839F2B45-A246-44EA-96CD-0F6E246E1C35}"/>
    <dgm:cxn modelId="{0753B6BB-EC78-4CB9-98C1-F1C93DBFE60E}" type="presOf" srcId="{5CCD43C5-95F8-4D9A-815C-E69BD6B834F3}" destId="{50C65F75-BD65-4423-881D-7F6B58ACCBB0}" srcOrd="0" destOrd="0" presId="urn:microsoft.com/office/officeart/2005/8/layout/arrow4"/>
    <dgm:cxn modelId="{BAABF8C1-C5D7-4646-A0B4-A747E4F3FF9B}" srcId="{870B5B5B-B21A-471E-8E71-AA4F613CB238}" destId="{8F30E788-B1FF-4207-9C39-B147F34B1194}" srcOrd="1" destOrd="0" parTransId="{A3ED9D5C-CFF2-456E-B7CE-FCA28C124BA3}" sibTransId="{6A2169A5-DA5E-4DAC-B84E-9E2E0C7518E7}"/>
    <dgm:cxn modelId="{1E1C3BD5-3442-4061-9188-DA3989A48329}" type="presOf" srcId="{870B5B5B-B21A-471E-8E71-AA4F613CB238}" destId="{049158B3-B56E-434D-A79D-7EE2DF121A60}" srcOrd="0" destOrd="0" presId="urn:microsoft.com/office/officeart/2005/8/layout/arrow4"/>
    <dgm:cxn modelId="{03886951-D4A4-4809-A28D-1CAB91CBF610}" type="presParOf" srcId="{049158B3-B56E-434D-A79D-7EE2DF121A60}" destId="{7825274F-1AD6-4BD4-9142-48559EA2C94A}" srcOrd="0" destOrd="0" presId="urn:microsoft.com/office/officeart/2005/8/layout/arrow4"/>
    <dgm:cxn modelId="{53DE3381-F16B-460C-8F52-AB012C0D09AC}" type="presParOf" srcId="{049158B3-B56E-434D-A79D-7EE2DF121A60}" destId="{50C65F75-BD65-4423-881D-7F6B58ACCBB0}" srcOrd="1" destOrd="0" presId="urn:microsoft.com/office/officeart/2005/8/layout/arrow4"/>
    <dgm:cxn modelId="{2C717BA7-EBDC-4966-BA28-1F65A8708EC4}" type="presParOf" srcId="{049158B3-B56E-434D-A79D-7EE2DF121A60}" destId="{A98E541C-E9C3-4A92-B154-D160B02C467F}" srcOrd="2" destOrd="0" presId="urn:microsoft.com/office/officeart/2005/8/layout/arrow4"/>
    <dgm:cxn modelId="{29A9C94A-0A08-4D9C-88A3-B3066939C63B}" type="presParOf" srcId="{049158B3-B56E-434D-A79D-7EE2DF121A60}" destId="{B00216EB-D05D-492D-AD2B-F5E156F219E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12025" y="1533179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12025" y="1533179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33370" y="2683063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2683063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63562" y="1505804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63562" y="1505804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84903" y="2655688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4903" y="2655688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B2EF-97EC-402B-B75D-872B3D6FD510}">
      <dsp:nvSpPr>
        <dsp:cNvPr id="0" name=""/>
        <dsp:cNvSpPr/>
      </dsp:nvSpPr>
      <dsp:spPr>
        <a:xfrm>
          <a:off x="211489" y="0"/>
          <a:ext cx="2396879" cy="22339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41281-20E2-4A40-BDFF-8C95CB916C5E}">
      <dsp:nvSpPr>
        <dsp:cNvPr id="0" name=""/>
        <dsp:cNvSpPr/>
      </dsp:nvSpPr>
      <dsp:spPr>
        <a:xfrm>
          <a:off x="791" y="596821"/>
          <a:ext cx="1349174" cy="1040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1576" y="647606"/>
        <a:ext cx="1247604" cy="938769"/>
      </dsp:txXfrm>
    </dsp:sp>
    <dsp:sp modelId="{C53DC9C2-490B-4623-BE24-3BE0F9F2E06C}">
      <dsp:nvSpPr>
        <dsp:cNvPr id="0" name=""/>
        <dsp:cNvSpPr/>
      </dsp:nvSpPr>
      <dsp:spPr>
        <a:xfrm>
          <a:off x="1469892" y="670194"/>
          <a:ext cx="1349174" cy="893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513514" y="713816"/>
        <a:ext cx="1261930" cy="806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925B-353A-4488-B6D9-1396782A0773}">
      <dsp:nvSpPr>
        <dsp:cNvPr id="0" name=""/>
        <dsp:cNvSpPr/>
      </dsp:nvSpPr>
      <dsp:spPr>
        <a:xfrm>
          <a:off x="292936" y="0"/>
          <a:ext cx="2233983" cy="2233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20095" y="327159"/>
        <a:ext cx="1579665" cy="1579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74F-1AD6-4BD4-9142-48559EA2C94A}">
      <dsp:nvSpPr>
        <dsp:cNvPr id="0" name=""/>
        <dsp:cNvSpPr/>
      </dsp:nvSpPr>
      <dsp:spPr>
        <a:xfrm>
          <a:off x="169746" y="0"/>
          <a:ext cx="768304" cy="83389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5F75-BD65-4423-881D-7F6B58ACCBB0}">
      <dsp:nvSpPr>
        <dsp:cNvPr id="0" name=""/>
        <dsp:cNvSpPr/>
      </dsp:nvSpPr>
      <dsp:spPr>
        <a:xfrm>
          <a:off x="1191935" y="79761"/>
          <a:ext cx="3037296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1935" y="79761"/>
        <a:ext cx="3037296" cy="833892"/>
      </dsp:txXfrm>
    </dsp:sp>
    <dsp:sp modelId="{A98E541C-E9C3-4A92-B154-D160B02C467F}">
      <dsp:nvSpPr>
        <dsp:cNvPr id="0" name=""/>
        <dsp:cNvSpPr/>
      </dsp:nvSpPr>
      <dsp:spPr>
        <a:xfrm>
          <a:off x="493630" y="903384"/>
          <a:ext cx="787650" cy="833892"/>
        </a:xfrm>
        <a:prstGeom prst="downArrow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16EB-D05D-492D-AD2B-F5E156F219EE}">
      <dsp:nvSpPr>
        <dsp:cNvPr id="0" name=""/>
        <dsp:cNvSpPr/>
      </dsp:nvSpPr>
      <dsp:spPr>
        <a:xfrm>
          <a:off x="1360767" y="903384"/>
          <a:ext cx="3030607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360767" y="903384"/>
        <a:ext cx="3030607" cy="83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96d0e160d_0_18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96d0e160d_0_18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96d0e160d_0_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96d0e160d_0_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e96d0e160d_0_13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e96d0e160d_0_13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e96d0e160d_0_2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e96d0e160d_0_2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e96d0e160d_0_37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e96d0e160d_0_37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8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df7eaf6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df7eaf6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75" y="1104425"/>
            <a:ext cx="3341400" cy="230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62075" y="3765352"/>
            <a:ext cx="3453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27375" y="-9475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76250" y="46737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44100" y="7667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rot="5400000" flipH="1">
            <a:off x="-1216391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5400000" flipH="1">
            <a:off x="5195924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160525" y="1034575"/>
            <a:ext cx="6822900" cy="3273900"/>
          </a:xfrm>
          <a:prstGeom prst="roundRect">
            <a:avLst>
              <a:gd name="adj" fmla="val 335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9801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22541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1160525" y="711688"/>
            <a:ext cx="547100" cy="84300"/>
            <a:chOff x="904575" y="816225"/>
            <a:chExt cx="547100" cy="84300"/>
          </a:xfrm>
        </p:grpSpPr>
        <p:sp>
          <p:nvSpPr>
            <p:cNvPr id="124" name="Google Shape;124;p1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5"/>
          <p:cNvSpPr/>
          <p:nvPr/>
        </p:nvSpPr>
        <p:spPr>
          <a:xfrm>
            <a:off x="2916225" y="-9347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8623275" y="25270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402450" y="4682825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 rot="-5400000">
            <a:off x="3495849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526600" y="579900"/>
            <a:ext cx="67311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944075" y="2093175"/>
            <a:ext cx="4423500" cy="21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44075" y="826025"/>
            <a:ext cx="31977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8353400" y="-524975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8353400" y="4589550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2"/>
          </p:nvPr>
        </p:nvSpPr>
        <p:spPr>
          <a:xfrm>
            <a:off x="1749238" y="3068225"/>
            <a:ext cx="2360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3"/>
          </p:nvPr>
        </p:nvSpPr>
        <p:spPr>
          <a:xfrm>
            <a:off x="5034350" y="3068225"/>
            <a:ext cx="2360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34354" y="3632050"/>
            <a:ext cx="23604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4"/>
          </p:nvPr>
        </p:nvSpPr>
        <p:spPr>
          <a:xfrm>
            <a:off x="1749400" y="3632050"/>
            <a:ext cx="2360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17"/>
          <p:cNvSpPr/>
          <p:nvPr/>
        </p:nvSpPr>
        <p:spPr>
          <a:xfrm flipH="1">
            <a:off x="8888800" y="157262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 flipH="1">
            <a:off x="-1021750" y="334085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5400000" flipH="1">
            <a:off x="1133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flipH="1">
            <a:off x="8888800" y="289987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flipH="1">
            <a:off x="-1021750" y="1496175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2"/>
          </p:nvPr>
        </p:nvSpPr>
        <p:spPr>
          <a:xfrm>
            <a:off x="2253500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225350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3"/>
          </p:nvPr>
        </p:nvSpPr>
        <p:spPr>
          <a:xfrm>
            <a:off x="4912333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4"/>
          </p:nvPr>
        </p:nvSpPr>
        <p:spPr>
          <a:xfrm>
            <a:off x="4912329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5"/>
          </p:nvPr>
        </p:nvSpPr>
        <p:spPr>
          <a:xfrm>
            <a:off x="2253500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6"/>
          </p:nvPr>
        </p:nvSpPr>
        <p:spPr>
          <a:xfrm>
            <a:off x="22535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7"/>
          </p:nvPr>
        </p:nvSpPr>
        <p:spPr>
          <a:xfrm>
            <a:off x="4912333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8"/>
          </p:nvPr>
        </p:nvSpPr>
        <p:spPr>
          <a:xfrm>
            <a:off x="491232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 flipH="1">
            <a:off x="8888800" y="2556600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 flipH="1">
            <a:off x="-1021750" y="145340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4859100" y="1751575"/>
            <a:ext cx="35649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 rot="-5400000">
            <a:off x="35277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596750" y="1474300"/>
            <a:ext cx="35265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969188" y="1192563"/>
            <a:ext cx="547100" cy="84300"/>
            <a:chOff x="904575" y="816225"/>
            <a:chExt cx="547100" cy="84300"/>
          </a:xfrm>
        </p:grpSpPr>
        <p:sp>
          <p:nvSpPr>
            <p:cNvPr id="306" name="Google Shape;306;p31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1"/>
          <p:cNvGrpSpPr/>
          <p:nvPr/>
        </p:nvGrpSpPr>
        <p:grpSpPr>
          <a:xfrm rot="-1792648">
            <a:off x="3432153" y="1272947"/>
            <a:ext cx="435521" cy="423106"/>
            <a:chOff x="1941475" y="3728125"/>
            <a:chExt cx="304325" cy="295650"/>
          </a:xfrm>
        </p:grpSpPr>
        <p:sp>
          <p:nvSpPr>
            <p:cNvPr id="310" name="Google Shape;310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/>
          <p:nvPr/>
        </p:nvSpPr>
        <p:spPr>
          <a:xfrm>
            <a:off x="3460475" y="-10366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8487675" y="32838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/>
          <p:nvPr/>
        </p:nvSpPr>
        <p:spPr>
          <a:xfrm rot="5400000" flipH="1">
            <a:off x="205334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4965125" y="1474300"/>
            <a:ext cx="35127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 flipH="1">
            <a:off x="7498113" y="1192563"/>
            <a:ext cx="547100" cy="84300"/>
            <a:chOff x="904575" y="816225"/>
            <a:chExt cx="547100" cy="84300"/>
          </a:xfrm>
        </p:grpSpPr>
        <p:sp>
          <p:nvSpPr>
            <p:cNvPr id="318" name="Google Shape;318;p3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32"/>
          <p:cNvSpPr/>
          <p:nvPr/>
        </p:nvSpPr>
        <p:spPr>
          <a:xfrm flipH="1">
            <a:off x="5974625" y="-866075"/>
            <a:ext cx="1376100" cy="1403700"/>
          </a:xfrm>
          <a:prstGeom prst="roundRect">
            <a:avLst>
              <a:gd name="adj" fmla="val 89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/>
          <p:nvPr/>
        </p:nvSpPr>
        <p:spPr>
          <a:xfrm flipH="1">
            <a:off x="-1039550" y="3349800"/>
            <a:ext cx="1376100" cy="1403700"/>
          </a:xfrm>
          <a:prstGeom prst="roundRect">
            <a:avLst>
              <a:gd name="adj" fmla="val 1210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2"/>
          <p:cNvGrpSpPr/>
          <p:nvPr/>
        </p:nvGrpSpPr>
        <p:grpSpPr>
          <a:xfrm rot="-524496" flipH="1">
            <a:off x="597311" y="733444"/>
            <a:ext cx="435527" cy="423112"/>
            <a:chOff x="1941475" y="3728125"/>
            <a:chExt cx="304325" cy="295650"/>
          </a:xfrm>
        </p:grpSpPr>
        <p:sp>
          <p:nvSpPr>
            <p:cNvPr id="324" name="Google Shape;324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 rot="1792648" flipH="1">
            <a:off x="4757726" y="1783247"/>
            <a:ext cx="435521" cy="423106"/>
            <a:chOff x="1941475" y="3728125"/>
            <a:chExt cx="304325" cy="295650"/>
          </a:xfrm>
        </p:grpSpPr>
        <p:sp>
          <p:nvSpPr>
            <p:cNvPr id="327" name="Google Shape;327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5400000">
            <a:off x="4775799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122400" y="9795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22400" y="3897207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424000" y="43265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935150" y="46868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5400000" flipH="1">
            <a:off x="1073068" y="-1125257"/>
            <a:ext cx="5174619" cy="7362896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80500" y="767850"/>
            <a:ext cx="8583000" cy="40242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 sz="1200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2"/>
          </p:nvPr>
        </p:nvSpPr>
        <p:spPr>
          <a:xfrm>
            <a:off x="1532600" y="2915825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3"/>
          </p:nvPr>
        </p:nvSpPr>
        <p:spPr>
          <a:xfrm>
            <a:off x="4845663" y="2915825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845667" y="3327250"/>
            <a:ext cx="27237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32788" y="3327250"/>
            <a:ext cx="27234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113150" y="101772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646075" y="1804900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5400000" flipH="1">
            <a:off x="-80416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578500" y="579900"/>
            <a:ext cx="80676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1325325" y="2579925"/>
            <a:ext cx="4215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25349" y="1696500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-5400000" flipH="1">
            <a:off x="5195924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rot="5400000" flipH="1">
            <a:off x="-1216391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1160525" y="1034575"/>
            <a:ext cx="6822900" cy="3273900"/>
          </a:xfrm>
          <a:prstGeom prst="roundRect">
            <a:avLst>
              <a:gd name="adj" fmla="val 417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472400" y="1491175"/>
            <a:ext cx="6199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1160525" y="711688"/>
            <a:ext cx="547100" cy="84300"/>
            <a:chOff x="904575" y="816225"/>
            <a:chExt cx="547100" cy="84300"/>
          </a:xfrm>
        </p:grpSpPr>
        <p:sp>
          <p:nvSpPr>
            <p:cNvPr id="53" name="Google Shape;53;p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8"/>
          <p:cNvSpPr/>
          <p:nvPr/>
        </p:nvSpPr>
        <p:spPr>
          <a:xfrm>
            <a:off x="-1113150" y="101772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5452625" y="-1003900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8807100" y="205397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2375475" y="480912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97525" y="2861500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867775" y="1358250"/>
            <a:ext cx="49611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6091925" y="-836800"/>
            <a:ext cx="1376100" cy="1403700"/>
          </a:xfrm>
          <a:prstGeom prst="roundRect">
            <a:avLst>
              <a:gd name="adj" fmla="val 648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839625" y="3260025"/>
            <a:ext cx="1376100" cy="1403700"/>
          </a:xfrm>
          <a:prstGeom prst="roundRect">
            <a:avLst>
              <a:gd name="adj" fmla="val 771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75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CB204A-EDB8-42A5-AB29-CB77DD7E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53" y="1586527"/>
            <a:ext cx="6466505" cy="2421502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</a:rPr>
              <a:t>NHIỆT LIỆT CHÀO MỪNG QUÝ THẦY CÔ VÀ CÁC EM </a:t>
            </a:r>
            <a:br>
              <a:rPr lang="en-US" sz="4800" dirty="0">
                <a:solidFill>
                  <a:srgbClr val="002060"/>
                </a:solidFill>
              </a:rPr>
            </a:br>
            <a:r>
              <a:rPr lang="en-US" sz="4800" dirty="0">
                <a:solidFill>
                  <a:srgbClr val="002060"/>
                </a:solidFill>
              </a:rPr>
              <a:t>HỌC SINH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DD568-2A48-40B1-A9AC-07A40FB0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92" y="2934841"/>
            <a:ext cx="2421608" cy="2270258"/>
          </a:xfrm>
          <a:prstGeom prst="rect">
            <a:avLst/>
          </a:prstGeom>
        </p:spPr>
      </p:pic>
      <p:pic>
        <p:nvPicPr>
          <p:cNvPr id="5126" name="Picture 6" descr="https://o.remove.bg/downloads/6504f6ad-79dc-43b0-b2a4-6acd4eec1ad0/image-removebg-preview.png">
            <a:extLst>
              <a:ext uri="{FF2B5EF4-FFF2-40B4-BE49-F238E27FC236}">
                <a16:creationId xmlns:a16="http://schemas.microsoft.com/office/drawing/2014/main" id="{17142C55-54C3-4E05-9F9B-F5AB7FB2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4"/>
          <a:stretch/>
        </p:blipFill>
        <p:spPr bwMode="auto">
          <a:xfrm>
            <a:off x="-1306752" y="-665470"/>
            <a:ext cx="11845109" cy="18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.remove.bg/downloads/6504f6ad-79dc-43b0-b2a4-6acd4eec1ad0/image-removebg-preview.png">
            <a:extLst>
              <a:ext uri="{FF2B5EF4-FFF2-40B4-BE49-F238E27FC236}">
                <a16:creationId xmlns:a16="http://schemas.microsoft.com/office/drawing/2014/main" id="{0EEFD852-21D7-41F7-B941-35034DDB8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0" r="63620"/>
          <a:stretch/>
        </p:blipFill>
        <p:spPr bwMode="auto">
          <a:xfrm>
            <a:off x="-905161" y="399708"/>
            <a:ext cx="2120710" cy="27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o.remove.bg/downloads/6504f6ad-79dc-43b0-b2a4-6acd4eec1ad0/image-removebg-preview.png">
            <a:extLst>
              <a:ext uri="{FF2B5EF4-FFF2-40B4-BE49-F238E27FC236}">
                <a16:creationId xmlns:a16="http://schemas.microsoft.com/office/drawing/2014/main" id="{D73FE328-C68D-4788-BE7B-F33F4454D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0" t="24623" r="1720" b="4516"/>
          <a:stretch/>
        </p:blipFill>
        <p:spPr bwMode="auto">
          <a:xfrm>
            <a:off x="7679684" y="1056762"/>
            <a:ext cx="2421608" cy="34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E1DBC-C822-4005-BEB2-0579E3E1AABC}"/>
              </a:ext>
            </a:extLst>
          </p:cNvPr>
          <p:cNvSpPr txBox="1"/>
          <p:nvPr/>
        </p:nvSpPr>
        <p:spPr>
          <a:xfrm>
            <a:off x="2831238" y="3886683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0473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9"/>
          <p:cNvSpPr txBox="1">
            <a:spLocks noGrp="1"/>
          </p:cNvSpPr>
          <p:nvPr>
            <p:ph type="title"/>
          </p:nvPr>
        </p:nvSpPr>
        <p:spPr>
          <a:xfrm>
            <a:off x="696883" y="841302"/>
            <a:ext cx="4606542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ơng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con ng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ời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63" name="Google Shape;763;p39"/>
          <p:cNvGrpSpPr/>
          <p:nvPr/>
        </p:nvGrpSpPr>
        <p:grpSpPr>
          <a:xfrm rot="524686">
            <a:off x="5831073" y="1054105"/>
            <a:ext cx="2536821" cy="3004168"/>
            <a:chOff x="1599965" y="3728125"/>
            <a:chExt cx="1018702" cy="1206325"/>
          </a:xfrm>
        </p:grpSpPr>
        <p:sp>
          <p:nvSpPr>
            <p:cNvPr id="764" name="Google Shape;764;p39"/>
            <p:cNvSpPr/>
            <p:nvPr/>
          </p:nvSpPr>
          <p:spPr>
            <a:xfrm>
              <a:off x="1599965" y="3853340"/>
              <a:ext cx="1018702" cy="1018678"/>
            </a:xfrm>
            <a:custGeom>
              <a:avLst/>
              <a:gdLst/>
              <a:ahLst/>
              <a:cxnLst/>
              <a:rect l="l" t="t" r="r" b="b"/>
              <a:pathLst>
                <a:path w="42017" h="42016" extrusionOk="0">
                  <a:moveTo>
                    <a:pt x="21009" y="0"/>
                  </a:moveTo>
                  <a:lnTo>
                    <a:pt x="19926" y="43"/>
                  </a:lnTo>
                  <a:lnTo>
                    <a:pt x="18843" y="87"/>
                  </a:lnTo>
                  <a:lnTo>
                    <a:pt x="17803" y="260"/>
                  </a:lnTo>
                  <a:lnTo>
                    <a:pt x="16764" y="433"/>
                  </a:lnTo>
                  <a:lnTo>
                    <a:pt x="15767" y="650"/>
                  </a:lnTo>
                  <a:lnTo>
                    <a:pt x="14771" y="953"/>
                  </a:lnTo>
                  <a:lnTo>
                    <a:pt x="13775" y="1256"/>
                  </a:lnTo>
                  <a:lnTo>
                    <a:pt x="12822" y="1646"/>
                  </a:lnTo>
                  <a:lnTo>
                    <a:pt x="11912" y="2079"/>
                  </a:lnTo>
                  <a:lnTo>
                    <a:pt x="11003" y="2512"/>
                  </a:lnTo>
                  <a:lnTo>
                    <a:pt x="10093" y="3032"/>
                  </a:lnTo>
                  <a:lnTo>
                    <a:pt x="9270" y="3595"/>
                  </a:lnTo>
                  <a:lnTo>
                    <a:pt x="8447" y="4158"/>
                  </a:lnTo>
                  <a:lnTo>
                    <a:pt x="7624" y="4808"/>
                  </a:lnTo>
                  <a:lnTo>
                    <a:pt x="6888" y="5458"/>
                  </a:lnTo>
                  <a:lnTo>
                    <a:pt x="6151" y="6151"/>
                  </a:lnTo>
                  <a:lnTo>
                    <a:pt x="5458" y="6887"/>
                  </a:lnTo>
                  <a:lnTo>
                    <a:pt x="4809" y="7623"/>
                  </a:lnTo>
                  <a:lnTo>
                    <a:pt x="4159" y="8446"/>
                  </a:lnTo>
                  <a:lnTo>
                    <a:pt x="3596" y="9269"/>
                  </a:lnTo>
                  <a:lnTo>
                    <a:pt x="3033" y="10136"/>
                  </a:lnTo>
                  <a:lnTo>
                    <a:pt x="2513" y="11002"/>
                  </a:lnTo>
                  <a:lnTo>
                    <a:pt x="2080" y="11912"/>
                  </a:lnTo>
                  <a:lnTo>
                    <a:pt x="1647" y="12821"/>
                  </a:lnTo>
                  <a:lnTo>
                    <a:pt x="1257" y="13774"/>
                  </a:lnTo>
                  <a:lnTo>
                    <a:pt x="954" y="14770"/>
                  </a:lnTo>
                  <a:lnTo>
                    <a:pt x="650" y="15767"/>
                  </a:lnTo>
                  <a:lnTo>
                    <a:pt x="434" y="16763"/>
                  </a:lnTo>
                  <a:lnTo>
                    <a:pt x="217" y="17802"/>
                  </a:lnTo>
                  <a:lnTo>
                    <a:pt x="87" y="18842"/>
                  </a:lnTo>
                  <a:lnTo>
                    <a:pt x="1" y="19925"/>
                  </a:lnTo>
                  <a:lnTo>
                    <a:pt x="1" y="21008"/>
                  </a:lnTo>
                  <a:lnTo>
                    <a:pt x="1" y="22091"/>
                  </a:lnTo>
                  <a:lnTo>
                    <a:pt x="87" y="23173"/>
                  </a:lnTo>
                  <a:lnTo>
                    <a:pt x="217" y="24213"/>
                  </a:lnTo>
                  <a:lnTo>
                    <a:pt x="434" y="25253"/>
                  </a:lnTo>
                  <a:lnTo>
                    <a:pt x="650" y="26249"/>
                  </a:lnTo>
                  <a:lnTo>
                    <a:pt x="954" y="27245"/>
                  </a:lnTo>
                  <a:lnTo>
                    <a:pt x="1257" y="28241"/>
                  </a:lnTo>
                  <a:lnTo>
                    <a:pt x="1647" y="29194"/>
                  </a:lnTo>
                  <a:lnTo>
                    <a:pt x="2080" y="30104"/>
                  </a:lnTo>
                  <a:lnTo>
                    <a:pt x="2513" y="31013"/>
                  </a:lnTo>
                  <a:lnTo>
                    <a:pt x="3033" y="31923"/>
                  </a:lnTo>
                  <a:lnTo>
                    <a:pt x="3596" y="32746"/>
                  </a:lnTo>
                  <a:lnTo>
                    <a:pt x="4159" y="33569"/>
                  </a:lnTo>
                  <a:lnTo>
                    <a:pt x="4809" y="34392"/>
                  </a:lnTo>
                  <a:lnTo>
                    <a:pt x="5458" y="35128"/>
                  </a:lnTo>
                  <a:lnTo>
                    <a:pt x="6151" y="35865"/>
                  </a:lnTo>
                  <a:lnTo>
                    <a:pt x="6888" y="36558"/>
                  </a:lnTo>
                  <a:lnTo>
                    <a:pt x="7624" y="37208"/>
                  </a:lnTo>
                  <a:lnTo>
                    <a:pt x="8447" y="37857"/>
                  </a:lnTo>
                  <a:lnTo>
                    <a:pt x="9270" y="38420"/>
                  </a:lnTo>
                  <a:lnTo>
                    <a:pt x="10093" y="38983"/>
                  </a:lnTo>
                  <a:lnTo>
                    <a:pt x="11003" y="39503"/>
                  </a:lnTo>
                  <a:lnTo>
                    <a:pt x="11912" y="39936"/>
                  </a:lnTo>
                  <a:lnTo>
                    <a:pt x="12822" y="40369"/>
                  </a:lnTo>
                  <a:lnTo>
                    <a:pt x="13775" y="40759"/>
                  </a:lnTo>
                  <a:lnTo>
                    <a:pt x="14771" y="41063"/>
                  </a:lnTo>
                  <a:lnTo>
                    <a:pt x="15767" y="41366"/>
                  </a:lnTo>
                  <a:lnTo>
                    <a:pt x="16764" y="41582"/>
                  </a:lnTo>
                  <a:lnTo>
                    <a:pt x="17803" y="41799"/>
                  </a:lnTo>
                  <a:lnTo>
                    <a:pt x="18843" y="41929"/>
                  </a:lnTo>
                  <a:lnTo>
                    <a:pt x="19926" y="42015"/>
                  </a:lnTo>
                  <a:lnTo>
                    <a:pt x="22091" y="42015"/>
                  </a:lnTo>
                  <a:lnTo>
                    <a:pt x="23131" y="41929"/>
                  </a:lnTo>
                  <a:lnTo>
                    <a:pt x="24214" y="41799"/>
                  </a:lnTo>
                  <a:lnTo>
                    <a:pt x="25253" y="41582"/>
                  </a:lnTo>
                  <a:lnTo>
                    <a:pt x="26250" y="41366"/>
                  </a:lnTo>
                  <a:lnTo>
                    <a:pt x="27246" y="41063"/>
                  </a:lnTo>
                  <a:lnTo>
                    <a:pt x="28242" y="40759"/>
                  </a:lnTo>
                  <a:lnTo>
                    <a:pt x="29195" y="40369"/>
                  </a:lnTo>
                  <a:lnTo>
                    <a:pt x="30105" y="39936"/>
                  </a:lnTo>
                  <a:lnTo>
                    <a:pt x="31014" y="39503"/>
                  </a:lnTo>
                  <a:lnTo>
                    <a:pt x="31881" y="38983"/>
                  </a:lnTo>
                  <a:lnTo>
                    <a:pt x="32747" y="38420"/>
                  </a:lnTo>
                  <a:lnTo>
                    <a:pt x="33570" y="37857"/>
                  </a:lnTo>
                  <a:lnTo>
                    <a:pt x="34350" y="37208"/>
                  </a:lnTo>
                  <a:lnTo>
                    <a:pt x="35129" y="36558"/>
                  </a:lnTo>
                  <a:lnTo>
                    <a:pt x="35866" y="35865"/>
                  </a:lnTo>
                  <a:lnTo>
                    <a:pt x="36559" y="35128"/>
                  </a:lnTo>
                  <a:lnTo>
                    <a:pt x="37208" y="34392"/>
                  </a:lnTo>
                  <a:lnTo>
                    <a:pt x="37858" y="33569"/>
                  </a:lnTo>
                  <a:lnTo>
                    <a:pt x="38421" y="32746"/>
                  </a:lnTo>
                  <a:lnTo>
                    <a:pt x="38984" y="31923"/>
                  </a:lnTo>
                  <a:lnTo>
                    <a:pt x="39461" y="31013"/>
                  </a:lnTo>
                  <a:lnTo>
                    <a:pt x="39937" y="30104"/>
                  </a:lnTo>
                  <a:lnTo>
                    <a:pt x="40370" y="29194"/>
                  </a:lnTo>
                  <a:lnTo>
                    <a:pt x="40760" y="28241"/>
                  </a:lnTo>
                  <a:lnTo>
                    <a:pt x="41063" y="27245"/>
                  </a:lnTo>
                  <a:lnTo>
                    <a:pt x="41367" y="26249"/>
                  </a:lnTo>
                  <a:lnTo>
                    <a:pt x="41583" y="25253"/>
                  </a:lnTo>
                  <a:lnTo>
                    <a:pt x="41757" y="24213"/>
                  </a:lnTo>
                  <a:lnTo>
                    <a:pt x="41886" y="23173"/>
                  </a:lnTo>
                  <a:lnTo>
                    <a:pt x="41973" y="22091"/>
                  </a:lnTo>
                  <a:lnTo>
                    <a:pt x="42016" y="21008"/>
                  </a:lnTo>
                  <a:lnTo>
                    <a:pt x="41973" y="19925"/>
                  </a:lnTo>
                  <a:lnTo>
                    <a:pt x="41886" y="18842"/>
                  </a:lnTo>
                  <a:lnTo>
                    <a:pt x="41757" y="17802"/>
                  </a:lnTo>
                  <a:lnTo>
                    <a:pt x="41583" y="16763"/>
                  </a:lnTo>
                  <a:lnTo>
                    <a:pt x="41367" y="15767"/>
                  </a:lnTo>
                  <a:lnTo>
                    <a:pt x="41063" y="14770"/>
                  </a:lnTo>
                  <a:lnTo>
                    <a:pt x="40760" y="13774"/>
                  </a:lnTo>
                  <a:lnTo>
                    <a:pt x="40370" y="12821"/>
                  </a:lnTo>
                  <a:lnTo>
                    <a:pt x="39937" y="11912"/>
                  </a:lnTo>
                  <a:lnTo>
                    <a:pt x="39461" y="11002"/>
                  </a:lnTo>
                  <a:lnTo>
                    <a:pt x="38984" y="10136"/>
                  </a:lnTo>
                  <a:lnTo>
                    <a:pt x="38421" y="9269"/>
                  </a:lnTo>
                  <a:lnTo>
                    <a:pt x="37858" y="8446"/>
                  </a:lnTo>
                  <a:lnTo>
                    <a:pt x="37208" y="7623"/>
                  </a:lnTo>
                  <a:lnTo>
                    <a:pt x="36559" y="6887"/>
                  </a:lnTo>
                  <a:lnTo>
                    <a:pt x="35866" y="6151"/>
                  </a:lnTo>
                  <a:lnTo>
                    <a:pt x="35129" y="5458"/>
                  </a:lnTo>
                  <a:lnTo>
                    <a:pt x="34350" y="4808"/>
                  </a:lnTo>
                  <a:lnTo>
                    <a:pt x="33570" y="4158"/>
                  </a:lnTo>
                  <a:lnTo>
                    <a:pt x="32747" y="3595"/>
                  </a:lnTo>
                  <a:lnTo>
                    <a:pt x="31881" y="3032"/>
                  </a:lnTo>
                  <a:lnTo>
                    <a:pt x="31014" y="2512"/>
                  </a:lnTo>
                  <a:lnTo>
                    <a:pt x="30105" y="2079"/>
                  </a:lnTo>
                  <a:lnTo>
                    <a:pt x="29195" y="1646"/>
                  </a:lnTo>
                  <a:lnTo>
                    <a:pt x="28242" y="1256"/>
                  </a:lnTo>
                  <a:lnTo>
                    <a:pt x="27246" y="953"/>
                  </a:lnTo>
                  <a:lnTo>
                    <a:pt x="26250" y="650"/>
                  </a:lnTo>
                  <a:lnTo>
                    <a:pt x="25253" y="433"/>
                  </a:lnTo>
                  <a:lnTo>
                    <a:pt x="24214" y="260"/>
                  </a:lnTo>
                  <a:lnTo>
                    <a:pt x="23131" y="87"/>
                  </a:lnTo>
                  <a:lnTo>
                    <a:pt x="22091" y="43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613375" y="3866725"/>
              <a:ext cx="990850" cy="991925"/>
            </a:xfrm>
            <a:custGeom>
              <a:avLst/>
              <a:gdLst/>
              <a:ahLst/>
              <a:cxnLst/>
              <a:rect l="l" t="t" r="r" b="b"/>
              <a:pathLst>
                <a:path w="39634" h="39677" extrusionOk="0">
                  <a:moveTo>
                    <a:pt x="19839" y="1"/>
                  </a:moveTo>
                  <a:lnTo>
                    <a:pt x="18799" y="44"/>
                  </a:lnTo>
                  <a:lnTo>
                    <a:pt x="17803" y="130"/>
                  </a:lnTo>
                  <a:lnTo>
                    <a:pt x="16807" y="260"/>
                  </a:lnTo>
                  <a:lnTo>
                    <a:pt x="15854" y="434"/>
                  </a:lnTo>
                  <a:lnTo>
                    <a:pt x="14901" y="650"/>
                  </a:lnTo>
                  <a:lnTo>
                    <a:pt x="13948" y="910"/>
                  </a:lnTo>
                  <a:lnTo>
                    <a:pt x="13038" y="1213"/>
                  </a:lnTo>
                  <a:lnTo>
                    <a:pt x="12128" y="1560"/>
                  </a:lnTo>
                  <a:lnTo>
                    <a:pt x="11219" y="1993"/>
                  </a:lnTo>
                  <a:lnTo>
                    <a:pt x="10396" y="2426"/>
                  </a:lnTo>
                  <a:lnTo>
                    <a:pt x="9573" y="2903"/>
                  </a:lnTo>
                  <a:lnTo>
                    <a:pt x="8750" y="3422"/>
                  </a:lnTo>
                  <a:lnTo>
                    <a:pt x="7970" y="3942"/>
                  </a:lnTo>
                  <a:lnTo>
                    <a:pt x="7234" y="4549"/>
                  </a:lnTo>
                  <a:lnTo>
                    <a:pt x="6498" y="5155"/>
                  </a:lnTo>
                  <a:lnTo>
                    <a:pt x="5804" y="5805"/>
                  </a:lnTo>
                  <a:lnTo>
                    <a:pt x="5155" y="6498"/>
                  </a:lnTo>
                  <a:lnTo>
                    <a:pt x="4548" y="7234"/>
                  </a:lnTo>
                  <a:lnTo>
                    <a:pt x="3942" y="7970"/>
                  </a:lnTo>
                  <a:lnTo>
                    <a:pt x="3379" y="8750"/>
                  </a:lnTo>
                  <a:lnTo>
                    <a:pt x="2902" y="9573"/>
                  </a:lnTo>
                  <a:lnTo>
                    <a:pt x="2383" y="10396"/>
                  </a:lnTo>
                  <a:lnTo>
                    <a:pt x="1949" y="11262"/>
                  </a:lnTo>
                  <a:lnTo>
                    <a:pt x="1560" y="12129"/>
                  </a:lnTo>
                  <a:lnTo>
                    <a:pt x="1213" y="13038"/>
                  </a:lnTo>
                  <a:lnTo>
                    <a:pt x="910" y="13948"/>
                  </a:lnTo>
                  <a:lnTo>
                    <a:pt x="650" y="14901"/>
                  </a:lnTo>
                  <a:lnTo>
                    <a:pt x="433" y="15854"/>
                  </a:lnTo>
                  <a:lnTo>
                    <a:pt x="260" y="16807"/>
                  </a:lnTo>
                  <a:lnTo>
                    <a:pt x="130" y="17803"/>
                  </a:lnTo>
                  <a:lnTo>
                    <a:pt x="44" y="18842"/>
                  </a:lnTo>
                  <a:lnTo>
                    <a:pt x="0" y="19839"/>
                  </a:lnTo>
                  <a:lnTo>
                    <a:pt x="44" y="20878"/>
                  </a:lnTo>
                  <a:lnTo>
                    <a:pt x="130" y="21875"/>
                  </a:lnTo>
                  <a:lnTo>
                    <a:pt x="260" y="22871"/>
                  </a:lnTo>
                  <a:lnTo>
                    <a:pt x="433" y="23824"/>
                  </a:lnTo>
                  <a:lnTo>
                    <a:pt x="650" y="24777"/>
                  </a:lnTo>
                  <a:lnTo>
                    <a:pt x="910" y="25730"/>
                  </a:lnTo>
                  <a:lnTo>
                    <a:pt x="1213" y="26639"/>
                  </a:lnTo>
                  <a:lnTo>
                    <a:pt x="1560" y="27549"/>
                  </a:lnTo>
                  <a:lnTo>
                    <a:pt x="1949" y="28415"/>
                  </a:lnTo>
                  <a:lnTo>
                    <a:pt x="2383" y="29281"/>
                  </a:lnTo>
                  <a:lnTo>
                    <a:pt x="2902" y="30104"/>
                  </a:lnTo>
                  <a:lnTo>
                    <a:pt x="3379" y="30927"/>
                  </a:lnTo>
                  <a:lnTo>
                    <a:pt x="3942" y="31707"/>
                  </a:lnTo>
                  <a:lnTo>
                    <a:pt x="4548" y="32443"/>
                  </a:lnTo>
                  <a:lnTo>
                    <a:pt x="5155" y="33180"/>
                  </a:lnTo>
                  <a:lnTo>
                    <a:pt x="5804" y="33873"/>
                  </a:lnTo>
                  <a:lnTo>
                    <a:pt x="6498" y="34522"/>
                  </a:lnTo>
                  <a:lnTo>
                    <a:pt x="7234" y="35129"/>
                  </a:lnTo>
                  <a:lnTo>
                    <a:pt x="7970" y="35735"/>
                  </a:lnTo>
                  <a:lnTo>
                    <a:pt x="8750" y="36298"/>
                  </a:lnTo>
                  <a:lnTo>
                    <a:pt x="9573" y="36775"/>
                  </a:lnTo>
                  <a:lnTo>
                    <a:pt x="10396" y="37251"/>
                  </a:lnTo>
                  <a:lnTo>
                    <a:pt x="11219" y="37728"/>
                  </a:lnTo>
                  <a:lnTo>
                    <a:pt x="12128" y="38118"/>
                  </a:lnTo>
                  <a:lnTo>
                    <a:pt x="13038" y="38464"/>
                  </a:lnTo>
                  <a:lnTo>
                    <a:pt x="13948" y="38767"/>
                  </a:lnTo>
                  <a:lnTo>
                    <a:pt x="14901" y="39027"/>
                  </a:lnTo>
                  <a:lnTo>
                    <a:pt x="15854" y="39244"/>
                  </a:lnTo>
                  <a:lnTo>
                    <a:pt x="16807" y="39417"/>
                  </a:lnTo>
                  <a:lnTo>
                    <a:pt x="17803" y="39547"/>
                  </a:lnTo>
                  <a:lnTo>
                    <a:pt x="18799" y="39634"/>
                  </a:lnTo>
                  <a:lnTo>
                    <a:pt x="19839" y="39677"/>
                  </a:lnTo>
                  <a:lnTo>
                    <a:pt x="20835" y="39634"/>
                  </a:lnTo>
                  <a:lnTo>
                    <a:pt x="21874" y="39547"/>
                  </a:lnTo>
                  <a:lnTo>
                    <a:pt x="22871" y="39417"/>
                  </a:lnTo>
                  <a:lnTo>
                    <a:pt x="23824" y="39244"/>
                  </a:lnTo>
                  <a:lnTo>
                    <a:pt x="24776" y="39027"/>
                  </a:lnTo>
                  <a:lnTo>
                    <a:pt x="25729" y="38767"/>
                  </a:lnTo>
                  <a:lnTo>
                    <a:pt x="26639" y="38464"/>
                  </a:lnTo>
                  <a:lnTo>
                    <a:pt x="27549" y="38118"/>
                  </a:lnTo>
                  <a:lnTo>
                    <a:pt x="28415" y="37728"/>
                  </a:lnTo>
                  <a:lnTo>
                    <a:pt x="29281" y="37251"/>
                  </a:lnTo>
                  <a:lnTo>
                    <a:pt x="30104" y="36775"/>
                  </a:lnTo>
                  <a:lnTo>
                    <a:pt x="30927" y="36298"/>
                  </a:lnTo>
                  <a:lnTo>
                    <a:pt x="31707" y="35735"/>
                  </a:lnTo>
                  <a:lnTo>
                    <a:pt x="32443" y="35129"/>
                  </a:lnTo>
                  <a:lnTo>
                    <a:pt x="33180" y="34522"/>
                  </a:lnTo>
                  <a:lnTo>
                    <a:pt x="33829" y="33873"/>
                  </a:lnTo>
                  <a:lnTo>
                    <a:pt x="34522" y="33180"/>
                  </a:lnTo>
                  <a:lnTo>
                    <a:pt x="35129" y="32443"/>
                  </a:lnTo>
                  <a:lnTo>
                    <a:pt x="35735" y="31707"/>
                  </a:lnTo>
                  <a:lnTo>
                    <a:pt x="36255" y="30927"/>
                  </a:lnTo>
                  <a:lnTo>
                    <a:pt x="36775" y="30104"/>
                  </a:lnTo>
                  <a:lnTo>
                    <a:pt x="37251" y="29281"/>
                  </a:lnTo>
                  <a:lnTo>
                    <a:pt x="37684" y="28415"/>
                  </a:lnTo>
                  <a:lnTo>
                    <a:pt x="38118" y="27549"/>
                  </a:lnTo>
                  <a:lnTo>
                    <a:pt x="38464" y="26639"/>
                  </a:lnTo>
                  <a:lnTo>
                    <a:pt x="38767" y="25730"/>
                  </a:lnTo>
                  <a:lnTo>
                    <a:pt x="39027" y="24777"/>
                  </a:lnTo>
                  <a:lnTo>
                    <a:pt x="39244" y="23824"/>
                  </a:lnTo>
                  <a:lnTo>
                    <a:pt x="39417" y="22871"/>
                  </a:lnTo>
                  <a:lnTo>
                    <a:pt x="39547" y="21875"/>
                  </a:lnTo>
                  <a:lnTo>
                    <a:pt x="39634" y="20878"/>
                  </a:lnTo>
                  <a:lnTo>
                    <a:pt x="39634" y="19839"/>
                  </a:lnTo>
                  <a:lnTo>
                    <a:pt x="39634" y="18842"/>
                  </a:lnTo>
                  <a:lnTo>
                    <a:pt x="39547" y="17803"/>
                  </a:lnTo>
                  <a:lnTo>
                    <a:pt x="39417" y="16807"/>
                  </a:lnTo>
                  <a:lnTo>
                    <a:pt x="39244" y="15854"/>
                  </a:lnTo>
                  <a:lnTo>
                    <a:pt x="39027" y="14901"/>
                  </a:lnTo>
                  <a:lnTo>
                    <a:pt x="38767" y="13948"/>
                  </a:lnTo>
                  <a:lnTo>
                    <a:pt x="38464" y="13038"/>
                  </a:lnTo>
                  <a:lnTo>
                    <a:pt x="38118" y="12129"/>
                  </a:lnTo>
                  <a:lnTo>
                    <a:pt x="37684" y="11262"/>
                  </a:lnTo>
                  <a:lnTo>
                    <a:pt x="37251" y="10396"/>
                  </a:lnTo>
                  <a:lnTo>
                    <a:pt x="36775" y="9573"/>
                  </a:lnTo>
                  <a:lnTo>
                    <a:pt x="36255" y="8750"/>
                  </a:lnTo>
                  <a:lnTo>
                    <a:pt x="35735" y="7970"/>
                  </a:lnTo>
                  <a:lnTo>
                    <a:pt x="35129" y="7234"/>
                  </a:lnTo>
                  <a:lnTo>
                    <a:pt x="34522" y="6498"/>
                  </a:lnTo>
                  <a:lnTo>
                    <a:pt x="33829" y="5805"/>
                  </a:lnTo>
                  <a:lnTo>
                    <a:pt x="33180" y="5155"/>
                  </a:lnTo>
                  <a:lnTo>
                    <a:pt x="32443" y="4549"/>
                  </a:lnTo>
                  <a:lnTo>
                    <a:pt x="31707" y="3942"/>
                  </a:lnTo>
                  <a:lnTo>
                    <a:pt x="30927" y="3422"/>
                  </a:lnTo>
                  <a:lnTo>
                    <a:pt x="30104" y="2903"/>
                  </a:lnTo>
                  <a:lnTo>
                    <a:pt x="29281" y="2426"/>
                  </a:lnTo>
                  <a:lnTo>
                    <a:pt x="28415" y="1993"/>
                  </a:lnTo>
                  <a:lnTo>
                    <a:pt x="27549" y="1560"/>
                  </a:lnTo>
                  <a:lnTo>
                    <a:pt x="26639" y="1213"/>
                  </a:lnTo>
                  <a:lnTo>
                    <a:pt x="25729" y="910"/>
                  </a:lnTo>
                  <a:lnTo>
                    <a:pt x="24776" y="650"/>
                  </a:lnTo>
                  <a:lnTo>
                    <a:pt x="23824" y="434"/>
                  </a:lnTo>
                  <a:lnTo>
                    <a:pt x="22871" y="260"/>
                  </a:lnTo>
                  <a:lnTo>
                    <a:pt x="21874" y="130"/>
                  </a:lnTo>
                  <a:lnTo>
                    <a:pt x="20835" y="44"/>
                  </a:lnTo>
                  <a:lnTo>
                    <a:pt x="19839" y="1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294500" y="4323700"/>
              <a:ext cx="65000" cy="215525"/>
            </a:xfrm>
            <a:custGeom>
              <a:avLst/>
              <a:gdLst/>
              <a:ahLst/>
              <a:cxnLst/>
              <a:rect l="l" t="t" r="r" b="b"/>
              <a:pathLst>
                <a:path w="2600" h="8621" extrusionOk="0">
                  <a:moveTo>
                    <a:pt x="564" y="0"/>
                  </a:moveTo>
                  <a:lnTo>
                    <a:pt x="564" y="174"/>
                  </a:lnTo>
                  <a:lnTo>
                    <a:pt x="607" y="390"/>
                  </a:lnTo>
                  <a:lnTo>
                    <a:pt x="607" y="434"/>
                  </a:lnTo>
                  <a:lnTo>
                    <a:pt x="607" y="607"/>
                  </a:lnTo>
                  <a:lnTo>
                    <a:pt x="607" y="910"/>
                  </a:lnTo>
                  <a:lnTo>
                    <a:pt x="650" y="1560"/>
                  </a:lnTo>
                  <a:lnTo>
                    <a:pt x="650" y="2816"/>
                  </a:lnTo>
                  <a:lnTo>
                    <a:pt x="607" y="3466"/>
                  </a:lnTo>
                  <a:lnTo>
                    <a:pt x="564" y="4115"/>
                  </a:lnTo>
                  <a:lnTo>
                    <a:pt x="477" y="4635"/>
                  </a:lnTo>
                  <a:lnTo>
                    <a:pt x="390" y="4982"/>
                  </a:lnTo>
                  <a:lnTo>
                    <a:pt x="304" y="5155"/>
                  </a:lnTo>
                  <a:lnTo>
                    <a:pt x="217" y="5328"/>
                  </a:lnTo>
                  <a:lnTo>
                    <a:pt x="87" y="5415"/>
                  </a:lnTo>
                  <a:lnTo>
                    <a:pt x="0" y="5458"/>
                  </a:lnTo>
                  <a:lnTo>
                    <a:pt x="260" y="5891"/>
                  </a:lnTo>
                  <a:lnTo>
                    <a:pt x="737" y="6628"/>
                  </a:lnTo>
                  <a:lnTo>
                    <a:pt x="1170" y="7321"/>
                  </a:lnTo>
                  <a:lnTo>
                    <a:pt x="1473" y="7970"/>
                  </a:lnTo>
                  <a:lnTo>
                    <a:pt x="1776" y="8620"/>
                  </a:lnTo>
                  <a:lnTo>
                    <a:pt x="1820" y="8577"/>
                  </a:lnTo>
                  <a:lnTo>
                    <a:pt x="1863" y="8577"/>
                  </a:lnTo>
                  <a:lnTo>
                    <a:pt x="1863" y="8533"/>
                  </a:lnTo>
                  <a:lnTo>
                    <a:pt x="1906" y="8533"/>
                  </a:lnTo>
                  <a:lnTo>
                    <a:pt x="1950" y="8490"/>
                  </a:lnTo>
                  <a:lnTo>
                    <a:pt x="1993" y="8403"/>
                  </a:lnTo>
                  <a:lnTo>
                    <a:pt x="2080" y="8144"/>
                  </a:lnTo>
                  <a:lnTo>
                    <a:pt x="2253" y="7494"/>
                  </a:lnTo>
                  <a:lnTo>
                    <a:pt x="2383" y="6931"/>
                  </a:lnTo>
                  <a:lnTo>
                    <a:pt x="2426" y="6368"/>
                  </a:lnTo>
                  <a:lnTo>
                    <a:pt x="2556" y="5155"/>
                  </a:lnTo>
                  <a:lnTo>
                    <a:pt x="2599" y="4375"/>
                  </a:lnTo>
                  <a:lnTo>
                    <a:pt x="2556" y="3639"/>
                  </a:lnTo>
                  <a:lnTo>
                    <a:pt x="2513" y="3119"/>
                  </a:lnTo>
                  <a:lnTo>
                    <a:pt x="2469" y="2643"/>
                  </a:lnTo>
                  <a:lnTo>
                    <a:pt x="2339" y="2123"/>
                  </a:lnTo>
                  <a:lnTo>
                    <a:pt x="2166" y="1820"/>
                  </a:lnTo>
                  <a:lnTo>
                    <a:pt x="2036" y="1516"/>
                  </a:lnTo>
                  <a:lnTo>
                    <a:pt x="1690" y="1083"/>
                  </a:lnTo>
                  <a:lnTo>
                    <a:pt x="1083" y="47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161300" y="4254400"/>
              <a:ext cx="127800" cy="189525"/>
            </a:xfrm>
            <a:custGeom>
              <a:avLst/>
              <a:gdLst/>
              <a:ahLst/>
              <a:cxnLst/>
              <a:rect l="l" t="t" r="r" b="b"/>
              <a:pathLst>
                <a:path w="5112" h="7581" extrusionOk="0">
                  <a:moveTo>
                    <a:pt x="2037" y="0"/>
                  </a:moveTo>
                  <a:lnTo>
                    <a:pt x="1300" y="780"/>
                  </a:lnTo>
                  <a:lnTo>
                    <a:pt x="824" y="1213"/>
                  </a:lnTo>
                  <a:lnTo>
                    <a:pt x="347" y="1603"/>
                  </a:lnTo>
                  <a:lnTo>
                    <a:pt x="1" y="1906"/>
                  </a:lnTo>
                  <a:lnTo>
                    <a:pt x="347" y="2339"/>
                  </a:lnTo>
                  <a:lnTo>
                    <a:pt x="1387" y="3682"/>
                  </a:lnTo>
                  <a:lnTo>
                    <a:pt x="2253" y="4722"/>
                  </a:lnTo>
                  <a:lnTo>
                    <a:pt x="3423" y="6021"/>
                  </a:lnTo>
                  <a:lnTo>
                    <a:pt x="4549" y="7320"/>
                  </a:lnTo>
                  <a:lnTo>
                    <a:pt x="4809" y="7580"/>
                  </a:lnTo>
                  <a:lnTo>
                    <a:pt x="4852" y="7537"/>
                  </a:lnTo>
                  <a:lnTo>
                    <a:pt x="4895" y="7450"/>
                  </a:lnTo>
                  <a:lnTo>
                    <a:pt x="4939" y="7234"/>
                  </a:lnTo>
                  <a:lnTo>
                    <a:pt x="5025" y="6714"/>
                  </a:lnTo>
                  <a:lnTo>
                    <a:pt x="5069" y="6194"/>
                  </a:lnTo>
                  <a:lnTo>
                    <a:pt x="5112" y="4981"/>
                  </a:lnTo>
                  <a:lnTo>
                    <a:pt x="5069" y="3725"/>
                  </a:lnTo>
                  <a:lnTo>
                    <a:pt x="5025" y="3206"/>
                  </a:lnTo>
                  <a:lnTo>
                    <a:pt x="5025" y="3119"/>
                  </a:lnTo>
                  <a:lnTo>
                    <a:pt x="5025" y="2902"/>
                  </a:lnTo>
                  <a:lnTo>
                    <a:pt x="4895" y="2036"/>
                  </a:lnTo>
                  <a:lnTo>
                    <a:pt x="4809" y="1646"/>
                  </a:lnTo>
                  <a:lnTo>
                    <a:pt x="4679" y="1386"/>
                  </a:lnTo>
                  <a:lnTo>
                    <a:pt x="4635" y="1256"/>
                  </a:lnTo>
                  <a:lnTo>
                    <a:pt x="4549" y="1170"/>
                  </a:lnTo>
                  <a:lnTo>
                    <a:pt x="4419" y="1040"/>
                  </a:lnTo>
                  <a:lnTo>
                    <a:pt x="4072" y="780"/>
                  </a:lnTo>
                  <a:lnTo>
                    <a:pt x="3553" y="477"/>
                  </a:lnTo>
                  <a:lnTo>
                    <a:pt x="2946" y="217"/>
                  </a:lnTo>
                  <a:lnTo>
                    <a:pt x="2426" y="8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2087675" y="4120125"/>
              <a:ext cx="141875" cy="159200"/>
            </a:xfrm>
            <a:custGeom>
              <a:avLst/>
              <a:gdLst/>
              <a:ahLst/>
              <a:cxnLst/>
              <a:rect l="l" t="t" r="r" b="b"/>
              <a:pathLst>
                <a:path w="5675" h="6368" extrusionOk="0">
                  <a:moveTo>
                    <a:pt x="2946" y="0"/>
                  </a:moveTo>
                  <a:lnTo>
                    <a:pt x="2642" y="44"/>
                  </a:lnTo>
                  <a:lnTo>
                    <a:pt x="2426" y="87"/>
                  </a:lnTo>
                  <a:lnTo>
                    <a:pt x="2036" y="260"/>
                  </a:lnTo>
                  <a:lnTo>
                    <a:pt x="1516" y="607"/>
                  </a:lnTo>
                  <a:lnTo>
                    <a:pt x="1040" y="910"/>
                  </a:lnTo>
                  <a:lnTo>
                    <a:pt x="650" y="1256"/>
                  </a:lnTo>
                  <a:lnTo>
                    <a:pt x="0" y="1863"/>
                  </a:lnTo>
                  <a:lnTo>
                    <a:pt x="303" y="2556"/>
                  </a:lnTo>
                  <a:lnTo>
                    <a:pt x="867" y="3595"/>
                  </a:lnTo>
                  <a:lnTo>
                    <a:pt x="1516" y="4635"/>
                  </a:lnTo>
                  <a:lnTo>
                    <a:pt x="1906" y="5241"/>
                  </a:lnTo>
                  <a:lnTo>
                    <a:pt x="1993" y="5371"/>
                  </a:lnTo>
                  <a:lnTo>
                    <a:pt x="2296" y="5891"/>
                  </a:lnTo>
                  <a:lnTo>
                    <a:pt x="2599" y="6324"/>
                  </a:lnTo>
                  <a:lnTo>
                    <a:pt x="2599" y="6367"/>
                  </a:lnTo>
                  <a:lnTo>
                    <a:pt x="2642" y="6367"/>
                  </a:lnTo>
                  <a:lnTo>
                    <a:pt x="2946" y="6108"/>
                  </a:lnTo>
                  <a:lnTo>
                    <a:pt x="3725" y="5415"/>
                  </a:lnTo>
                  <a:lnTo>
                    <a:pt x="4462" y="4635"/>
                  </a:lnTo>
                  <a:lnTo>
                    <a:pt x="4852" y="4202"/>
                  </a:lnTo>
                  <a:lnTo>
                    <a:pt x="5198" y="3725"/>
                  </a:lnTo>
                  <a:lnTo>
                    <a:pt x="5501" y="3249"/>
                  </a:lnTo>
                  <a:lnTo>
                    <a:pt x="5631" y="2902"/>
                  </a:lnTo>
                  <a:lnTo>
                    <a:pt x="5675" y="2729"/>
                  </a:lnTo>
                  <a:lnTo>
                    <a:pt x="5675" y="2599"/>
                  </a:lnTo>
                  <a:lnTo>
                    <a:pt x="5675" y="2512"/>
                  </a:lnTo>
                  <a:lnTo>
                    <a:pt x="5675" y="2383"/>
                  </a:lnTo>
                  <a:lnTo>
                    <a:pt x="5631" y="2166"/>
                  </a:lnTo>
                  <a:lnTo>
                    <a:pt x="5458" y="1733"/>
                  </a:lnTo>
                  <a:lnTo>
                    <a:pt x="5111" y="1213"/>
                  </a:lnTo>
                  <a:lnTo>
                    <a:pt x="4938" y="953"/>
                  </a:lnTo>
                  <a:lnTo>
                    <a:pt x="4678" y="693"/>
                  </a:lnTo>
                  <a:lnTo>
                    <a:pt x="4332" y="433"/>
                  </a:lnTo>
                  <a:lnTo>
                    <a:pt x="4029" y="260"/>
                  </a:lnTo>
                  <a:lnTo>
                    <a:pt x="3682" y="130"/>
                  </a:lnTo>
                  <a:lnTo>
                    <a:pt x="3379" y="44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780125" y="4113625"/>
              <a:ext cx="552300" cy="797025"/>
            </a:xfrm>
            <a:custGeom>
              <a:avLst/>
              <a:gdLst/>
              <a:ahLst/>
              <a:cxnLst/>
              <a:rect l="l" t="t" r="r" b="b"/>
              <a:pathLst>
                <a:path w="22092" h="31881" extrusionOk="0">
                  <a:moveTo>
                    <a:pt x="6801" y="0"/>
                  </a:moveTo>
                  <a:lnTo>
                    <a:pt x="6411" y="44"/>
                  </a:lnTo>
                  <a:lnTo>
                    <a:pt x="6022" y="174"/>
                  </a:lnTo>
                  <a:lnTo>
                    <a:pt x="5675" y="304"/>
                  </a:lnTo>
                  <a:lnTo>
                    <a:pt x="5329" y="520"/>
                  </a:lnTo>
                  <a:lnTo>
                    <a:pt x="5112" y="650"/>
                  </a:lnTo>
                  <a:lnTo>
                    <a:pt x="4982" y="823"/>
                  </a:lnTo>
                  <a:lnTo>
                    <a:pt x="4809" y="1040"/>
                  </a:lnTo>
                  <a:lnTo>
                    <a:pt x="4549" y="1473"/>
                  </a:lnTo>
                  <a:lnTo>
                    <a:pt x="4462" y="1733"/>
                  </a:lnTo>
                  <a:lnTo>
                    <a:pt x="4332" y="2079"/>
                  </a:lnTo>
                  <a:lnTo>
                    <a:pt x="4332" y="2339"/>
                  </a:lnTo>
                  <a:lnTo>
                    <a:pt x="4289" y="2643"/>
                  </a:lnTo>
                  <a:lnTo>
                    <a:pt x="4332" y="2859"/>
                  </a:lnTo>
                  <a:lnTo>
                    <a:pt x="4506" y="3465"/>
                  </a:lnTo>
                  <a:lnTo>
                    <a:pt x="4809" y="4159"/>
                  </a:lnTo>
                  <a:lnTo>
                    <a:pt x="5112" y="4678"/>
                  </a:lnTo>
                  <a:lnTo>
                    <a:pt x="5415" y="5198"/>
                  </a:lnTo>
                  <a:lnTo>
                    <a:pt x="6152" y="6368"/>
                  </a:lnTo>
                  <a:lnTo>
                    <a:pt x="6931" y="7450"/>
                  </a:lnTo>
                  <a:lnTo>
                    <a:pt x="7711" y="8533"/>
                  </a:lnTo>
                  <a:lnTo>
                    <a:pt x="8447" y="9530"/>
                  </a:lnTo>
                  <a:lnTo>
                    <a:pt x="8794" y="10006"/>
                  </a:lnTo>
                  <a:lnTo>
                    <a:pt x="9010" y="10309"/>
                  </a:lnTo>
                  <a:lnTo>
                    <a:pt x="9184" y="10569"/>
                  </a:lnTo>
                  <a:lnTo>
                    <a:pt x="9314" y="10742"/>
                  </a:lnTo>
                  <a:lnTo>
                    <a:pt x="9400" y="10872"/>
                  </a:lnTo>
                  <a:lnTo>
                    <a:pt x="9443" y="10959"/>
                  </a:lnTo>
                  <a:lnTo>
                    <a:pt x="9573" y="11089"/>
                  </a:lnTo>
                  <a:lnTo>
                    <a:pt x="9660" y="11262"/>
                  </a:lnTo>
                  <a:lnTo>
                    <a:pt x="9703" y="11479"/>
                  </a:lnTo>
                  <a:lnTo>
                    <a:pt x="9703" y="11695"/>
                  </a:lnTo>
                  <a:lnTo>
                    <a:pt x="9703" y="12085"/>
                  </a:lnTo>
                  <a:lnTo>
                    <a:pt x="9660" y="12388"/>
                  </a:lnTo>
                  <a:lnTo>
                    <a:pt x="9487" y="13298"/>
                  </a:lnTo>
                  <a:lnTo>
                    <a:pt x="9400" y="13731"/>
                  </a:lnTo>
                  <a:lnTo>
                    <a:pt x="9270" y="14164"/>
                  </a:lnTo>
                  <a:lnTo>
                    <a:pt x="9184" y="14294"/>
                  </a:lnTo>
                  <a:lnTo>
                    <a:pt x="9054" y="14424"/>
                  </a:lnTo>
                  <a:lnTo>
                    <a:pt x="8967" y="14467"/>
                  </a:lnTo>
                  <a:lnTo>
                    <a:pt x="8707" y="14467"/>
                  </a:lnTo>
                  <a:lnTo>
                    <a:pt x="8577" y="14381"/>
                  </a:lnTo>
                  <a:lnTo>
                    <a:pt x="8447" y="14251"/>
                  </a:lnTo>
                  <a:lnTo>
                    <a:pt x="8404" y="14078"/>
                  </a:lnTo>
                  <a:lnTo>
                    <a:pt x="8404" y="13904"/>
                  </a:lnTo>
                  <a:lnTo>
                    <a:pt x="8577" y="13298"/>
                  </a:lnTo>
                  <a:lnTo>
                    <a:pt x="8707" y="12692"/>
                  </a:lnTo>
                  <a:lnTo>
                    <a:pt x="8837" y="11912"/>
                  </a:lnTo>
                  <a:lnTo>
                    <a:pt x="8837" y="11695"/>
                  </a:lnTo>
                  <a:lnTo>
                    <a:pt x="8837" y="11609"/>
                  </a:lnTo>
                  <a:lnTo>
                    <a:pt x="8750" y="11479"/>
                  </a:lnTo>
                  <a:lnTo>
                    <a:pt x="8447" y="11046"/>
                  </a:lnTo>
                  <a:lnTo>
                    <a:pt x="8317" y="10829"/>
                  </a:lnTo>
                  <a:lnTo>
                    <a:pt x="7927" y="10353"/>
                  </a:lnTo>
                  <a:lnTo>
                    <a:pt x="7191" y="9313"/>
                  </a:lnTo>
                  <a:lnTo>
                    <a:pt x="6411" y="8273"/>
                  </a:lnTo>
                  <a:lnTo>
                    <a:pt x="5762" y="7321"/>
                  </a:lnTo>
                  <a:lnTo>
                    <a:pt x="5718" y="7321"/>
                  </a:lnTo>
                  <a:lnTo>
                    <a:pt x="5285" y="7754"/>
                  </a:lnTo>
                  <a:lnTo>
                    <a:pt x="4376" y="8750"/>
                  </a:lnTo>
                  <a:lnTo>
                    <a:pt x="3379" y="9833"/>
                  </a:lnTo>
                  <a:lnTo>
                    <a:pt x="2990" y="10309"/>
                  </a:lnTo>
                  <a:lnTo>
                    <a:pt x="2600" y="10829"/>
                  </a:lnTo>
                  <a:lnTo>
                    <a:pt x="1820" y="11912"/>
                  </a:lnTo>
                  <a:lnTo>
                    <a:pt x="1647" y="12172"/>
                  </a:lnTo>
                  <a:lnTo>
                    <a:pt x="997" y="13211"/>
                  </a:lnTo>
                  <a:lnTo>
                    <a:pt x="650" y="13731"/>
                  </a:lnTo>
                  <a:lnTo>
                    <a:pt x="347" y="14251"/>
                  </a:lnTo>
                  <a:lnTo>
                    <a:pt x="174" y="14727"/>
                  </a:lnTo>
                  <a:lnTo>
                    <a:pt x="44" y="15161"/>
                  </a:lnTo>
                  <a:lnTo>
                    <a:pt x="1" y="15507"/>
                  </a:lnTo>
                  <a:lnTo>
                    <a:pt x="1" y="15897"/>
                  </a:lnTo>
                  <a:lnTo>
                    <a:pt x="87" y="16373"/>
                  </a:lnTo>
                  <a:lnTo>
                    <a:pt x="131" y="16677"/>
                  </a:lnTo>
                  <a:lnTo>
                    <a:pt x="261" y="17023"/>
                  </a:lnTo>
                  <a:lnTo>
                    <a:pt x="521" y="17629"/>
                  </a:lnTo>
                  <a:lnTo>
                    <a:pt x="737" y="18063"/>
                  </a:lnTo>
                  <a:lnTo>
                    <a:pt x="997" y="18496"/>
                  </a:lnTo>
                  <a:lnTo>
                    <a:pt x="1430" y="19059"/>
                  </a:lnTo>
                  <a:lnTo>
                    <a:pt x="1863" y="19622"/>
                  </a:lnTo>
                  <a:lnTo>
                    <a:pt x="2296" y="20055"/>
                  </a:lnTo>
                  <a:lnTo>
                    <a:pt x="2773" y="20488"/>
                  </a:lnTo>
                  <a:lnTo>
                    <a:pt x="3553" y="21181"/>
                  </a:lnTo>
                  <a:lnTo>
                    <a:pt x="4419" y="21788"/>
                  </a:lnTo>
                  <a:lnTo>
                    <a:pt x="4939" y="22134"/>
                  </a:lnTo>
                  <a:lnTo>
                    <a:pt x="5502" y="22481"/>
                  </a:lnTo>
                  <a:lnTo>
                    <a:pt x="6671" y="23130"/>
                  </a:lnTo>
                  <a:lnTo>
                    <a:pt x="7451" y="23520"/>
                  </a:lnTo>
                  <a:lnTo>
                    <a:pt x="8620" y="24083"/>
                  </a:lnTo>
                  <a:lnTo>
                    <a:pt x="9833" y="24690"/>
                  </a:lnTo>
                  <a:lnTo>
                    <a:pt x="11046" y="25253"/>
                  </a:lnTo>
                  <a:lnTo>
                    <a:pt x="11349" y="25426"/>
                  </a:lnTo>
                  <a:lnTo>
                    <a:pt x="11393" y="25989"/>
                  </a:lnTo>
                  <a:lnTo>
                    <a:pt x="11436" y="26422"/>
                  </a:lnTo>
                  <a:lnTo>
                    <a:pt x="11479" y="27029"/>
                  </a:lnTo>
                  <a:lnTo>
                    <a:pt x="11393" y="28372"/>
                  </a:lnTo>
                  <a:lnTo>
                    <a:pt x="11393" y="28545"/>
                  </a:lnTo>
                  <a:lnTo>
                    <a:pt x="11306" y="29888"/>
                  </a:lnTo>
                  <a:lnTo>
                    <a:pt x="11263" y="31187"/>
                  </a:lnTo>
                  <a:lnTo>
                    <a:pt x="11263" y="31880"/>
                  </a:lnTo>
                  <a:lnTo>
                    <a:pt x="11436" y="31880"/>
                  </a:lnTo>
                  <a:lnTo>
                    <a:pt x="12519" y="31837"/>
                  </a:lnTo>
                  <a:lnTo>
                    <a:pt x="12995" y="31793"/>
                  </a:lnTo>
                  <a:lnTo>
                    <a:pt x="14858" y="31750"/>
                  </a:lnTo>
                  <a:lnTo>
                    <a:pt x="16287" y="31750"/>
                  </a:lnTo>
                  <a:lnTo>
                    <a:pt x="17543" y="31707"/>
                  </a:lnTo>
                  <a:lnTo>
                    <a:pt x="18670" y="31750"/>
                  </a:lnTo>
                  <a:lnTo>
                    <a:pt x="20965" y="31750"/>
                  </a:lnTo>
                  <a:lnTo>
                    <a:pt x="21269" y="31793"/>
                  </a:lnTo>
                  <a:lnTo>
                    <a:pt x="21398" y="30494"/>
                  </a:lnTo>
                  <a:lnTo>
                    <a:pt x="21658" y="28718"/>
                  </a:lnTo>
                  <a:lnTo>
                    <a:pt x="21832" y="26942"/>
                  </a:lnTo>
                  <a:lnTo>
                    <a:pt x="21962" y="25340"/>
                  </a:lnTo>
                  <a:lnTo>
                    <a:pt x="22048" y="23694"/>
                  </a:lnTo>
                  <a:lnTo>
                    <a:pt x="22091" y="21918"/>
                  </a:lnTo>
                  <a:lnTo>
                    <a:pt x="22091" y="20965"/>
                  </a:lnTo>
                  <a:lnTo>
                    <a:pt x="22048" y="20055"/>
                  </a:lnTo>
                  <a:lnTo>
                    <a:pt x="22005" y="19319"/>
                  </a:lnTo>
                  <a:lnTo>
                    <a:pt x="21875" y="18626"/>
                  </a:lnTo>
                  <a:lnTo>
                    <a:pt x="21745" y="18019"/>
                  </a:lnTo>
                  <a:lnTo>
                    <a:pt x="21528" y="17456"/>
                  </a:lnTo>
                  <a:lnTo>
                    <a:pt x="21312" y="16893"/>
                  </a:lnTo>
                  <a:lnTo>
                    <a:pt x="21095" y="16373"/>
                  </a:lnTo>
                  <a:lnTo>
                    <a:pt x="20662" y="15637"/>
                  </a:lnTo>
                  <a:lnTo>
                    <a:pt x="20229" y="14901"/>
                  </a:lnTo>
                  <a:lnTo>
                    <a:pt x="19536" y="13991"/>
                  </a:lnTo>
                  <a:lnTo>
                    <a:pt x="18800" y="13125"/>
                  </a:lnTo>
                  <a:lnTo>
                    <a:pt x="17673" y="11825"/>
                  </a:lnTo>
                  <a:lnTo>
                    <a:pt x="16504" y="10569"/>
                  </a:lnTo>
                  <a:lnTo>
                    <a:pt x="15984" y="9876"/>
                  </a:lnTo>
                  <a:lnTo>
                    <a:pt x="15464" y="9226"/>
                  </a:lnTo>
                  <a:lnTo>
                    <a:pt x="15334" y="9140"/>
                  </a:lnTo>
                  <a:lnTo>
                    <a:pt x="13992" y="7321"/>
                  </a:lnTo>
                  <a:lnTo>
                    <a:pt x="13948" y="7277"/>
                  </a:lnTo>
                  <a:lnTo>
                    <a:pt x="13905" y="7191"/>
                  </a:lnTo>
                  <a:lnTo>
                    <a:pt x="13688" y="6757"/>
                  </a:lnTo>
                  <a:lnTo>
                    <a:pt x="13472" y="6454"/>
                  </a:lnTo>
                  <a:lnTo>
                    <a:pt x="13125" y="5978"/>
                  </a:lnTo>
                  <a:lnTo>
                    <a:pt x="12735" y="5501"/>
                  </a:lnTo>
                  <a:lnTo>
                    <a:pt x="11912" y="4505"/>
                  </a:lnTo>
                  <a:lnTo>
                    <a:pt x="11133" y="3509"/>
                  </a:lnTo>
                  <a:lnTo>
                    <a:pt x="10353" y="2513"/>
                  </a:lnTo>
                  <a:lnTo>
                    <a:pt x="9920" y="2036"/>
                  </a:lnTo>
                  <a:lnTo>
                    <a:pt x="9443" y="1516"/>
                  </a:lnTo>
                  <a:lnTo>
                    <a:pt x="8924" y="997"/>
                  </a:lnTo>
                  <a:lnTo>
                    <a:pt x="8274" y="520"/>
                  </a:lnTo>
                  <a:lnTo>
                    <a:pt x="7841" y="260"/>
                  </a:lnTo>
                  <a:lnTo>
                    <a:pt x="7494" y="87"/>
                  </a:lnTo>
                  <a:lnTo>
                    <a:pt x="7191" y="44"/>
                  </a:lnTo>
                  <a:lnTo>
                    <a:pt x="6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2243600" y="4341025"/>
              <a:ext cx="65000" cy="106150"/>
            </a:xfrm>
            <a:custGeom>
              <a:avLst/>
              <a:gdLst/>
              <a:ahLst/>
              <a:cxnLst/>
              <a:rect l="l" t="t" r="r" b="b"/>
              <a:pathLst>
                <a:path w="2600" h="4246" extrusionOk="0">
                  <a:moveTo>
                    <a:pt x="1257" y="0"/>
                  </a:moveTo>
                  <a:lnTo>
                    <a:pt x="997" y="44"/>
                  </a:lnTo>
                  <a:lnTo>
                    <a:pt x="694" y="130"/>
                  </a:lnTo>
                  <a:lnTo>
                    <a:pt x="520" y="260"/>
                  </a:lnTo>
                  <a:lnTo>
                    <a:pt x="390" y="390"/>
                  </a:lnTo>
                  <a:lnTo>
                    <a:pt x="261" y="607"/>
                  </a:lnTo>
                  <a:lnTo>
                    <a:pt x="131" y="823"/>
                  </a:lnTo>
                  <a:lnTo>
                    <a:pt x="87" y="1040"/>
                  </a:lnTo>
                  <a:lnTo>
                    <a:pt x="44" y="1257"/>
                  </a:lnTo>
                  <a:lnTo>
                    <a:pt x="1" y="1646"/>
                  </a:lnTo>
                  <a:lnTo>
                    <a:pt x="44" y="2036"/>
                  </a:lnTo>
                  <a:lnTo>
                    <a:pt x="87" y="2383"/>
                  </a:lnTo>
                  <a:lnTo>
                    <a:pt x="174" y="2729"/>
                  </a:lnTo>
                  <a:lnTo>
                    <a:pt x="304" y="3032"/>
                  </a:lnTo>
                  <a:lnTo>
                    <a:pt x="477" y="3379"/>
                  </a:lnTo>
                  <a:lnTo>
                    <a:pt x="650" y="3682"/>
                  </a:lnTo>
                  <a:lnTo>
                    <a:pt x="867" y="3942"/>
                  </a:lnTo>
                  <a:lnTo>
                    <a:pt x="1127" y="4115"/>
                  </a:lnTo>
                  <a:lnTo>
                    <a:pt x="1257" y="4202"/>
                  </a:lnTo>
                  <a:lnTo>
                    <a:pt x="1387" y="4245"/>
                  </a:lnTo>
                  <a:lnTo>
                    <a:pt x="1473" y="4245"/>
                  </a:lnTo>
                  <a:lnTo>
                    <a:pt x="1690" y="4202"/>
                  </a:lnTo>
                  <a:lnTo>
                    <a:pt x="1863" y="4115"/>
                  </a:lnTo>
                  <a:lnTo>
                    <a:pt x="2036" y="3985"/>
                  </a:lnTo>
                  <a:lnTo>
                    <a:pt x="2166" y="3855"/>
                  </a:lnTo>
                  <a:lnTo>
                    <a:pt x="2340" y="3552"/>
                  </a:lnTo>
                  <a:lnTo>
                    <a:pt x="2470" y="3379"/>
                  </a:lnTo>
                  <a:lnTo>
                    <a:pt x="2513" y="3206"/>
                  </a:lnTo>
                  <a:lnTo>
                    <a:pt x="2600" y="2859"/>
                  </a:lnTo>
                  <a:lnTo>
                    <a:pt x="2600" y="2513"/>
                  </a:lnTo>
                  <a:lnTo>
                    <a:pt x="2600" y="2123"/>
                  </a:lnTo>
                  <a:lnTo>
                    <a:pt x="2556" y="1820"/>
                  </a:lnTo>
                  <a:lnTo>
                    <a:pt x="2513" y="1473"/>
                  </a:lnTo>
                  <a:lnTo>
                    <a:pt x="2383" y="1127"/>
                  </a:lnTo>
                  <a:lnTo>
                    <a:pt x="2210" y="780"/>
                  </a:lnTo>
                  <a:lnTo>
                    <a:pt x="2036" y="477"/>
                  </a:lnTo>
                  <a:lnTo>
                    <a:pt x="1907" y="347"/>
                  </a:lnTo>
                  <a:lnTo>
                    <a:pt x="1733" y="217"/>
                  </a:lnTo>
                  <a:lnTo>
                    <a:pt x="1517" y="8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2311825" y="4440650"/>
              <a:ext cx="55250" cy="101800"/>
            </a:xfrm>
            <a:custGeom>
              <a:avLst/>
              <a:gdLst/>
              <a:ahLst/>
              <a:cxnLst/>
              <a:rect l="l" t="t" r="r" b="b"/>
              <a:pathLst>
                <a:path w="2210" h="4072" extrusionOk="0">
                  <a:moveTo>
                    <a:pt x="1668" y="3444"/>
                  </a:moveTo>
                  <a:lnTo>
                    <a:pt x="1690" y="3466"/>
                  </a:lnTo>
                  <a:lnTo>
                    <a:pt x="1690" y="3509"/>
                  </a:lnTo>
                  <a:lnTo>
                    <a:pt x="1668" y="3444"/>
                  </a:lnTo>
                  <a:close/>
                  <a:moveTo>
                    <a:pt x="1257" y="0"/>
                  </a:moveTo>
                  <a:lnTo>
                    <a:pt x="953" y="44"/>
                  </a:lnTo>
                  <a:lnTo>
                    <a:pt x="737" y="130"/>
                  </a:lnTo>
                  <a:lnTo>
                    <a:pt x="564" y="260"/>
                  </a:lnTo>
                  <a:lnTo>
                    <a:pt x="390" y="477"/>
                  </a:lnTo>
                  <a:lnTo>
                    <a:pt x="260" y="693"/>
                  </a:lnTo>
                  <a:lnTo>
                    <a:pt x="87" y="1127"/>
                  </a:lnTo>
                  <a:lnTo>
                    <a:pt x="1" y="1560"/>
                  </a:lnTo>
                  <a:lnTo>
                    <a:pt x="1" y="1950"/>
                  </a:lnTo>
                  <a:lnTo>
                    <a:pt x="44" y="2296"/>
                  </a:lnTo>
                  <a:lnTo>
                    <a:pt x="130" y="2686"/>
                  </a:lnTo>
                  <a:lnTo>
                    <a:pt x="217" y="3032"/>
                  </a:lnTo>
                  <a:lnTo>
                    <a:pt x="390" y="3249"/>
                  </a:lnTo>
                  <a:lnTo>
                    <a:pt x="564" y="3422"/>
                  </a:lnTo>
                  <a:lnTo>
                    <a:pt x="694" y="3509"/>
                  </a:lnTo>
                  <a:lnTo>
                    <a:pt x="823" y="3552"/>
                  </a:lnTo>
                  <a:lnTo>
                    <a:pt x="823" y="3725"/>
                  </a:lnTo>
                  <a:lnTo>
                    <a:pt x="953" y="3899"/>
                  </a:lnTo>
                  <a:lnTo>
                    <a:pt x="997" y="3985"/>
                  </a:lnTo>
                  <a:lnTo>
                    <a:pt x="1127" y="4029"/>
                  </a:lnTo>
                  <a:lnTo>
                    <a:pt x="1300" y="4072"/>
                  </a:lnTo>
                  <a:lnTo>
                    <a:pt x="1473" y="4029"/>
                  </a:lnTo>
                  <a:lnTo>
                    <a:pt x="1646" y="3942"/>
                  </a:lnTo>
                  <a:lnTo>
                    <a:pt x="1733" y="3855"/>
                  </a:lnTo>
                  <a:lnTo>
                    <a:pt x="1820" y="3725"/>
                  </a:lnTo>
                  <a:lnTo>
                    <a:pt x="1950" y="3422"/>
                  </a:lnTo>
                  <a:lnTo>
                    <a:pt x="2080" y="3032"/>
                  </a:lnTo>
                  <a:lnTo>
                    <a:pt x="2123" y="2686"/>
                  </a:lnTo>
                  <a:lnTo>
                    <a:pt x="2210" y="1993"/>
                  </a:lnTo>
                  <a:lnTo>
                    <a:pt x="2210" y="1646"/>
                  </a:lnTo>
                  <a:lnTo>
                    <a:pt x="2166" y="1300"/>
                  </a:lnTo>
                  <a:lnTo>
                    <a:pt x="2123" y="953"/>
                  </a:lnTo>
                  <a:lnTo>
                    <a:pt x="2036" y="693"/>
                  </a:lnTo>
                  <a:lnTo>
                    <a:pt x="1906" y="477"/>
                  </a:lnTo>
                  <a:lnTo>
                    <a:pt x="1733" y="260"/>
                  </a:lnTo>
                  <a:lnTo>
                    <a:pt x="1517" y="87"/>
                  </a:lnTo>
                  <a:lnTo>
                    <a:pt x="1387" y="4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904675" y="4124450"/>
              <a:ext cx="112625" cy="126725"/>
            </a:xfrm>
            <a:custGeom>
              <a:avLst/>
              <a:gdLst/>
              <a:ahLst/>
              <a:cxnLst/>
              <a:rect l="l" t="t" r="r" b="b"/>
              <a:pathLst>
                <a:path w="4505" h="5069" extrusionOk="0">
                  <a:moveTo>
                    <a:pt x="2036" y="0"/>
                  </a:moveTo>
                  <a:lnTo>
                    <a:pt x="1646" y="44"/>
                  </a:lnTo>
                  <a:lnTo>
                    <a:pt x="1299" y="130"/>
                  </a:lnTo>
                  <a:lnTo>
                    <a:pt x="996" y="304"/>
                  </a:lnTo>
                  <a:lnTo>
                    <a:pt x="693" y="520"/>
                  </a:lnTo>
                  <a:lnTo>
                    <a:pt x="433" y="823"/>
                  </a:lnTo>
                  <a:lnTo>
                    <a:pt x="260" y="1127"/>
                  </a:lnTo>
                  <a:lnTo>
                    <a:pt x="87" y="1430"/>
                  </a:lnTo>
                  <a:lnTo>
                    <a:pt x="43" y="1776"/>
                  </a:lnTo>
                  <a:lnTo>
                    <a:pt x="0" y="2166"/>
                  </a:lnTo>
                  <a:lnTo>
                    <a:pt x="43" y="2513"/>
                  </a:lnTo>
                  <a:lnTo>
                    <a:pt x="130" y="2859"/>
                  </a:lnTo>
                  <a:lnTo>
                    <a:pt x="260" y="3206"/>
                  </a:lnTo>
                  <a:lnTo>
                    <a:pt x="433" y="3509"/>
                  </a:lnTo>
                  <a:lnTo>
                    <a:pt x="563" y="3812"/>
                  </a:lnTo>
                  <a:lnTo>
                    <a:pt x="780" y="4072"/>
                  </a:lnTo>
                  <a:lnTo>
                    <a:pt x="996" y="4375"/>
                  </a:lnTo>
                  <a:lnTo>
                    <a:pt x="1213" y="4592"/>
                  </a:lnTo>
                  <a:lnTo>
                    <a:pt x="1516" y="4808"/>
                  </a:lnTo>
                  <a:lnTo>
                    <a:pt x="1906" y="4982"/>
                  </a:lnTo>
                  <a:lnTo>
                    <a:pt x="2209" y="5025"/>
                  </a:lnTo>
                  <a:lnTo>
                    <a:pt x="2426" y="5068"/>
                  </a:lnTo>
                  <a:lnTo>
                    <a:pt x="2772" y="5025"/>
                  </a:lnTo>
                  <a:lnTo>
                    <a:pt x="3032" y="4938"/>
                  </a:lnTo>
                  <a:lnTo>
                    <a:pt x="3292" y="4808"/>
                  </a:lnTo>
                  <a:lnTo>
                    <a:pt x="3552" y="4635"/>
                  </a:lnTo>
                  <a:lnTo>
                    <a:pt x="3812" y="4462"/>
                  </a:lnTo>
                  <a:lnTo>
                    <a:pt x="3985" y="4245"/>
                  </a:lnTo>
                  <a:lnTo>
                    <a:pt x="4158" y="3985"/>
                  </a:lnTo>
                  <a:lnTo>
                    <a:pt x="4288" y="3682"/>
                  </a:lnTo>
                  <a:lnTo>
                    <a:pt x="4418" y="3336"/>
                  </a:lnTo>
                  <a:lnTo>
                    <a:pt x="4505" y="2989"/>
                  </a:lnTo>
                  <a:lnTo>
                    <a:pt x="4505" y="2643"/>
                  </a:lnTo>
                  <a:lnTo>
                    <a:pt x="4505" y="2296"/>
                  </a:lnTo>
                  <a:lnTo>
                    <a:pt x="4461" y="1950"/>
                  </a:lnTo>
                  <a:lnTo>
                    <a:pt x="4332" y="1560"/>
                  </a:lnTo>
                  <a:lnTo>
                    <a:pt x="4158" y="1257"/>
                  </a:lnTo>
                  <a:lnTo>
                    <a:pt x="3942" y="953"/>
                  </a:lnTo>
                  <a:lnTo>
                    <a:pt x="3725" y="693"/>
                  </a:lnTo>
                  <a:lnTo>
                    <a:pt x="3422" y="434"/>
                  </a:lnTo>
                  <a:lnTo>
                    <a:pt x="3119" y="260"/>
                  </a:lnTo>
                  <a:lnTo>
                    <a:pt x="2729" y="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758475" y="4090875"/>
              <a:ext cx="622675" cy="843575"/>
            </a:xfrm>
            <a:custGeom>
              <a:avLst/>
              <a:gdLst/>
              <a:ahLst/>
              <a:cxnLst/>
              <a:rect l="l" t="t" r="r" b="b"/>
              <a:pathLst>
                <a:path w="24907" h="33743" extrusionOk="0">
                  <a:moveTo>
                    <a:pt x="16287" y="1170"/>
                  </a:moveTo>
                  <a:lnTo>
                    <a:pt x="16547" y="1214"/>
                  </a:lnTo>
                  <a:lnTo>
                    <a:pt x="16850" y="1300"/>
                  </a:lnTo>
                  <a:lnTo>
                    <a:pt x="17197" y="1430"/>
                  </a:lnTo>
                  <a:lnTo>
                    <a:pt x="17500" y="1603"/>
                  </a:lnTo>
                  <a:lnTo>
                    <a:pt x="17846" y="1863"/>
                  </a:lnTo>
                  <a:lnTo>
                    <a:pt x="18106" y="2123"/>
                  </a:lnTo>
                  <a:lnTo>
                    <a:pt x="18279" y="2383"/>
                  </a:lnTo>
                  <a:lnTo>
                    <a:pt x="18626" y="2903"/>
                  </a:lnTo>
                  <a:lnTo>
                    <a:pt x="18799" y="3336"/>
                  </a:lnTo>
                  <a:lnTo>
                    <a:pt x="18843" y="3553"/>
                  </a:lnTo>
                  <a:lnTo>
                    <a:pt x="18843" y="3682"/>
                  </a:lnTo>
                  <a:lnTo>
                    <a:pt x="18843" y="3769"/>
                  </a:lnTo>
                  <a:lnTo>
                    <a:pt x="18843" y="3899"/>
                  </a:lnTo>
                  <a:lnTo>
                    <a:pt x="18799" y="4072"/>
                  </a:lnTo>
                  <a:lnTo>
                    <a:pt x="18669" y="4419"/>
                  </a:lnTo>
                  <a:lnTo>
                    <a:pt x="18366" y="4895"/>
                  </a:lnTo>
                  <a:lnTo>
                    <a:pt x="18020" y="5372"/>
                  </a:lnTo>
                  <a:lnTo>
                    <a:pt x="17630" y="5805"/>
                  </a:lnTo>
                  <a:lnTo>
                    <a:pt x="16893" y="6585"/>
                  </a:lnTo>
                  <a:lnTo>
                    <a:pt x="16114" y="7278"/>
                  </a:lnTo>
                  <a:lnTo>
                    <a:pt x="15810" y="7537"/>
                  </a:lnTo>
                  <a:lnTo>
                    <a:pt x="15767" y="7537"/>
                  </a:lnTo>
                  <a:lnTo>
                    <a:pt x="15767" y="7494"/>
                  </a:lnTo>
                  <a:lnTo>
                    <a:pt x="15464" y="7061"/>
                  </a:lnTo>
                  <a:lnTo>
                    <a:pt x="15161" y="6541"/>
                  </a:lnTo>
                  <a:lnTo>
                    <a:pt x="15074" y="6411"/>
                  </a:lnTo>
                  <a:lnTo>
                    <a:pt x="14684" y="5805"/>
                  </a:lnTo>
                  <a:lnTo>
                    <a:pt x="14035" y="4765"/>
                  </a:lnTo>
                  <a:lnTo>
                    <a:pt x="13471" y="3726"/>
                  </a:lnTo>
                  <a:lnTo>
                    <a:pt x="13168" y="3033"/>
                  </a:lnTo>
                  <a:lnTo>
                    <a:pt x="13818" y="2426"/>
                  </a:lnTo>
                  <a:lnTo>
                    <a:pt x="14208" y="2080"/>
                  </a:lnTo>
                  <a:lnTo>
                    <a:pt x="14684" y="1777"/>
                  </a:lnTo>
                  <a:lnTo>
                    <a:pt x="15204" y="1430"/>
                  </a:lnTo>
                  <a:lnTo>
                    <a:pt x="15594" y="1257"/>
                  </a:lnTo>
                  <a:lnTo>
                    <a:pt x="15810" y="1214"/>
                  </a:lnTo>
                  <a:lnTo>
                    <a:pt x="16114" y="1170"/>
                  </a:lnTo>
                  <a:close/>
                  <a:moveTo>
                    <a:pt x="18150" y="6541"/>
                  </a:moveTo>
                  <a:lnTo>
                    <a:pt x="18539" y="6628"/>
                  </a:lnTo>
                  <a:lnTo>
                    <a:pt x="19059" y="6758"/>
                  </a:lnTo>
                  <a:lnTo>
                    <a:pt x="19666" y="7018"/>
                  </a:lnTo>
                  <a:lnTo>
                    <a:pt x="20185" y="7321"/>
                  </a:lnTo>
                  <a:lnTo>
                    <a:pt x="20532" y="7581"/>
                  </a:lnTo>
                  <a:lnTo>
                    <a:pt x="20662" y="7711"/>
                  </a:lnTo>
                  <a:lnTo>
                    <a:pt x="20748" y="7797"/>
                  </a:lnTo>
                  <a:lnTo>
                    <a:pt x="20792" y="7927"/>
                  </a:lnTo>
                  <a:lnTo>
                    <a:pt x="20922" y="8187"/>
                  </a:lnTo>
                  <a:lnTo>
                    <a:pt x="21008" y="8577"/>
                  </a:lnTo>
                  <a:lnTo>
                    <a:pt x="21138" y="9443"/>
                  </a:lnTo>
                  <a:lnTo>
                    <a:pt x="21138" y="9660"/>
                  </a:lnTo>
                  <a:lnTo>
                    <a:pt x="21138" y="9747"/>
                  </a:lnTo>
                  <a:lnTo>
                    <a:pt x="21182" y="10266"/>
                  </a:lnTo>
                  <a:lnTo>
                    <a:pt x="21225" y="11522"/>
                  </a:lnTo>
                  <a:lnTo>
                    <a:pt x="21182" y="12735"/>
                  </a:lnTo>
                  <a:lnTo>
                    <a:pt x="21138" y="13255"/>
                  </a:lnTo>
                  <a:lnTo>
                    <a:pt x="21052" y="13775"/>
                  </a:lnTo>
                  <a:lnTo>
                    <a:pt x="21008" y="13991"/>
                  </a:lnTo>
                  <a:lnTo>
                    <a:pt x="20965" y="14078"/>
                  </a:lnTo>
                  <a:lnTo>
                    <a:pt x="20922" y="14121"/>
                  </a:lnTo>
                  <a:lnTo>
                    <a:pt x="20662" y="13861"/>
                  </a:lnTo>
                  <a:lnTo>
                    <a:pt x="19536" y="12562"/>
                  </a:lnTo>
                  <a:lnTo>
                    <a:pt x="18366" y="11263"/>
                  </a:lnTo>
                  <a:lnTo>
                    <a:pt x="17500" y="10223"/>
                  </a:lnTo>
                  <a:lnTo>
                    <a:pt x="16460" y="8880"/>
                  </a:lnTo>
                  <a:lnTo>
                    <a:pt x="16114" y="8447"/>
                  </a:lnTo>
                  <a:lnTo>
                    <a:pt x="16460" y="8144"/>
                  </a:lnTo>
                  <a:lnTo>
                    <a:pt x="16937" y="7754"/>
                  </a:lnTo>
                  <a:lnTo>
                    <a:pt x="17413" y="7321"/>
                  </a:lnTo>
                  <a:lnTo>
                    <a:pt x="18150" y="6541"/>
                  </a:lnTo>
                  <a:close/>
                  <a:moveTo>
                    <a:pt x="22005" y="9313"/>
                  </a:moveTo>
                  <a:lnTo>
                    <a:pt x="22524" y="9790"/>
                  </a:lnTo>
                  <a:lnTo>
                    <a:pt x="23131" y="10396"/>
                  </a:lnTo>
                  <a:lnTo>
                    <a:pt x="23477" y="10829"/>
                  </a:lnTo>
                  <a:lnTo>
                    <a:pt x="23607" y="11133"/>
                  </a:lnTo>
                  <a:lnTo>
                    <a:pt x="23780" y="11436"/>
                  </a:lnTo>
                  <a:lnTo>
                    <a:pt x="23910" y="11956"/>
                  </a:lnTo>
                  <a:lnTo>
                    <a:pt x="23954" y="12432"/>
                  </a:lnTo>
                  <a:lnTo>
                    <a:pt x="23997" y="12952"/>
                  </a:lnTo>
                  <a:lnTo>
                    <a:pt x="24040" y="13688"/>
                  </a:lnTo>
                  <a:lnTo>
                    <a:pt x="23997" y="14468"/>
                  </a:lnTo>
                  <a:lnTo>
                    <a:pt x="23867" y="15681"/>
                  </a:lnTo>
                  <a:lnTo>
                    <a:pt x="23824" y="16244"/>
                  </a:lnTo>
                  <a:lnTo>
                    <a:pt x="23694" y="16807"/>
                  </a:lnTo>
                  <a:lnTo>
                    <a:pt x="23521" y="17457"/>
                  </a:lnTo>
                  <a:lnTo>
                    <a:pt x="23434" y="17716"/>
                  </a:lnTo>
                  <a:lnTo>
                    <a:pt x="23391" y="17803"/>
                  </a:lnTo>
                  <a:lnTo>
                    <a:pt x="23347" y="17846"/>
                  </a:lnTo>
                  <a:lnTo>
                    <a:pt x="23304" y="17846"/>
                  </a:lnTo>
                  <a:lnTo>
                    <a:pt x="23304" y="17890"/>
                  </a:lnTo>
                  <a:lnTo>
                    <a:pt x="23261" y="17890"/>
                  </a:lnTo>
                  <a:lnTo>
                    <a:pt x="23217" y="17933"/>
                  </a:lnTo>
                  <a:lnTo>
                    <a:pt x="22914" y="17283"/>
                  </a:lnTo>
                  <a:lnTo>
                    <a:pt x="22611" y="16634"/>
                  </a:lnTo>
                  <a:lnTo>
                    <a:pt x="22178" y="15941"/>
                  </a:lnTo>
                  <a:lnTo>
                    <a:pt x="21701" y="15204"/>
                  </a:lnTo>
                  <a:lnTo>
                    <a:pt x="21441" y="14771"/>
                  </a:lnTo>
                  <a:lnTo>
                    <a:pt x="21528" y="14728"/>
                  </a:lnTo>
                  <a:lnTo>
                    <a:pt x="21658" y="14641"/>
                  </a:lnTo>
                  <a:lnTo>
                    <a:pt x="21745" y="14468"/>
                  </a:lnTo>
                  <a:lnTo>
                    <a:pt x="21831" y="14295"/>
                  </a:lnTo>
                  <a:lnTo>
                    <a:pt x="21918" y="13948"/>
                  </a:lnTo>
                  <a:lnTo>
                    <a:pt x="22005" y="13428"/>
                  </a:lnTo>
                  <a:lnTo>
                    <a:pt x="22048" y="12779"/>
                  </a:lnTo>
                  <a:lnTo>
                    <a:pt x="22091" y="12129"/>
                  </a:lnTo>
                  <a:lnTo>
                    <a:pt x="22091" y="10873"/>
                  </a:lnTo>
                  <a:lnTo>
                    <a:pt x="22048" y="10223"/>
                  </a:lnTo>
                  <a:lnTo>
                    <a:pt x="22048" y="9920"/>
                  </a:lnTo>
                  <a:lnTo>
                    <a:pt x="22048" y="9747"/>
                  </a:lnTo>
                  <a:lnTo>
                    <a:pt x="22048" y="9703"/>
                  </a:lnTo>
                  <a:lnTo>
                    <a:pt x="22005" y="9487"/>
                  </a:lnTo>
                  <a:lnTo>
                    <a:pt x="22005" y="9313"/>
                  </a:lnTo>
                  <a:close/>
                  <a:moveTo>
                    <a:pt x="7841" y="910"/>
                  </a:moveTo>
                  <a:lnTo>
                    <a:pt x="8057" y="954"/>
                  </a:lnTo>
                  <a:lnTo>
                    <a:pt x="8360" y="997"/>
                  </a:lnTo>
                  <a:lnTo>
                    <a:pt x="8707" y="1170"/>
                  </a:lnTo>
                  <a:lnTo>
                    <a:pt x="9140" y="1430"/>
                  </a:lnTo>
                  <a:lnTo>
                    <a:pt x="9790" y="1907"/>
                  </a:lnTo>
                  <a:lnTo>
                    <a:pt x="10309" y="2426"/>
                  </a:lnTo>
                  <a:lnTo>
                    <a:pt x="10786" y="2946"/>
                  </a:lnTo>
                  <a:lnTo>
                    <a:pt x="11219" y="3423"/>
                  </a:lnTo>
                  <a:lnTo>
                    <a:pt x="11999" y="4419"/>
                  </a:lnTo>
                  <a:lnTo>
                    <a:pt x="12778" y="5415"/>
                  </a:lnTo>
                  <a:lnTo>
                    <a:pt x="13601" y="6411"/>
                  </a:lnTo>
                  <a:lnTo>
                    <a:pt x="13991" y="6888"/>
                  </a:lnTo>
                  <a:lnTo>
                    <a:pt x="14338" y="7364"/>
                  </a:lnTo>
                  <a:lnTo>
                    <a:pt x="14554" y="7667"/>
                  </a:lnTo>
                  <a:lnTo>
                    <a:pt x="14771" y="8101"/>
                  </a:lnTo>
                  <a:lnTo>
                    <a:pt x="14814" y="8187"/>
                  </a:lnTo>
                  <a:lnTo>
                    <a:pt x="14858" y="8231"/>
                  </a:lnTo>
                  <a:lnTo>
                    <a:pt x="16200" y="10050"/>
                  </a:lnTo>
                  <a:lnTo>
                    <a:pt x="16330" y="10136"/>
                  </a:lnTo>
                  <a:lnTo>
                    <a:pt x="16850" y="10786"/>
                  </a:lnTo>
                  <a:lnTo>
                    <a:pt x="17370" y="11479"/>
                  </a:lnTo>
                  <a:lnTo>
                    <a:pt x="18539" y="12735"/>
                  </a:lnTo>
                  <a:lnTo>
                    <a:pt x="19666" y="14035"/>
                  </a:lnTo>
                  <a:lnTo>
                    <a:pt x="20402" y="14901"/>
                  </a:lnTo>
                  <a:lnTo>
                    <a:pt x="21095" y="15811"/>
                  </a:lnTo>
                  <a:lnTo>
                    <a:pt x="21528" y="16547"/>
                  </a:lnTo>
                  <a:lnTo>
                    <a:pt x="21961" y="17283"/>
                  </a:lnTo>
                  <a:lnTo>
                    <a:pt x="22178" y="17803"/>
                  </a:lnTo>
                  <a:lnTo>
                    <a:pt x="22394" y="18366"/>
                  </a:lnTo>
                  <a:lnTo>
                    <a:pt x="22611" y="18929"/>
                  </a:lnTo>
                  <a:lnTo>
                    <a:pt x="22741" y="19536"/>
                  </a:lnTo>
                  <a:lnTo>
                    <a:pt x="22871" y="20229"/>
                  </a:lnTo>
                  <a:lnTo>
                    <a:pt x="22914" y="20965"/>
                  </a:lnTo>
                  <a:lnTo>
                    <a:pt x="22957" y="21875"/>
                  </a:lnTo>
                  <a:lnTo>
                    <a:pt x="22957" y="22828"/>
                  </a:lnTo>
                  <a:lnTo>
                    <a:pt x="22914" y="24604"/>
                  </a:lnTo>
                  <a:lnTo>
                    <a:pt x="22828" y="26250"/>
                  </a:lnTo>
                  <a:lnTo>
                    <a:pt x="22698" y="27852"/>
                  </a:lnTo>
                  <a:lnTo>
                    <a:pt x="22524" y="29628"/>
                  </a:lnTo>
                  <a:lnTo>
                    <a:pt x="22264" y="31404"/>
                  </a:lnTo>
                  <a:lnTo>
                    <a:pt x="22135" y="32703"/>
                  </a:lnTo>
                  <a:lnTo>
                    <a:pt x="21831" y="32660"/>
                  </a:lnTo>
                  <a:lnTo>
                    <a:pt x="19536" y="32660"/>
                  </a:lnTo>
                  <a:lnTo>
                    <a:pt x="18409" y="32617"/>
                  </a:lnTo>
                  <a:lnTo>
                    <a:pt x="17153" y="32660"/>
                  </a:lnTo>
                  <a:lnTo>
                    <a:pt x="15724" y="32660"/>
                  </a:lnTo>
                  <a:lnTo>
                    <a:pt x="13861" y="32703"/>
                  </a:lnTo>
                  <a:lnTo>
                    <a:pt x="13385" y="32747"/>
                  </a:lnTo>
                  <a:lnTo>
                    <a:pt x="12302" y="32790"/>
                  </a:lnTo>
                  <a:lnTo>
                    <a:pt x="12129" y="32790"/>
                  </a:lnTo>
                  <a:lnTo>
                    <a:pt x="12129" y="32097"/>
                  </a:lnTo>
                  <a:lnTo>
                    <a:pt x="12172" y="30798"/>
                  </a:lnTo>
                  <a:lnTo>
                    <a:pt x="12259" y="29455"/>
                  </a:lnTo>
                  <a:lnTo>
                    <a:pt x="12259" y="29282"/>
                  </a:lnTo>
                  <a:lnTo>
                    <a:pt x="12345" y="27939"/>
                  </a:lnTo>
                  <a:lnTo>
                    <a:pt x="12302" y="27332"/>
                  </a:lnTo>
                  <a:lnTo>
                    <a:pt x="12259" y="26899"/>
                  </a:lnTo>
                  <a:lnTo>
                    <a:pt x="12215" y="26336"/>
                  </a:lnTo>
                  <a:lnTo>
                    <a:pt x="11912" y="26163"/>
                  </a:lnTo>
                  <a:lnTo>
                    <a:pt x="10699" y="25600"/>
                  </a:lnTo>
                  <a:lnTo>
                    <a:pt x="9486" y="24993"/>
                  </a:lnTo>
                  <a:lnTo>
                    <a:pt x="8317" y="24430"/>
                  </a:lnTo>
                  <a:lnTo>
                    <a:pt x="7537" y="24040"/>
                  </a:lnTo>
                  <a:lnTo>
                    <a:pt x="6368" y="23391"/>
                  </a:lnTo>
                  <a:lnTo>
                    <a:pt x="5805" y="23044"/>
                  </a:lnTo>
                  <a:lnTo>
                    <a:pt x="5285" y="22698"/>
                  </a:lnTo>
                  <a:lnTo>
                    <a:pt x="4419" y="22091"/>
                  </a:lnTo>
                  <a:lnTo>
                    <a:pt x="3639" y="21398"/>
                  </a:lnTo>
                  <a:lnTo>
                    <a:pt x="3162" y="20965"/>
                  </a:lnTo>
                  <a:lnTo>
                    <a:pt x="2729" y="20532"/>
                  </a:lnTo>
                  <a:lnTo>
                    <a:pt x="2296" y="19969"/>
                  </a:lnTo>
                  <a:lnTo>
                    <a:pt x="1863" y="19406"/>
                  </a:lnTo>
                  <a:lnTo>
                    <a:pt x="1603" y="18973"/>
                  </a:lnTo>
                  <a:lnTo>
                    <a:pt x="1387" y="18539"/>
                  </a:lnTo>
                  <a:lnTo>
                    <a:pt x="1127" y="17933"/>
                  </a:lnTo>
                  <a:lnTo>
                    <a:pt x="997" y="17587"/>
                  </a:lnTo>
                  <a:lnTo>
                    <a:pt x="953" y="17283"/>
                  </a:lnTo>
                  <a:lnTo>
                    <a:pt x="867" y="16807"/>
                  </a:lnTo>
                  <a:lnTo>
                    <a:pt x="867" y="16417"/>
                  </a:lnTo>
                  <a:lnTo>
                    <a:pt x="910" y="16071"/>
                  </a:lnTo>
                  <a:lnTo>
                    <a:pt x="1040" y="15637"/>
                  </a:lnTo>
                  <a:lnTo>
                    <a:pt x="1213" y="15161"/>
                  </a:lnTo>
                  <a:lnTo>
                    <a:pt x="1516" y="14641"/>
                  </a:lnTo>
                  <a:lnTo>
                    <a:pt x="1863" y="14121"/>
                  </a:lnTo>
                  <a:lnTo>
                    <a:pt x="2513" y="13082"/>
                  </a:lnTo>
                  <a:lnTo>
                    <a:pt x="2686" y="12822"/>
                  </a:lnTo>
                  <a:lnTo>
                    <a:pt x="3466" y="11739"/>
                  </a:lnTo>
                  <a:lnTo>
                    <a:pt x="3856" y="11219"/>
                  </a:lnTo>
                  <a:lnTo>
                    <a:pt x="4245" y="10743"/>
                  </a:lnTo>
                  <a:lnTo>
                    <a:pt x="5242" y="9660"/>
                  </a:lnTo>
                  <a:lnTo>
                    <a:pt x="6151" y="8664"/>
                  </a:lnTo>
                  <a:lnTo>
                    <a:pt x="6584" y="8231"/>
                  </a:lnTo>
                  <a:lnTo>
                    <a:pt x="6628" y="8231"/>
                  </a:lnTo>
                  <a:lnTo>
                    <a:pt x="7277" y="9183"/>
                  </a:lnTo>
                  <a:lnTo>
                    <a:pt x="8057" y="10223"/>
                  </a:lnTo>
                  <a:lnTo>
                    <a:pt x="8793" y="11263"/>
                  </a:lnTo>
                  <a:lnTo>
                    <a:pt x="9183" y="11739"/>
                  </a:lnTo>
                  <a:lnTo>
                    <a:pt x="9313" y="11956"/>
                  </a:lnTo>
                  <a:lnTo>
                    <a:pt x="9616" y="12389"/>
                  </a:lnTo>
                  <a:lnTo>
                    <a:pt x="9703" y="12519"/>
                  </a:lnTo>
                  <a:lnTo>
                    <a:pt x="9703" y="12605"/>
                  </a:lnTo>
                  <a:lnTo>
                    <a:pt x="9703" y="12822"/>
                  </a:lnTo>
                  <a:lnTo>
                    <a:pt x="9573" y="13602"/>
                  </a:lnTo>
                  <a:lnTo>
                    <a:pt x="9443" y="14208"/>
                  </a:lnTo>
                  <a:lnTo>
                    <a:pt x="9270" y="14814"/>
                  </a:lnTo>
                  <a:lnTo>
                    <a:pt x="9270" y="14988"/>
                  </a:lnTo>
                  <a:lnTo>
                    <a:pt x="9313" y="15161"/>
                  </a:lnTo>
                  <a:lnTo>
                    <a:pt x="9443" y="15291"/>
                  </a:lnTo>
                  <a:lnTo>
                    <a:pt x="9573" y="15377"/>
                  </a:lnTo>
                  <a:lnTo>
                    <a:pt x="9833" y="15377"/>
                  </a:lnTo>
                  <a:lnTo>
                    <a:pt x="9920" y="15334"/>
                  </a:lnTo>
                  <a:lnTo>
                    <a:pt x="10050" y="15204"/>
                  </a:lnTo>
                  <a:lnTo>
                    <a:pt x="10136" y="15074"/>
                  </a:lnTo>
                  <a:lnTo>
                    <a:pt x="10266" y="14641"/>
                  </a:lnTo>
                  <a:lnTo>
                    <a:pt x="10353" y="14208"/>
                  </a:lnTo>
                  <a:lnTo>
                    <a:pt x="10526" y="13298"/>
                  </a:lnTo>
                  <a:lnTo>
                    <a:pt x="10569" y="12995"/>
                  </a:lnTo>
                  <a:lnTo>
                    <a:pt x="10569" y="12605"/>
                  </a:lnTo>
                  <a:lnTo>
                    <a:pt x="10569" y="12389"/>
                  </a:lnTo>
                  <a:lnTo>
                    <a:pt x="10526" y="12172"/>
                  </a:lnTo>
                  <a:lnTo>
                    <a:pt x="10439" y="11999"/>
                  </a:lnTo>
                  <a:lnTo>
                    <a:pt x="10309" y="11869"/>
                  </a:lnTo>
                  <a:lnTo>
                    <a:pt x="10266" y="11782"/>
                  </a:lnTo>
                  <a:lnTo>
                    <a:pt x="10180" y="11652"/>
                  </a:lnTo>
                  <a:lnTo>
                    <a:pt x="10050" y="11479"/>
                  </a:lnTo>
                  <a:lnTo>
                    <a:pt x="9876" y="11219"/>
                  </a:lnTo>
                  <a:lnTo>
                    <a:pt x="9660" y="10916"/>
                  </a:lnTo>
                  <a:lnTo>
                    <a:pt x="9313" y="10440"/>
                  </a:lnTo>
                  <a:lnTo>
                    <a:pt x="8577" y="9443"/>
                  </a:lnTo>
                  <a:lnTo>
                    <a:pt x="7797" y="8360"/>
                  </a:lnTo>
                  <a:lnTo>
                    <a:pt x="7018" y="7278"/>
                  </a:lnTo>
                  <a:lnTo>
                    <a:pt x="6281" y="6108"/>
                  </a:lnTo>
                  <a:lnTo>
                    <a:pt x="5978" y="5588"/>
                  </a:lnTo>
                  <a:lnTo>
                    <a:pt x="5675" y="5069"/>
                  </a:lnTo>
                  <a:lnTo>
                    <a:pt x="5372" y="4375"/>
                  </a:lnTo>
                  <a:lnTo>
                    <a:pt x="5198" y="3769"/>
                  </a:lnTo>
                  <a:lnTo>
                    <a:pt x="5155" y="3553"/>
                  </a:lnTo>
                  <a:lnTo>
                    <a:pt x="5198" y="3249"/>
                  </a:lnTo>
                  <a:lnTo>
                    <a:pt x="5198" y="2989"/>
                  </a:lnTo>
                  <a:lnTo>
                    <a:pt x="5328" y="2643"/>
                  </a:lnTo>
                  <a:lnTo>
                    <a:pt x="5415" y="2383"/>
                  </a:lnTo>
                  <a:lnTo>
                    <a:pt x="5675" y="1950"/>
                  </a:lnTo>
                  <a:lnTo>
                    <a:pt x="5848" y="1733"/>
                  </a:lnTo>
                  <a:lnTo>
                    <a:pt x="5978" y="1560"/>
                  </a:lnTo>
                  <a:lnTo>
                    <a:pt x="6195" y="1430"/>
                  </a:lnTo>
                  <a:lnTo>
                    <a:pt x="6541" y="1214"/>
                  </a:lnTo>
                  <a:lnTo>
                    <a:pt x="6888" y="1084"/>
                  </a:lnTo>
                  <a:lnTo>
                    <a:pt x="7277" y="954"/>
                  </a:lnTo>
                  <a:lnTo>
                    <a:pt x="7667" y="910"/>
                  </a:lnTo>
                  <a:close/>
                  <a:moveTo>
                    <a:pt x="7624" y="1"/>
                  </a:moveTo>
                  <a:lnTo>
                    <a:pt x="7277" y="44"/>
                  </a:lnTo>
                  <a:lnTo>
                    <a:pt x="6888" y="131"/>
                  </a:lnTo>
                  <a:lnTo>
                    <a:pt x="6238" y="347"/>
                  </a:lnTo>
                  <a:lnTo>
                    <a:pt x="5935" y="520"/>
                  </a:lnTo>
                  <a:lnTo>
                    <a:pt x="5631" y="737"/>
                  </a:lnTo>
                  <a:lnTo>
                    <a:pt x="5372" y="954"/>
                  </a:lnTo>
                  <a:lnTo>
                    <a:pt x="5112" y="1214"/>
                  </a:lnTo>
                  <a:lnTo>
                    <a:pt x="4895" y="1517"/>
                  </a:lnTo>
                  <a:lnTo>
                    <a:pt x="4722" y="1777"/>
                  </a:lnTo>
                  <a:lnTo>
                    <a:pt x="4549" y="2123"/>
                  </a:lnTo>
                  <a:lnTo>
                    <a:pt x="4419" y="2470"/>
                  </a:lnTo>
                  <a:lnTo>
                    <a:pt x="4332" y="2859"/>
                  </a:lnTo>
                  <a:lnTo>
                    <a:pt x="4289" y="3206"/>
                  </a:lnTo>
                  <a:lnTo>
                    <a:pt x="4289" y="3553"/>
                  </a:lnTo>
                  <a:lnTo>
                    <a:pt x="4332" y="3899"/>
                  </a:lnTo>
                  <a:lnTo>
                    <a:pt x="4505" y="4549"/>
                  </a:lnTo>
                  <a:lnTo>
                    <a:pt x="4765" y="5198"/>
                  </a:lnTo>
                  <a:lnTo>
                    <a:pt x="5068" y="5805"/>
                  </a:lnTo>
                  <a:lnTo>
                    <a:pt x="5415" y="6368"/>
                  </a:lnTo>
                  <a:lnTo>
                    <a:pt x="5761" y="6931"/>
                  </a:lnTo>
                  <a:lnTo>
                    <a:pt x="6108" y="7451"/>
                  </a:lnTo>
                  <a:lnTo>
                    <a:pt x="5328" y="8274"/>
                  </a:lnTo>
                  <a:lnTo>
                    <a:pt x="4419" y="9227"/>
                  </a:lnTo>
                  <a:lnTo>
                    <a:pt x="3509" y="10266"/>
                  </a:lnTo>
                  <a:lnTo>
                    <a:pt x="3076" y="10786"/>
                  </a:lnTo>
                  <a:lnTo>
                    <a:pt x="2686" y="11306"/>
                  </a:lnTo>
                  <a:lnTo>
                    <a:pt x="1906" y="12389"/>
                  </a:lnTo>
                  <a:lnTo>
                    <a:pt x="1170" y="13515"/>
                  </a:lnTo>
                  <a:lnTo>
                    <a:pt x="823" y="14121"/>
                  </a:lnTo>
                  <a:lnTo>
                    <a:pt x="520" y="14641"/>
                  </a:lnTo>
                  <a:lnTo>
                    <a:pt x="347" y="14988"/>
                  </a:lnTo>
                  <a:lnTo>
                    <a:pt x="217" y="15334"/>
                  </a:lnTo>
                  <a:lnTo>
                    <a:pt x="87" y="15681"/>
                  </a:lnTo>
                  <a:lnTo>
                    <a:pt x="44" y="16027"/>
                  </a:lnTo>
                  <a:lnTo>
                    <a:pt x="0" y="16374"/>
                  </a:lnTo>
                  <a:lnTo>
                    <a:pt x="0" y="16764"/>
                  </a:lnTo>
                  <a:lnTo>
                    <a:pt x="0" y="17110"/>
                  </a:lnTo>
                  <a:lnTo>
                    <a:pt x="87" y="17457"/>
                  </a:lnTo>
                  <a:lnTo>
                    <a:pt x="260" y="18106"/>
                  </a:lnTo>
                  <a:lnTo>
                    <a:pt x="477" y="18756"/>
                  </a:lnTo>
                  <a:lnTo>
                    <a:pt x="823" y="19406"/>
                  </a:lnTo>
                  <a:lnTo>
                    <a:pt x="1213" y="20012"/>
                  </a:lnTo>
                  <a:lnTo>
                    <a:pt x="1603" y="20532"/>
                  </a:lnTo>
                  <a:lnTo>
                    <a:pt x="2036" y="21052"/>
                  </a:lnTo>
                  <a:lnTo>
                    <a:pt x="2513" y="21572"/>
                  </a:lnTo>
                  <a:lnTo>
                    <a:pt x="2989" y="22005"/>
                  </a:lnTo>
                  <a:lnTo>
                    <a:pt x="3509" y="22481"/>
                  </a:lnTo>
                  <a:lnTo>
                    <a:pt x="4029" y="22914"/>
                  </a:lnTo>
                  <a:lnTo>
                    <a:pt x="4592" y="23304"/>
                  </a:lnTo>
                  <a:lnTo>
                    <a:pt x="5198" y="23694"/>
                  </a:lnTo>
                  <a:lnTo>
                    <a:pt x="5761" y="24084"/>
                  </a:lnTo>
                  <a:lnTo>
                    <a:pt x="6324" y="24387"/>
                  </a:lnTo>
                  <a:lnTo>
                    <a:pt x="7494" y="24993"/>
                  </a:lnTo>
                  <a:lnTo>
                    <a:pt x="8750" y="25600"/>
                  </a:lnTo>
                  <a:lnTo>
                    <a:pt x="9963" y="26206"/>
                  </a:lnTo>
                  <a:lnTo>
                    <a:pt x="11176" y="26813"/>
                  </a:lnTo>
                  <a:lnTo>
                    <a:pt x="11436" y="26943"/>
                  </a:lnTo>
                  <a:lnTo>
                    <a:pt x="11436" y="27116"/>
                  </a:lnTo>
                  <a:lnTo>
                    <a:pt x="11436" y="27159"/>
                  </a:lnTo>
                  <a:lnTo>
                    <a:pt x="11436" y="28069"/>
                  </a:lnTo>
                  <a:lnTo>
                    <a:pt x="11392" y="29022"/>
                  </a:lnTo>
                  <a:lnTo>
                    <a:pt x="11306" y="30321"/>
                  </a:lnTo>
                  <a:lnTo>
                    <a:pt x="11262" y="31664"/>
                  </a:lnTo>
                  <a:lnTo>
                    <a:pt x="11262" y="32877"/>
                  </a:lnTo>
                  <a:lnTo>
                    <a:pt x="11262" y="33743"/>
                  </a:lnTo>
                  <a:lnTo>
                    <a:pt x="12129" y="33700"/>
                  </a:lnTo>
                  <a:lnTo>
                    <a:pt x="12345" y="33700"/>
                  </a:lnTo>
                  <a:lnTo>
                    <a:pt x="13428" y="33613"/>
                  </a:lnTo>
                  <a:lnTo>
                    <a:pt x="13861" y="33613"/>
                  </a:lnTo>
                  <a:lnTo>
                    <a:pt x="15724" y="33570"/>
                  </a:lnTo>
                  <a:lnTo>
                    <a:pt x="17197" y="33526"/>
                  </a:lnTo>
                  <a:lnTo>
                    <a:pt x="20012" y="33526"/>
                  </a:lnTo>
                  <a:lnTo>
                    <a:pt x="21875" y="33570"/>
                  </a:lnTo>
                  <a:lnTo>
                    <a:pt x="22048" y="33570"/>
                  </a:lnTo>
                  <a:lnTo>
                    <a:pt x="22914" y="33613"/>
                  </a:lnTo>
                  <a:lnTo>
                    <a:pt x="22957" y="33310"/>
                  </a:lnTo>
                  <a:lnTo>
                    <a:pt x="23001" y="32703"/>
                  </a:lnTo>
                  <a:lnTo>
                    <a:pt x="23044" y="32400"/>
                  </a:lnTo>
                  <a:lnTo>
                    <a:pt x="23261" y="30624"/>
                  </a:lnTo>
                  <a:lnTo>
                    <a:pt x="23477" y="28892"/>
                  </a:lnTo>
                  <a:lnTo>
                    <a:pt x="23651" y="27116"/>
                  </a:lnTo>
                  <a:lnTo>
                    <a:pt x="23780" y="25340"/>
                  </a:lnTo>
                  <a:lnTo>
                    <a:pt x="23824" y="23607"/>
                  </a:lnTo>
                  <a:lnTo>
                    <a:pt x="23824" y="22741"/>
                  </a:lnTo>
                  <a:lnTo>
                    <a:pt x="23824" y="21875"/>
                  </a:lnTo>
                  <a:lnTo>
                    <a:pt x="23780" y="20965"/>
                  </a:lnTo>
                  <a:lnTo>
                    <a:pt x="23737" y="20055"/>
                  </a:lnTo>
                  <a:lnTo>
                    <a:pt x="23607" y="19406"/>
                  </a:lnTo>
                  <a:lnTo>
                    <a:pt x="23477" y="18756"/>
                  </a:lnTo>
                  <a:lnTo>
                    <a:pt x="23564" y="18756"/>
                  </a:lnTo>
                  <a:lnTo>
                    <a:pt x="23737" y="18669"/>
                  </a:lnTo>
                  <a:lnTo>
                    <a:pt x="23910" y="18539"/>
                  </a:lnTo>
                  <a:lnTo>
                    <a:pt x="24040" y="18366"/>
                  </a:lnTo>
                  <a:lnTo>
                    <a:pt x="24170" y="18236"/>
                  </a:lnTo>
                  <a:lnTo>
                    <a:pt x="24344" y="17846"/>
                  </a:lnTo>
                  <a:lnTo>
                    <a:pt x="24474" y="17457"/>
                  </a:lnTo>
                  <a:lnTo>
                    <a:pt x="24603" y="16850"/>
                  </a:lnTo>
                  <a:lnTo>
                    <a:pt x="24690" y="16244"/>
                  </a:lnTo>
                  <a:lnTo>
                    <a:pt x="24820" y="15031"/>
                  </a:lnTo>
                  <a:lnTo>
                    <a:pt x="24907" y="13688"/>
                  </a:lnTo>
                  <a:lnTo>
                    <a:pt x="24907" y="13038"/>
                  </a:lnTo>
                  <a:lnTo>
                    <a:pt x="24863" y="12345"/>
                  </a:lnTo>
                  <a:lnTo>
                    <a:pt x="24733" y="11696"/>
                  </a:lnTo>
                  <a:lnTo>
                    <a:pt x="24647" y="11349"/>
                  </a:lnTo>
                  <a:lnTo>
                    <a:pt x="24560" y="11046"/>
                  </a:lnTo>
                  <a:lnTo>
                    <a:pt x="24430" y="10699"/>
                  </a:lnTo>
                  <a:lnTo>
                    <a:pt x="24257" y="10440"/>
                  </a:lnTo>
                  <a:lnTo>
                    <a:pt x="24040" y="10136"/>
                  </a:lnTo>
                  <a:lnTo>
                    <a:pt x="23867" y="9876"/>
                  </a:lnTo>
                  <a:lnTo>
                    <a:pt x="23391" y="9400"/>
                  </a:lnTo>
                  <a:lnTo>
                    <a:pt x="22914" y="8924"/>
                  </a:lnTo>
                  <a:lnTo>
                    <a:pt x="22654" y="8750"/>
                  </a:lnTo>
                  <a:lnTo>
                    <a:pt x="22568" y="8620"/>
                  </a:lnTo>
                  <a:lnTo>
                    <a:pt x="22481" y="8534"/>
                  </a:lnTo>
                  <a:lnTo>
                    <a:pt x="22438" y="8490"/>
                  </a:lnTo>
                  <a:lnTo>
                    <a:pt x="22091" y="8231"/>
                  </a:lnTo>
                  <a:lnTo>
                    <a:pt x="21788" y="8057"/>
                  </a:lnTo>
                  <a:lnTo>
                    <a:pt x="21615" y="7537"/>
                  </a:lnTo>
                  <a:lnTo>
                    <a:pt x="21398" y="7234"/>
                  </a:lnTo>
                  <a:lnTo>
                    <a:pt x="21138" y="6974"/>
                  </a:lnTo>
                  <a:lnTo>
                    <a:pt x="20878" y="6758"/>
                  </a:lnTo>
                  <a:lnTo>
                    <a:pt x="20618" y="6541"/>
                  </a:lnTo>
                  <a:lnTo>
                    <a:pt x="20055" y="6238"/>
                  </a:lnTo>
                  <a:lnTo>
                    <a:pt x="19449" y="5978"/>
                  </a:lnTo>
                  <a:lnTo>
                    <a:pt x="18799" y="5762"/>
                  </a:lnTo>
                  <a:lnTo>
                    <a:pt x="19102" y="5372"/>
                  </a:lnTo>
                  <a:lnTo>
                    <a:pt x="19449" y="4765"/>
                  </a:lnTo>
                  <a:lnTo>
                    <a:pt x="19579" y="4462"/>
                  </a:lnTo>
                  <a:lnTo>
                    <a:pt x="19709" y="4116"/>
                  </a:lnTo>
                  <a:lnTo>
                    <a:pt x="19752" y="3726"/>
                  </a:lnTo>
                  <a:lnTo>
                    <a:pt x="19709" y="3336"/>
                  </a:lnTo>
                  <a:lnTo>
                    <a:pt x="19622" y="2989"/>
                  </a:lnTo>
                  <a:lnTo>
                    <a:pt x="19492" y="2686"/>
                  </a:lnTo>
                  <a:lnTo>
                    <a:pt x="19146" y="2080"/>
                  </a:lnTo>
                  <a:lnTo>
                    <a:pt x="18972" y="1777"/>
                  </a:lnTo>
                  <a:lnTo>
                    <a:pt x="18756" y="1517"/>
                  </a:lnTo>
                  <a:lnTo>
                    <a:pt x="18496" y="1300"/>
                  </a:lnTo>
                  <a:lnTo>
                    <a:pt x="18279" y="1040"/>
                  </a:lnTo>
                  <a:lnTo>
                    <a:pt x="17976" y="867"/>
                  </a:lnTo>
                  <a:lnTo>
                    <a:pt x="17716" y="694"/>
                  </a:lnTo>
                  <a:lnTo>
                    <a:pt x="17370" y="520"/>
                  </a:lnTo>
                  <a:lnTo>
                    <a:pt x="17023" y="391"/>
                  </a:lnTo>
                  <a:lnTo>
                    <a:pt x="16720" y="347"/>
                  </a:lnTo>
                  <a:lnTo>
                    <a:pt x="16374" y="304"/>
                  </a:lnTo>
                  <a:lnTo>
                    <a:pt x="16027" y="304"/>
                  </a:lnTo>
                  <a:lnTo>
                    <a:pt x="15681" y="347"/>
                  </a:lnTo>
                  <a:lnTo>
                    <a:pt x="15334" y="434"/>
                  </a:lnTo>
                  <a:lnTo>
                    <a:pt x="15031" y="564"/>
                  </a:lnTo>
                  <a:lnTo>
                    <a:pt x="14424" y="867"/>
                  </a:lnTo>
                  <a:lnTo>
                    <a:pt x="13818" y="1257"/>
                  </a:lnTo>
                  <a:lnTo>
                    <a:pt x="13298" y="1690"/>
                  </a:lnTo>
                  <a:lnTo>
                    <a:pt x="12822" y="2166"/>
                  </a:lnTo>
                  <a:lnTo>
                    <a:pt x="11999" y="3033"/>
                  </a:lnTo>
                  <a:lnTo>
                    <a:pt x="11349" y="2253"/>
                  </a:lnTo>
                  <a:lnTo>
                    <a:pt x="10656" y="1517"/>
                  </a:lnTo>
                  <a:lnTo>
                    <a:pt x="10136" y="1084"/>
                  </a:lnTo>
                  <a:lnTo>
                    <a:pt x="9616" y="650"/>
                  </a:lnTo>
                  <a:lnTo>
                    <a:pt x="9010" y="347"/>
                  </a:lnTo>
                  <a:lnTo>
                    <a:pt x="8707" y="174"/>
                  </a:lnTo>
                  <a:lnTo>
                    <a:pt x="8360" y="87"/>
                  </a:lnTo>
                  <a:lnTo>
                    <a:pt x="7970" y="44"/>
                  </a:lnTo>
                  <a:lnTo>
                    <a:pt x="762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 rot="524496">
            <a:off x="5355025" y="694808"/>
            <a:ext cx="435527" cy="423112"/>
            <a:chOff x="1941475" y="3728125"/>
            <a:chExt cx="304325" cy="295650"/>
          </a:xfrm>
        </p:grpSpPr>
        <p:sp>
          <p:nvSpPr>
            <p:cNvPr id="777" name="Google Shape;777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1792648">
            <a:off x="5577565" y="3690784"/>
            <a:ext cx="435521" cy="423106"/>
            <a:chOff x="1941475" y="3728125"/>
            <a:chExt cx="304325" cy="295650"/>
          </a:xfrm>
        </p:grpSpPr>
        <p:sp>
          <p:nvSpPr>
            <p:cNvPr id="780" name="Google Shape;780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E0DE12-1938-4308-B869-8EA6623DA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500629"/>
              </p:ext>
            </p:extLst>
          </p:nvPr>
        </p:nvGraphicFramePr>
        <p:xfrm>
          <a:off x="1084111" y="2388466"/>
          <a:ext cx="4391375" cy="173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A69E">
              <a:alpha val="573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8"/>
          <p:cNvSpPr/>
          <p:nvPr/>
        </p:nvSpPr>
        <p:spPr>
          <a:xfrm>
            <a:off x="505511" y="3437106"/>
            <a:ext cx="4466700" cy="1172288"/>
          </a:xfrm>
          <a:prstGeom prst="roundRect">
            <a:avLst>
              <a:gd name="adj" fmla="val 741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8"/>
          <p:cNvSpPr txBox="1">
            <a:spLocks noGrp="1"/>
          </p:cNvSpPr>
          <p:nvPr>
            <p:ph type="title"/>
          </p:nvPr>
        </p:nvSpPr>
        <p:spPr>
          <a:xfrm>
            <a:off x="719988" y="3634426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VẬN DỤNG</a:t>
            </a:r>
            <a:endParaRPr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373" name="Google Shape;1373;p48"/>
          <p:cNvGrpSpPr/>
          <p:nvPr/>
        </p:nvGrpSpPr>
        <p:grpSpPr>
          <a:xfrm rot="-5400000">
            <a:off x="404288" y="3801738"/>
            <a:ext cx="547100" cy="84300"/>
            <a:chOff x="904575" y="816225"/>
            <a:chExt cx="547100" cy="84300"/>
          </a:xfrm>
        </p:grpSpPr>
        <p:sp>
          <p:nvSpPr>
            <p:cNvPr id="1374" name="Google Shape;1374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8"/>
          <p:cNvSpPr/>
          <p:nvPr/>
        </p:nvSpPr>
        <p:spPr>
          <a:xfrm>
            <a:off x="8625275" y="3391900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8" name="Google Shape;1378;p48"/>
          <p:cNvGrpSpPr/>
          <p:nvPr/>
        </p:nvGrpSpPr>
        <p:grpSpPr>
          <a:xfrm rot="-5400000">
            <a:off x="8261538" y="783563"/>
            <a:ext cx="547100" cy="84300"/>
            <a:chOff x="904575" y="816225"/>
            <a:chExt cx="547100" cy="84300"/>
          </a:xfrm>
        </p:grpSpPr>
        <p:sp>
          <p:nvSpPr>
            <p:cNvPr id="1379" name="Google Shape;1379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8"/>
          <p:cNvSpPr/>
          <p:nvPr/>
        </p:nvSpPr>
        <p:spPr>
          <a:xfrm>
            <a:off x="6107825" y="-927725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/>
          <p:nvPr/>
        </p:nvSpPr>
        <p:spPr>
          <a:xfrm>
            <a:off x="1802200" y="445025"/>
            <a:ext cx="55398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HOẠT ĐỘNG 7</a:t>
            </a:r>
            <a:endParaRPr dirty="0"/>
          </a:p>
        </p:txBody>
      </p:sp>
      <p:grpSp>
        <p:nvGrpSpPr>
          <p:cNvPr id="621" name="Google Shape;621;p36"/>
          <p:cNvGrpSpPr/>
          <p:nvPr/>
        </p:nvGrpSpPr>
        <p:grpSpPr>
          <a:xfrm>
            <a:off x="8316400" y="545700"/>
            <a:ext cx="547100" cy="84300"/>
            <a:chOff x="904575" y="816225"/>
            <a:chExt cx="547100" cy="84300"/>
          </a:xfrm>
        </p:grpSpPr>
        <p:sp>
          <p:nvSpPr>
            <p:cNvPr id="622" name="Google Shape;622;p36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6"/>
          <p:cNvGrpSpPr/>
          <p:nvPr/>
        </p:nvGrpSpPr>
        <p:grpSpPr>
          <a:xfrm rot="524496">
            <a:off x="564787" y="475669"/>
            <a:ext cx="435527" cy="423112"/>
            <a:chOff x="1941475" y="3728125"/>
            <a:chExt cx="304325" cy="295650"/>
          </a:xfrm>
        </p:grpSpPr>
        <p:sp>
          <p:nvSpPr>
            <p:cNvPr id="626" name="Google Shape;626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51;p42">
            <a:extLst>
              <a:ext uri="{FF2B5EF4-FFF2-40B4-BE49-F238E27FC236}">
                <a16:creationId xmlns:a16="http://schemas.microsoft.com/office/drawing/2014/main" id="{603534C3-A50A-4A12-9C1D-44A7D45F72D7}"/>
              </a:ext>
            </a:extLst>
          </p:cNvPr>
          <p:cNvSpPr txBox="1">
            <a:spLocks/>
          </p:cNvSpPr>
          <p:nvPr/>
        </p:nvSpPr>
        <p:spPr>
          <a:xfrm>
            <a:off x="535164" y="1118400"/>
            <a:ext cx="82355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Thể hiện tình yêu thương trong cuộc sống hàng ngày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0008-5E21-46E3-920F-12630389F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7" t="36607" r="32635" b="16860"/>
          <a:stretch/>
        </p:blipFill>
        <p:spPr>
          <a:xfrm>
            <a:off x="2174531" y="1518644"/>
            <a:ext cx="5020210" cy="320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1602063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4751338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4751338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1722600" y="445025"/>
            <a:ext cx="56988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1602063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4"/>
          <p:cNvSpPr/>
          <p:nvPr/>
        </p:nvSpPr>
        <p:spPr>
          <a:xfrm>
            <a:off x="71114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4"/>
          <p:cNvSpPr/>
          <p:nvPr/>
        </p:nvSpPr>
        <p:spPr>
          <a:xfrm>
            <a:off x="71114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4"/>
          <p:cNvSpPr/>
          <p:nvPr/>
        </p:nvSpPr>
        <p:spPr>
          <a:xfrm>
            <a:off x="11686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4"/>
          <p:cNvSpPr/>
          <p:nvPr/>
        </p:nvSpPr>
        <p:spPr>
          <a:xfrm>
            <a:off x="11686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4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VÍ DỤ TỪ VIDEO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22" name="Google Shape;1022;p44"/>
          <p:cNvSpPr txBox="1">
            <a:spLocks noGrp="1"/>
          </p:cNvSpPr>
          <p:nvPr>
            <p:ph type="title" idx="2"/>
          </p:nvPr>
        </p:nvSpPr>
        <p:spPr>
          <a:xfrm>
            <a:off x="2007591" y="1909236"/>
            <a:ext cx="242395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Nấu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món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ngon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chăm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sóc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bị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th</a:t>
            </a:r>
            <a:r>
              <a:rPr lang="vi-VN" sz="2200" dirty="0">
                <a:solidFill>
                  <a:srgbClr val="FF0000"/>
                </a:solidFill>
              </a:rPr>
              <a:t>ư</a:t>
            </a:r>
            <a:r>
              <a:rPr lang="en-US" sz="2200" dirty="0" err="1">
                <a:solidFill>
                  <a:srgbClr val="FF0000"/>
                </a:solidFill>
              </a:rPr>
              <a:t>ơng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4" name="Google Shape;1024;p44"/>
          <p:cNvSpPr txBox="1">
            <a:spLocks noGrp="1"/>
          </p:cNvSpPr>
          <p:nvPr>
            <p:ph type="title" idx="3"/>
          </p:nvPr>
        </p:nvSpPr>
        <p:spPr>
          <a:xfrm>
            <a:off x="5027543" y="1780294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cờ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trò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6" name="Google Shape;1026;p44"/>
          <p:cNvSpPr txBox="1">
            <a:spLocks noGrp="1"/>
          </p:cNvSpPr>
          <p:nvPr>
            <p:ph type="title" idx="5"/>
          </p:nvPr>
        </p:nvSpPr>
        <p:spPr>
          <a:xfrm>
            <a:off x="2208588" y="3477986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Đọc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kể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câu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truyện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7" name="Google Shape;1027;p44"/>
          <p:cNvSpPr txBox="1">
            <a:spLocks noGrp="1"/>
          </p:cNvSpPr>
          <p:nvPr>
            <p:ph type="title" idx="7"/>
          </p:nvPr>
        </p:nvSpPr>
        <p:spPr>
          <a:xfrm>
            <a:off x="4964712" y="35295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Chia </a:t>
            </a:r>
            <a:r>
              <a:rPr lang="en-US" sz="2200" dirty="0" err="1">
                <a:solidFill>
                  <a:srgbClr val="FF0000"/>
                </a:solidFill>
              </a:rPr>
              <a:t>sẻ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đồ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nhau</a:t>
            </a:r>
            <a:endParaRPr sz="2200" dirty="0">
              <a:solidFill>
                <a:srgbClr val="FF0000"/>
              </a:solidFill>
            </a:endParaRPr>
          </a:p>
        </p:txBody>
      </p:sp>
      <p:grpSp>
        <p:nvGrpSpPr>
          <p:cNvPr id="1029" name="Google Shape;1029;p44"/>
          <p:cNvGrpSpPr/>
          <p:nvPr/>
        </p:nvGrpSpPr>
        <p:grpSpPr>
          <a:xfrm>
            <a:off x="7331325" y="1921609"/>
            <a:ext cx="424159" cy="419659"/>
            <a:chOff x="-1182750" y="3962900"/>
            <a:chExt cx="294575" cy="291450"/>
          </a:xfrm>
        </p:grpSpPr>
        <p:sp>
          <p:nvSpPr>
            <p:cNvPr id="1030" name="Google Shape;1030;p44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4"/>
          <p:cNvSpPr/>
          <p:nvPr/>
        </p:nvSpPr>
        <p:spPr>
          <a:xfrm>
            <a:off x="7371517" y="3583587"/>
            <a:ext cx="343764" cy="41968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4"/>
          <p:cNvGrpSpPr/>
          <p:nvPr/>
        </p:nvGrpSpPr>
        <p:grpSpPr>
          <a:xfrm>
            <a:off x="1404721" y="3584135"/>
            <a:ext cx="391765" cy="418582"/>
            <a:chOff x="-24344425" y="3519475"/>
            <a:chExt cx="276475" cy="295400"/>
          </a:xfrm>
        </p:grpSpPr>
        <p:sp>
          <p:nvSpPr>
            <p:cNvPr id="1039" name="Google Shape;1039;p44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44"/>
          <p:cNvGrpSpPr/>
          <p:nvPr/>
        </p:nvGrpSpPr>
        <p:grpSpPr>
          <a:xfrm>
            <a:off x="1390772" y="1921614"/>
            <a:ext cx="419645" cy="419645"/>
            <a:chOff x="-23245675" y="3148525"/>
            <a:chExt cx="296150" cy="296150"/>
          </a:xfrm>
        </p:grpSpPr>
        <p:sp>
          <p:nvSpPr>
            <p:cNvPr id="1042" name="Google Shape;1042;p4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44"/>
          <p:cNvGrpSpPr/>
          <p:nvPr/>
        </p:nvGrpSpPr>
        <p:grpSpPr>
          <a:xfrm>
            <a:off x="3913238" y="4706438"/>
            <a:ext cx="547100" cy="84300"/>
            <a:chOff x="904575" y="816225"/>
            <a:chExt cx="547100" cy="84300"/>
          </a:xfrm>
        </p:grpSpPr>
        <p:sp>
          <p:nvSpPr>
            <p:cNvPr id="1046" name="Google Shape;1046;p44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/>
      <p:bldP spid="1024" grpId="0"/>
      <p:bldP spid="1026" grpId="0"/>
      <p:bldP spid="10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"/>
          <p:cNvSpPr/>
          <p:nvPr/>
        </p:nvSpPr>
        <p:spPr>
          <a:xfrm>
            <a:off x="4737293" y="1907488"/>
            <a:ext cx="3110100" cy="1579086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2"/>
          <p:cNvSpPr/>
          <p:nvPr/>
        </p:nvSpPr>
        <p:spPr>
          <a:xfrm>
            <a:off x="1991775" y="445025"/>
            <a:ext cx="51609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2"/>
          <p:cNvGrpSpPr/>
          <p:nvPr/>
        </p:nvGrpSpPr>
        <p:grpSpPr>
          <a:xfrm rot="-5400000">
            <a:off x="897594" y="2020371"/>
            <a:ext cx="547100" cy="84300"/>
            <a:chOff x="904575" y="816225"/>
            <a:chExt cx="547100" cy="84300"/>
          </a:xfrm>
        </p:grpSpPr>
        <p:sp>
          <p:nvSpPr>
            <p:cNvPr id="945" name="Google Shape;945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2"/>
          <p:cNvSpPr/>
          <p:nvPr/>
        </p:nvSpPr>
        <p:spPr>
          <a:xfrm>
            <a:off x="1416194" y="1912208"/>
            <a:ext cx="3110100" cy="1553751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2"/>
          <p:cNvSpPr/>
          <p:nvPr/>
        </p:nvSpPr>
        <p:spPr>
          <a:xfrm>
            <a:off x="2539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2"/>
          <p:cNvSpPr/>
          <p:nvPr/>
        </p:nvSpPr>
        <p:spPr>
          <a:xfrm>
            <a:off x="5852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ở: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52" name="Google Shape;952;p42"/>
          <p:cNvSpPr txBox="1">
            <a:spLocks noGrp="1"/>
          </p:cNvSpPr>
          <p:nvPr>
            <p:ph type="title" idx="2"/>
          </p:nvPr>
        </p:nvSpPr>
        <p:spPr>
          <a:xfrm>
            <a:off x="1609344" y="2496758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Tr</a:t>
            </a:r>
            <a:r>
              <a:rPr lang="vi-VN" sz="2400" dirty="0">
                <a:solidFill>
                  <a:srgbClr val="002060"/>
                </a:solidFill>
              </a:rPr>
              <a:t>ư</a:t>
            </a:r>
            <a:r>
              <a:rPr lang="en-US" sz="2400" dirty="0" err="1">
                <a:solidFill>
                  <a:srgbClr val="002060"/>
                </a:solidFill>
              </a:rPr>
              <a:t>ờng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953" name="Google Shape;953;p42"/>
          <p:cNvSpPr txBox="1">
            <a:spLocks noGrp="1"/>
          </p:cNvSpPr>
          <p:nvPr>
            <p:ph type="title" idx="3"/>
          </p:nvPr>
        </p:nvSpPr>
        <p:spPr>
          <a:xfrm>
            <a:off x="4970948" y="2333259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r>
              <a:rPr lang="vi-VN" sz="2400" dirty="0">
                <a:solidFill>
                  <a:srgbClr val="002060"/>
                </a:solidFill>
              </a:rPr>
              <a:t>ơ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xung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endParaRPr sz="2400" dirty="0">
              <a:solidFill>
                <a:srgbClr val="002060"/>
              </a:solidFill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6080045" y="1622971"/>
            <a:ext cx="408379" cy="406423"/>
            <a:chOff x="-9961625" y="4048175"/>
            <a:chExt cx="357600" cy="355825"/>
          </a:xfrm>
        </p:grpSpPr>
        <p:sp>
          <p:nvSpPr>
            <p:cNvPr id="957" name="Google Shape;957;p42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42"/>
          <p:cNvGrpSpPr/>
          <p:nvPr/>
        </p:nvGrpSpPr>
        <p:grpSpPr>
          <a:xfrm>
            <a:off x="2769299" y="1624933"/>
            <a:ext cx="403897" cy="402511"/>
            <a:chOff x="-13947000" y="3212800"/>
            <a:chExt cx="353675" cy="352400"/>
          </a:xfrm>
        </p:grpSpPr>
        <p:sp>
          <p:nvSpPr>
            <p:cNvPr id="964" name="Google Shape;964;p4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2"/>
          <p:cNvGrpSpPr/>
          <p:nvPr/>
        </p:nvGrpSpPr>
        <p:grpSpPr>
          <a:xfrm rot="-5400000">
            <a:off x="7826992" y="3328203"/>
            <a:ext cx="547100" cy="84300"/>
            <a:chOff x="904575" y="816225"/>
            <a:chExt cx="547100" cy="84300"/>
          </a:xfrm>
        </p:grpSpPr>
        <p:sp>
          <p:nvSpPr>
            <p:cNvPr id="967" name="Google Shape;967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B168D2-87E8-4A1B-9F2D-5AC8E7BEE917}"/>
              </a:ext>
            </a:extLst>
          </p:cNvPr>
          <p:cNvSpPr/>
          <p:nvPr/>
        </p:nvSpPr>
        <p:spPr>
          <a:xfrm>
            <a:off x="629677" y="3547835"/>
            <a:ext cx="8440211" cy="162521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ĐỂ CUỘC SỐNG T</a:t>
            </a:r>
            <a:r>
              <a:rPr lang="vi-VN" sz="2400" b="1" i="1" dirty="0"/>
              <a:t>Ư</a:t>
            </a:r>
            <a:r>
              <a:rPr lang="en-US" sz="2400" b="1" i="1" dirty="0"/>
              <a:t>ƠI ĐẸP TA CẦN PHẢI LUÔN </a:t>
            </a:r>
            <a:r>
              <a:rPr lang="en-US" sz="2400" b="1" i="1" dirty="0" err="1"/>
              <a:t>LUÔN</a:t>
            </a:r>
            <a:r>
              <a:rPr lang="en-US" sz="2400" b="1" i="1" dirty="0"/>
              <a:t> YÊU TH</a:t>
            </a:r>
            <a:r>
              <a:rPr lang="vi-VN" sz="2400" b="1" i="1" dirty="0"/>
              <a:t>Ư</a:t>
            </a:r>
            <a:r>
              <a:rPr lang="en-US" sz="2400" b="1" i="1" dirty="0"/>
              <a:t>ƠNG MỌI NG</a:t>
            </a:r>
            <a:r>
              <a:rPr lang="vi-VN" sz="2400" b="1" i="1" dirty="0"/>
              <a:t>Ư</a:t>
            </a:r>
            <a:r>
              <a:rPr lang="en-US" sz="2400" b="1" i="1" dirty="0"/>
              <a:t>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0"/>
      <p:bldP spid="95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46"/>
          <p:cNvGrpSpPr/>
          <p:nvPr/>
        </p:nvGrpSpPr>
        <p:grpSpPr>
          <a:xfrm rot="524496">
            <a:off x="1007262" y="1425206"/>
            <a:ext cx="435527" cy="423112"/>
            <a:chOff x="1941475" y="3728125"/>
            <a:chExt cx="304325" cy="295650"/>
          </a:xfrm>
        </p:grpSpPr>
        <p:sp>
          <p:nvSpPr>
            <p:cNvPr id="1108" name="Google Shape;1108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6"/>
          <p:cNvGrpSpPr/>
          <p:nvPr/>
        </p:nvGrpSpPr>
        <p:grpSpPr>
          <a:xfrm rot="-1792648">
            <a:off x="7071440" y="792072"/>
            <a:ext cx="435521" cy="423106"/>
            <a:chOff x="1941475" y="3728125"/>
            <a:chExt cx="304325" cy="295650"/>
          </a:xfrm>
        </p:grpSpPr>
        <p:sp>
          <p:nvSpPr>
            <p:cNvPr id="1111" name="Google Shape;1111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46"/>
          <p:cNvGrpSpPr/>
          <p:nvPr/>
        </p:nvGrpSpPr>
        <p:grpSpPr>
          <a:xfrm rot="-1792648">
            <a:off x="6724340" y="4063297"/>
            <a:ext cx="435521" cy="423106"/>
            <a:chOff x="1941475" y="3728125"/>
            <a:chExt cx="304325" cy="295650"/>
          </a:xfrm>
        </p:grpSpPr>
        <p:sp>
          <p:nvSpPr>
            <p:cNvPr id="1114" name="Google Shape;1114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46"/>
          <p:cNvGrpSpPr/>
          <p:nvPr/>
        </p:nvGrpSpPr>
        <p:grpSpPr>
          <a:xfrm rot="-383613" flipH="1">
            <a:off x="-290586" y="2336176"/>
            <a:ext cx="2318068" cy="6880825"/>
            <a:chOff x="1269025" y="1822375"/>
            <a:chExt cx="777825" cy="2195950"/>
          </a:xfrm>
        </p:grpSpPr>
        <p:sp>
          <p:nvSpPr>
            <p:cNvPr id="1118" name="Google Shape;1118;p46"/>
            <p:cNvSpPr/>
            <p:nvPr/>
          </p:nvSpPr>
          <p:spPr>
            <a:xfrm>
              <a:off x="1458825" y="3033800"/>
              <a:ext cx="222750" cy="761825"/>
            </a:xfrm>
            <a:custGeom>
              <a:avLst/>
              <a:gdLst/>
              <a:ahLst/>
              <a:cxnLst/>
              <a:rect l="l" t="t" r="r" b="b"/>
              <a:pathLst>
                <a:path w="8910" h="30473" extrusionOk="0">
                  <a:moveTo>
                    <a:pt x="1" y="1"/>
                  </a:moveTo>
                  <a:lnTo>
                    <a:pt x="2869" y="11778"/>
                  </a:lnTo>
                  <a:lnTo>
                    <a:pt x="3443" y="15726"/>
                  </a:lnTo>
                  <a:lnTo>
                    <a:pt x="3915" y="19033"/>
                  </a:lnTo>
                  <a:lnTo>
                    <a:pt x="4286" y="21766"/>
                  </a:lnTo>
                  <a:lnTo>
                    <a:pt x="4624" y="24297"/>
                  </a:lnTo>
                  <a:lnTo>
                    <a:pt x="5029" y="27165"/>
                  </a:lnTo>
                  <a:lnTo>
                    <a:pt x="5535" y="30472"/>
                  </a:lnTo>
                  <a:lnTo>
                    <a:pt x="8437" y="29966"/>
                  </a:lnTo>
                  <a:lnTo>
                    <a:pt x="8336" y="28650"/>
                  </a:lnTo>
                  <a:lnTo>
                    <a:pt x="8268" y="27435"/>
                  </a:lnTo>
                  <a:lnTo>
                    <a:pt x="8234" y="26153"/>
                  </a:lnTo>
                  <a:lnTo>
                    <a:pt x="8234" y="25444"/>
                  </a:lnTo>
                  <a:lnTo>
                    <a:pt x="8336" y="24533"/>
                  </a:lnTo>
                  <a:lnTo>
                    <a:pt x="8572" y="22373"/>
                  </a:lnTo>
                  <a:lnTo>
                    <a:pt x="8808" y="20180"/>
                  </a:lnTo>
                  <a:lnTo>
                    <a:pt x="8875" y="19235"/>
                  </a:lnTo>
                  <a:lnTo>
                    <a:pt x="8909" y="18459"/>
                  </a:lnTo>
                  <a:lnTo>
                    <a:pt x="8909" y="18088"/>
                  </a:lnTo>
                  <a:lnTo>
                    <a:pt x="8875" y="17683"/>
                  </a:lnTo>
                  <a:lnTo>
                    <a:pt x="8740" y="16772"/>
                  </a:lnTo>
                  <a:lnTo>
                    <a:pt x="8538" y="15827"/>
                  </a:lnTo>
                  <a:lnTo>
                    <a:pt x="8302" y="14848"/>
                  </a:lnTo>
                  <a:lnTo>
                    <a:pt x="7897" y="13262"/>
                  </a:lnTo>
                  <a:lnTo>
                    <a:pt x="7728" y="12621"/>
                  </a:lnTo>
                  <a:lnTo>
                    <a:pt x="7661" y="11811"/>
                  </a:lnTo>
                  <a:lnTo>
                    <a:pt x="7627" y="10866"/>
                  </a:lnTo>
                  <a:lnTo>
                    <a:pt x="7559" y="9685"/>
                  </a:lnTo>
                  <a:lnTo>
                    <a:pt x="7526" y="8268"/>
                  </a:lnTo>
                  <a:lnTo>
                    <a:pt x="7559" y="6682"/>
                  </a:lnTo>
                  <a:lnTo>
                    <a:pt x="7593" y="5029"/>
                  </a:lnTo>
                  <a:lnTo>
                    <a:pt x="7728" y="33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1458825" y="3033800"/>
              <a:ext cx="222750" cy="761825"/>
            </a:xfrm>
            <a:custGeom>
              <a:avLst/>
              <a:gdLst/>
              <a:ahLst/>
              <a:cxnLst/>
              <a:rect l="l" t="t" r="r" b="b"/>
              <a:pathLst>
                <a:path w="8910" h="30473" fill="none" extrusionOk="0">
                  <a:moveTo>
                    <a:pt x="7728" y="3308"/>
                  </a:moveTo>
                  <a:lnTo>
                    <a:pt x="7728" y="3308"/>
                  </a:lnTo>
                  <a:lnTo>
                    <a:pt x="7593" y="5029"/>
                  </a:lnTo>
                  <a:lnTo>
                    <a:pt x="7559" y="6682"/>
                  </a:lnTo>
                  <a:lnTo>
                    <a:pt x="7526" y="8268"/>
                  </a:lnTo>
                  <a:lnTo>
                    <a:pt x="7559" y="9685"/>
                  </a:lnTo>
                  <a:lnTo>
                    <a:pt x="7627" y="10866"/>
                  </a:lnTo>
                  <a:lnTo>
                    <a:pt x="7661" y="11811"/>
                  </a:lnTo>
                  <a:lnTo>
                    <a:pt x="7728" y="12621"/>
                  </a:lnTo>
                  <a:lnTo>
                    <a:pt x="7728" y="12621"/>
                  </a:lnTo>
                  <a:lnTo>
                    <a:pt x="7897" y="13262"/>
                  </a:lnTo>
                  <a:lnTo>
                    <a:pt x="8302" y="14848"/>
                  </a:lnTo>
                  <a:lnTo>
                    <a:pt x="8538" y="15827"/>
                  </a:lnTo>
                  <a:lnTo>
                    <a:pt x="8740" y="16772"/>
                  </a:lnTo>
                  <a:lnTo>
                    <a:pt x="8875" y="17683"/>
                  </a:lnTo>
                  <a:lnTo>
                    <a:pt x="8909" y="18088"/>
                  </a:lnTo>
                  <a:lnTo>
                    <a:pt x="8909" y="18459"/>
                  </a:lnTo>
                  <a:lnTo>
                    <a:pt x="8909" y="18459"/>
                  </a:lnTo>
                  <a:lnTo>
                    <a:pt x="8875" y="19235"/>
                  </a:lnTo>
                  <a:lnTo>
                    <a:pt x="8808" y="20180"/>
                  </a:lnTo>
                  <a:lnTo>
                    <a:pt x="8572" y="22373"/>
                  </a:lnTo>
                  <a:lnTo>
                    <a:pt x="8336" y="24533"/>
                  </a:lnTo>
                  <a:lnTo>
                    <a:pt x="8234" y="25444"/>
                  </a:lnTo>
                  <a:lnTo>
                    <a:pt x="8234" y="26153"/>
                  </a:lnTo>
                  <a:lnTo>
                    <a:pt x="8234" y="26153"/>
                  </a:lnTo>
                  <a:lnTo>
                    <a:pt x="8268" y="27435"/>
                  </a:lnTo>
                  <a:lnTo>
                    <a:pt x="8336" y="28650"/>
                  </a:lnTo>
                  <a:lnTo>
                    <a:pt x="8437" y="29966"/>
                  </a:lnTo>
                  <a:lnTo>
                    <a:pt x="5535" y="30472"/>
                  </a:lnTo>
                  <a:lnTo>
                    <a:pt x="5535" y="30472"/>
                  </a:lnTo>
                  <a:lnTo>
                    <a:pt x="5029" y="27165"/>
                  </a:lnTo>
                  <a:lnTo>
                    <a:pt x="4624" y="24297"/>
                  </a:lnTo>
                  <a:lnTo>
                    <a:pt x="4286" y="21766"/>
                  </a:lnTo>
                  <a:lnTo>
                    <a:pt x="4286" y="21766"/>
                  </a:lnTo>
                  <a:lnTo>
                    <a:pt x="3915" y="19033"/>
                  </a:lnTo>
                  <a:lnTo>
                    <a:pt x="3443" y="15726"/>
                  </a:lnTo>
                  <a:lnTo>
                    <a:pt x="2869" y="1177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1456300" y="3030425"/>
              <a:ext cx="228650" cy="768575"/>
            </a:xfrm>
            <a:custGeom>
              <a:avLst/>
              <a:gdLst/>
              <a:ahLst/>
              <a:cxnLst/>
              <a:rect l="l" t="t" r="r" b="b"/>
              <a:pathLst>
                <a:path w="9146" h="30743" extrusionOk="0">
                  <a:moveTo>
                    <a:pt x="68" y="1"/>
                  </a:moveTo>
                  <a:lnTo>
                    <a:pt x="0" y="68"/>
                  </a:lnTo>
                  <a:lnTo>
                    <a:pt x="0" y="136"/>
                  </a:lnTo>
                  <a:lnTo>
                    <a:pt x="2835" y="11913"/>
                  </a:lnTo>
                  <a:lnTo>
                    <a:pt x="3442" y="15928"/>
                  </a:lnTo>
                  <a:lnTo>
                    <a:pt x="3915" y="19201"/>
                  </a:lnTo>
                  <a:lnTo>
                    <a:pt x="4252" y="21935"/>
                  </a:lnTo>
                  <a:lnTo>
                    <a:pt x="4590" y="24432"/>
                  </a:lnTo>
                  <a:lnTo>
                    <a:pt x="4995" y="27266"/>
                  </a:lnTo>
                  <a:lnTo>
                    <a:pt x="5501" y="30641"/>
                  </a:lnTo>
                  <a:lnTo>
                    <a:pt x="5534" y="30708"/>
                  </a:lnTo>
                  <a:lnTo>
                    <a:pt x="5636" y="30742"/>
                  </a:lnTo>
                  <a:lnTo>
                    <a:pt x="8571" y="30202"/>
                  </a:lnTo>
                  <a:lnTo>
                    <a:pt x="8639" y="30168"/>
                  </a:lnTo>
                  <a:lnTo>
                    <a:pt x="8673" y="30101"/>
                  </a:lnTo>
                  <a:lnTo>
                    <a:pt x="8571" y="28785"/>
                  </a:lnTo>
                  <a:lnTo>
                    <a:pt x="8504" y="27536"/>
                  </a:lnTo>
                  <a:lnTo>
                    <a:pt x="8437" y="26288"/>
                  </a:lnTo>
                  <a:lnTo>
                    <a:pt x="8470" y="25579"/>
                  </a:lnTo>
                  <a:lnTo>
                    <a:pt x="8538" y="24634"/>
                  </a:lnTo>
                  <a:lnTo>
                    <a:pt x="8774" y="22475"/>
                  </a:lnTo>
                  <a:lnTo>
                    <a:pt x="9044" y="20315"/>
                  </a:lnTo>
                  <a:lnTo>
                    <a:pt x="9111" y="19370"/>
                  </a:lnTo>
                  <a:lnTo>
                    <a:pt x="9145" y="18594"/>
                  </a:lnTo>
                  <a:lnTo>
                    <a:pt x="9145" y="18223"/>
                  </a:lnTo>
                  <a:lnTo>
                    <a:pt x="9078" y="17852"/>
                  </a:lnTo>
                  <a:lnTo>
                    <a:pt x="8976" y="16974"/>
                  </a:lnTo>
                  <a:lnTo>
                    <a:pt x="8774" y="16029"/>
                  </a:lnTo>
                  <a:lnTo>
                    <a:pt x="8571" y="15118"/>
                  </a:lnTo>
                  <a:lnTo>
                    <a:pt x="8167" y="13499"/>
                  </a:lnTo>
                  <a:lnTo>
                    <a:pt x="7930" y="12722"/>
                  </a:lnTo>
                  <a:lnTo>
                    <a:pt x="7863" y="11778"/>
                  </a:lnTo>
                  <a:lnTo>
                    <a:pt x="7829" y="10833"/>
                  </a:lnTo>
                  <a:lnTo>
                    <a:pt x="7795" y="9652"/>
                  </a:lnTo>
                  <a:lnTo>
                    <a:pt x="7762" y="8234"/>
                  </a:lnTo>
                  <a:lnTo>
                    <a:pt x="7762" y="6716"/>
                  </a:lnTo>
                  <a:lnTo>
                    <a:pt x="7829" y="5096"/>
                  </a:lnTo>
                  <a:lnTo>
                    <a:pt x="7930" y="3443"/>
                  </a:lnTo>
                  <a:lnTo>
                    <a:pt x="7897" y="3341"/>
                  </a:lnTo>
                  <a:lnTo>
                    <a:pt x="7829" y="3308"/>
                  </a:lnTo>
                  <a:lnTo>
                    <a:pt x="7728" y="3341"/>
                  </a:lnTo>
                  <a:lnTo>
                    <a:pt x="7694" y="3409"/>
                  </a:lnTo>
                  <a:lnTo>
                    <a:pt x="7593" y="5130"/>
                  </a:lnTo>
                  <a:lnTo>
                    <a:pt x="7525" y="6783"/>
                  </a:lnTo>
                  <a:lnTo>
                    <a:pt x="7525" y="8369"/>
                  </a:lnTo>
                  <a:lnTo>
                    <a:pt x="7559" y="9787"/>
                  </a:lnTo>
                  <a:lnTo>
                    <a:pt x="7593" y="10968"/>
                  </a:lnTo>
                  <a:lnTo>
                    <a:pt x="7627" y="11913"/>
                  </a:lnTo>
                  <a:lnTo>
                    <a:pt x="7694" y="12756"/>
                  </a:lnTo>
                  <a:lnTo>
                    <a:pt x="7694" y="12790"/>
                  </a:lnTo>
                  <a:lnTo>
                    <a:pt x="7897" y="13465"/>
                  </a:lnTo>
                  <a:lnTo>
                    <a:pt x="8302" y="15051"/>
                  </a:lnTo>
                  <a:lnTo>
                    <a:pt x="8538" y="15996"/>
                  </a:lnTo>
                  <a:lnTo>
                    <a:pt x="8706" y="16940"/>
                  </a:lnTo>
                  <a:lnTo>
                    <a:pt x="8841" y="17852"/>
                  </a:lnTo>
                  <a:lnTo>
                    <a:pt x="8875" y="18223"/>
                  </a:lnTo>
                  <a:lnTo>
                    <a:pt x="8909" y="18594"/>
                  </a:lnTo>
                  <a:lnTo>
                    <a:pt x="8875" y="19336"/>
                  </a:lnTo>
                  <a:lnTo>
                    <a:pt x="8774" y="20281"/>
                  </a:lnTo>
                  <a:lnTo>
                    <a:pt x="8538" y="22441"/>
                  </a:lnTo>
                  <a:lnTo>
                    <a:pt x="8302" y="24634"/>
                  </a:lnTo>
                  <a:lnTo>
                    <a:pt x="8234" y="25579"/>
                  </a:lnTo>
                  <a:lnTo>
                    <a:pt x="8200" y="26288"/>
                  </a:lnTo>
                  <a:lnTo>
                    <a:pt x="8234" y="27401"/>
                  </a:lnTo>
                  <a:lnTo>
                    <a:pt x="8302" y="28481"/>
                  </a:lnTo>
                  <a:lnTo>
                    <a:pt x="8403" y="30000"/>
                  </a:lnTo>
                  <a:lnTo>
                    <a:pt x="5737" y="30472"/>
                  </a:lnTo>
                  <a:lnTo>
                    <a:pt x="5163" y="26794"/>
                  </a:lnTo>
                  <a:lnTo>
                    <a:pt x="4792" y="24162"/>
                  </a:lnTo>
                  <a:lnTo>
                    <a:pt x="4488" y="21901"/>
                  </a:lnTo>
                  <a:lnTo>
                    <a:pt x="4151" y="19168"/>
                  </a:lnTo>
                  <a:lnTo>
                    <a:pt x="3678" y="15894"/>
                  </a:lnTo>
                  <a:lnTo>
                    <a:pt x="3071" y="11879"/>
                  </a:lnTo>
                  <a:lnTo>
                    <a:pt x="237" y="10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1458825" y="3033800"/>
              <a:ext cx="193225" cy="187300"/>
            </a:xfrm>
            <a:custGeom>
              <a:avLst/>
              <a:gdLst/>
              <a:ahLst/>
              <a:cxnLst/>
              <a:rect l="l" t="t" r="r" b="b"/>
              <a:pathLst>
                <a:path w="7729" h="7492" extrusionOk="0">
                  <a:moveTo>
                    <a:pt x="1" y="1"/>
                  </a:moveTo>
                  <a:lnTo>
                    <a:pt x="405" y="1688"/>
                  </a:lnTo>
                  <a:lnTo>
                    <a:pt x="777" y="3173"/>
                  </a:lnTo>
                  <a:lnTo>
                    <a:pt x="1283" y="3679"/>
                  </a:lnTo>
                  <a:lnTo>
                    <a:pt x="1789" y="4151"/>
                  </a:lnTo>
                  <a:lnTo>
                    <a:pt x="2295" y="4590"/>
                  </a:lnTo>
                  <a:lnTo>
                    <a:pt x="2768" y="4995"/>
                  </a:lnTo>
                  <a:lnTo>
                    <a:pt x="3274" y="5366"/>
                  </a:lnTo>
                  <a:lnTo>
                    <a:pt x="3746" y="5703"/>
                  </a:lnTo>
                  <a:lnTo>
                    <a:pt x="4657" y="6243"/>
                  </a:lnTo>
                  <a:lnTo>
                    <a:pt x="5535" y="6716"/>
                  </a:lnTo>
                  <a:lnTo>
                    <a:pt x="6311" y="7053"/>
                  </a:lnTo>
                  <a:lnTo>
                    <a:pt x="6986" y="7323"/>
                  </a:lnTo>
                  <a:lnTo>
                    <a:pt x="7526" y="7492"/>
                  </a:lnTo>
                  <a:lnTo>
                    <a:pt x="7593" y="5434"/>
                  </a:lnTo>
                  <a:lnTo>
                    <a:pt x="7627" y="4354"/>
                  </a:lnTo>
                  <a:lnTo>
                    <a:pt x="7728" y="33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1456300" y="3030425"/>
              <a:ext cx="198275" cy="194050"/>
            </a:xfrm>
            <a:custGeom>
              <a:avLst/>
              <a:gdLst/>
              <a:ahLst/>
              <a:cxnLst/>
              <a:rect l="l" t="t" r="r" b="b"/>
              <a:pathLst>
                <a:path w="7931" h="7762" extrusionOk="0">
                  <a:moveTo>
                    <a:pt x="270" y="338"/>
                  </a:moveTo>
                  <a:lnTo>
                    <a:pt x="7694" y="3510"/>
                  </a:lnTo>
                  <a:lnTo>
                    <a:pt x="7559" y="5400"/>
                  </a:lnTo>
                  <a:lnTo>
                    <a:pt x="7525" y="7458"/>
                  </a:lnTo>
                  <a:lnTo>
                    <a:pt x="6918" y="7256"/>
                  </a:lnTo>
                  <a:lnTo>
                    <a:pt x="6243" y="6986"/>
                  </a:lnTo>
                  <a:lnTo>
                    <a:pt x="5501" y="6648"/>
                  </a:lnTo>
                  <a:lnTo>
                    <a:pt x="4657" y="6176"/>
                  </a:lnTo>
                  <a:lnTo>
                    <a:pt x="3780" y="5636"/>
                  </a:lnTo>
                  <a:lnTo>
                    <a:pt x="3341" y="5332"/>
                  </a:lnTo>
                  <a:lnTo>
                    <a:pt x="2869" y="4961"/>
                  </a:lnTo>
                  <a:lnTo>
                    <a:pt x="2396" y="4590"/>
                  </a:lnTo>
                  <a:lnTo>
                    <a:pt x="1924" y="4185"/>
                  </a:lnTo>
                  <a:lnTo>
                    <a:pt x="1451" y="3713"/>
                  </a:lnTo>
                  <a:lnTo>
                    <a:pt x="979" y="3240"/>
                  </a:lnTo>
                  <a:lnTo>
                    <a:pt x="270" y="338"/>
                  </a:lnTo>
                  <a:close/>
                  <a:moveTo>
                    <a:pt x="102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6"/>
                  </a:lnTo>
                  <a:lnTo>
                    <a:pt x="743" y="3341"/>
                  </a:lnTo>
                  <a:lnTo>
                    <a:pt x="776" y="3375"/>
                  </a:lnTo>
                  <a:lnTo>
                    <a:pt x="1283" y="3881"/>
                  </a:lnTo>
                  <a:lnTo>
                    <a:pt x="1789" y="4354"/>
                  </a:lnTo>
                  <a:lnTo>
                    <a:pt x="2295" y="4792"/>
                  </a:lnTo>
                  <a:lnTo>
                    <a:pt x="2767" y="5197"/>
                  </a:lnTo>
                  <a:lnTo>
                    <a:pt x="3274" y="5569"/>
                  </a:lnTo>
                  <a:lnTo>
                    <a:pt x="3746" y="5906"/>
                  </a:lnTo>
                  <a:lnTo>
                    <a:pt x="4657" y="6480"/>
                  </a:lnTo>
                  <a:lnTo>
                    <a:pt x="5534" y="6918"/>
                  </a:lnTo>
                  <a:lnTo>
                    <a:pt x="6311" y="7290"/>
                  </a:lnTo>
                  <a:lnTo>
                    <a:pt x="7019" y="7559"/>
                  </a:lnTo>
                  <a:lnTo>
                    <a:pt x="7593" y="7728"/>
                  </a:lnTo>
                  <a:lnTo>
                    <a:pt x="7627" y="7762"/>
                  </a:lnTo>
                  <a:lnTo>
                    <a:pt x="7728" y="7728"/>
                  </a:lnTo>
                  <a:lnTo>
                    <a:pt x="7762" y="7694"/>
                  </a:lnTo>
                  <a:lnTo>
                    <a:pt x="7762" y="7627"/>
                  </a:lnTo>
                  <a:lnTo>
                    <a:pt x="7762" y="6513"/>
                  </a:lnTo>
                  <a:lnTo>
                    <a:pt x="7795" y="5434"/>
                  </a:lnTo>
                  <a:lnTo>
                    <a:pt x="7863" y="4421"/>
                  </a:lnTo>
                  <a:lnTo>
                    <a:pt x="7930" y="3443"/>
                  </a:lnTo>
                  <a:lnTo>
                    <a:pt x="7930" y="3375"/>
                  </a:lnTo>
                  <a:lnTo>
                    <a:pt x="7863" y="330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1593800" y="3332450"/>
              <a:ext cx="18600" cy="31225"/>
            </a:xfrm>
            <a:custGeom>
              <a:avLst/>
              <a:gdLst/>
              <a:ahLst/>
              <a:cxnLst/>
              <a:rect l="l" t="t" r="r" b="b"/>
              <a:pathLst>
                <a:path w="744" h="1249" extrusionOk="0">
                  <a:moveTo>
                    <a:pt x="608" y="0"/>
                  </a:moveTo>
                  <a:lnTo>
                    <a:pt x="541" y="34"/>
                  </a:lnTo>
                  <a:lnTo>
                    <a:pt x="372" y="270"/>
                  </a:lnTo>
                  <a:lnTo>
                    <a:pt x="237" y="473"/>
                  </a:lnTo>
                  <a:lnTo>
                    <a:pt x="68" y="810"/>
                  </a:lnTo>
                  <a:lnTo>
                    <a:pt x="1" y="1046"/>
                  </a:lnTo>
                  <a:lnTo>
                    <a:pt x="1" y="1114"/>
                  </a:lnTo>
                  <a:lnTo>
                    <a:pt x="34" y="1215"/>
                  </a:lnTo>
                  <a:lnTo>
                    <a:pt x="102" y="1249"/>
                  </a:lnTo>
                  <a:lnTo>
                    <a:pt x="136" y="1249"/>
                  </a:lnTo>
                  <a:lnTo>
                    <a:pt x="203" y="1215"/>
                  </a:lnTo>
                  <a:lnTo>
                    <a:pt x="237" y="1148"/>
                  </a:lnTo>
                  <a:lnTo>
                    <a:pt x="271" y="1080"/>
                  </a:lnTo>
                  <a:lnTo>
                    <a:pt x="338" y="878"/>
                  </a:lnTo>
                  <a:lnTo>
                    <a:pt x="473" y="574"/>
                  </a:lnTo>
                  <a:lnTo>
                    <a:pt x="743" y="203"/>
                  </a:lnTo>
                  <a:lnTo>
                    <a:pt x="743" y="101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1527150" y="3324850"/>
              <a:ext cx="45600" cy="57400"/>
            </a:xfrm>
            <a:custGeom>
              <a:avLst/>
              <a:gdLst/>
              <a:ahLst/>
              <a:cxnLst/>
              <a:rect l="l" t="t" r="r" b="b"/>
              <a:pathLst>
                <a:path w="1824" h="2296" extrusionOk="0">
                  <a:moveTo>
                    <a:pt x="68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271" y="675"/>
                  </a:lnTo>
                  <a:lnTo>
                    <a:pt x="541" y="1114"/>
                  </a:lnTo>
                  <a:lnTo>
                    <a:pt x="811" y="1452"/>
                  </a:lnTo>
                  <a:lnTo>
                    <a:pt x="1081" y="1755"/>
                  </a:lnTo>
                  <a:lnTo>
                    <a:pt x="1452" y="2126"/>
                  </a:lnTo>
                  <a:lnTo>
                    <a:pt x="1621" y="2261"/>
                  </a:lnTo>
                  <a:lnTo>
                    <a:pt x="1722" y="2295"/>
                  </a:lnTo>
                  <a:lnTo>
                    <a:pt x="1756" y="2295"/>
                  </a:lnTo>
                  <a:lnTo>
                    <a:pt x="1789" y="2228"/>
                  </a:lnTo>
                  <a:lnTo>
                    <a:pt x="1823" y="2160"/>
                  </a:lnTo>
                  <a:lnTo>
                    <a:pt x="1789" y="2059"/>
                  </a:lnTo>
                  <a:lnTo>
                    <a:pt x="1621" y="1958"/>
                  </a:lnTo>
                  <a:lnTo>
                    <a:pt x="1249" y="1587"/>
                  </a:lnTo>
                  <a:lnTo>
                    <a:pt x="1013" y="1317"/>
                  </a:lnTo>
                  <a:lnTo>
                    <a:pt x="743" y="945"/>
                  </a:lnTo>
                  <a:lnTo>
                    <a:pt x="473" y="540"/>
                  </a:lnTo>
                  <a:lnTo>
                    <a:pt x="237" y="6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1570175" y="3608300"/>
              <a:ext cx="101275" cy="187325"/>
            </a:xfrm>
            <a:custGeom>
              <a:avLst/>
              <a:gdLst/>
              <a:ahLst/>
              <a:cxnLst/>
              <a:rect l="l" t="t" r="r" b="b"/>
              <a:pathLst>
                <a:path w="4051" h="7493" extrusionOk="0">
                  <a:moveTo>
                    <a:pt x="4050" y="1"/>
                  </a:moveTo>
                  <a:lnTo>
                    <a:pt x="3308" y="136"/>
                  </a:lnTo>
                  <a:lnTo>
                    <a:pt x="2397" y="237"/>
                  </a:lnTo>
                  <a:lnTo>
                    <a:pt x="642" y="237"/>
                  </a:lnTo>
                  <a:lnTo>
                    <a:pt x="1" y="169"/>
                  </a:lnTo>
                  <a:lnTo>
                    <a:pt x="338" y="2565"/>
                  </a:lnTo>
                  <a:lnTo>
                    <a:pt x="676" y="4961"/>
                  </a:lnTo>
                  <a:lnTo>
                    <a:pt x="1081" y="7492"/>
                  </a:lnTo>
                  <a:lnTo>
                    <a:pt x="3983" y="6986"/>
                  </a:lnTo>
                  <a:lnTo>
                    <a:pt x="3882" y="5670"/>
                  </a:lnTo>
                  <a:lnTo>
                    <a:pt x="3814" y="4455"/>
                  </a:lnTo>
                  <a:lnTo>
                    <a:pt x="3780" y="3173"/>
                  </a:lnTo>
                  <a:lnTo>
                    <a:pt x="3780" y="2565"/>
                  </a:lnTo>
                  <a:lnTo>
                    <a:pt x="3848" y="1823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1566800" y="3604925"/>
              <a:ext cx="107175" cy="194075"/>
            </a:xfrm>
            <a:custGeom>
              <a:avLst/>
              <a:gdLst/>
              <a:ahLst/>
              <a:cxnLst/>
              <a:rect l="l" t="t" r="r" b="b"/>
              <a:pathLst>
                <a:path w="4287" h="7763" extrusionOk="0">
                  <a:moveTo>
                    <a:pt x="4017" y="304"/>
                  </a:moveTo>
                  <a:lnTo>
                    <a:pt x="3848" y="1958"/>
                  </a:lnTo>
                  <a:lnTo>
                    <a:pt x="3814" y="2700"/>
                  </a:lnTo>
                  <a:lnTo>
                    <a:pt x="3780" y="3308"/>
                  </a:lnTo>
                  <a:lnTo>
                    <a:pt x="3814" y="4421"/>
                  </a:lnTo>
                  <a:lnTo>
                    <a:pt x="3882" y="5501"/>
                  </a:lnTo>
                  <a:lnTo>
                    <a:pt x="3983" y="7020"/>
                  </a:lnTo>
                  <a:lnTo>
                    <a:pt x="1317" y="7492"/>
                  </a:lnTo>
                  <a:lnTo>
                    <a:pt x="878" y="4691"/>
                  </a:lnTo>
                  <a:lnTo>
                    <a:pt x="271" y="439"/>
                  </a:lnTo>
                  <a:lnTo>
                    <a:pt x="844" y="473"/>
                  </a:lnTo>
                  <a:lnTo>
                    <a:pt x="1418" y="507"/>
                  </a:lnTo>
                  <a:lnTo>
                    <a:pt x="2430" y="507"/>
                  </a:lnTo>
                  <a:lnTo>
                    <a:pt x="3308" y="406"/>
                  </a:lnTo>
                  <a:lnTo>
                    <a:pt x="4017" y="304"/>
                  </a:lnTo>
                  <a:close/>
                  <a:moveTo>
                    <a:pt x="4151" y="1"/>
                  </a:moveTo>
                  <a:lnTo>
                    <a:pt x="3477" y="136"/>
                  </a:lnTo>
                  <a:lnTo>
                    <a:pt x="2565" y="237"/>
                  </a:lnTo>
                  <a:lnTo>
                    <a:pt x="2026" y="271"/>
                  </a:lnTo>
                  <a:lnTo>
                    <a:pt x="1452" y="271"/>
                  </a:lnTo>
                  <a:lnTo>
                    <a:pt x="811" y="237"/>
                  </a:lnTo>
                  <a:lnTo>
                    <a:pt x="136" y="169"/>
                  </a:lnTo>
                  <a:lnTo>
                    <a:pt x="102" y="169"/>
                  </a:lnTo>
                  <a:lnTo>
                    <a:pt x="35" y="203"/>
                  </a:lnTo>
                  <a:lnTo>
                    <a:pt x="1" y="271"/>
                  </a:lnTo>
                  <a:lnTo>
                    <a:pt x="1" y="304"/>
                  </a:lnTo>
                  <a:lnTo>
                    <a:pt x="338" y="2700"/>
                  </a:lnTo>
                  <a:lnTo>
                    <a:pt x="676" y="5062"/>
                  </a:lnTo>
                  <a:lnTo>
                    <a:pt x="1081" y="7661"/>
                  </a:lnTo>
                  <a:lnTo>
                    <a:pt x="1114" y="7728"/>
                  </a:lnTo>
                  <a:lnTo>
                    <a:pt x="1216" y="7762"/>
                  </a:lnTo>
                  <a:lnTo>
                    <a:pt x="4151" y="7222"/>
                  </a:lnTo>
                  <a:lnTo>
                    <a:pt x="4219" y="7188"/>
                  </a:lnTo>
                  <a:lnTo>
                    <a:pt x="4253" y="7121"/>
                  </a:lnTo>
                  <a:lnTo>
                    <a:pt x="4151" y="5805"/>
                  </a:lnTo>
                  <a:lnTo>
                    <a:pt x="4084" y="4556"/>
                  </a:lnTo>
                  <a:lnTo>
                    <a:pt x="4017" y="3308"/>
                  </a:lnTo>
                  <a:lnTo>
                    <a:pt x="4050" y="2667"/>
                  </a:lnTo>
                  <a:lnTo>
                    <a:pt x="4118" y="1890"/>
                  </a:lnTo>
                  <a:lnTo>
                    <a:pt x="4286" y="136"/>
                  </a:lnTo>
                  <a:lnTo>
                    <a:pt x="4286" y="102"/>
                  </a:lnTo>
                  <a:lnTo>
                    <a:pt x="4253" y="35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1666350" y="3088650"/>
              <a:ext cx="185625" cy="755900"/>
            </a:xfrm>
            <a:custGeom>
              <a:avLst/>
              <a:gdLst/>
              <a:ahLst/>
              <a:cxnLst/>
              <a:rect l="l" t="t" r="r" b="b"/>
              <a:pathLst>
                <a:path w="7425" h="30236" extrusionOk="0">
                  <a:moveTo>
                    <a:pt x="7425" y="0"/>
                  </a:moveTo>
                  <a:lnTo>
                    <a:pt x="1" y="844"/>
                  </a:lnTo>
                  <a:lnTo>
                    <a:pt x="574" y="3881"/>
                  </a:lnTo>
                  <a:lnTo>
                    <a:pt x="1351" y="8234"/>
                  </a:lnTo>
                  <a:lnTo>
                    <a:pt x="1519" y="9314"/>
                  </a:lnTo>
                  <a:lnTo>
                    <a:pt x="1587" y="10056"/>
                  </a:lnTo>
                  <a:lnTo>
                    <a:pt x="1621" y="10630"/>
                  </a:lnTo>
                  <a:lnTo>
                    <a:pt x="1553" y="11068"/>
                  </a:lnTo>
                  <a:lnTo>
                    <a:pt x="1519" y="11574"/>
                  </a:lnTo>
                  <a:lnTo>
                    <a:pt x="1452" y="12216"/>
                  </a:lnTo>
                  <a:lnTo>
                    <a:pt x="1418" y="12958"/>
                  </a:lnTo>
                  <a:lnTo>
                    <a:pt x="1418" y="13835"/>
                  </a:lnTo>
                  <a:lnTo>
                    <a:pt x="1486" y="14746"/>
                  </a:lnTo>
                  <a:lnTo>
                    <a:pt x="1553" y="15185"/>
                  </a:lnTo>
                  <a:lnTo>
                    <a:pt x="1621" y="15658"/>
                  </a:lnTo>
                  <a:lnTo>
                    <a:pt x="2059" y="17986"/>
                  </a:lnTo>
                  <a:lnTo>
                    <a:pt x="2565" y="20820"/>
                  </a:lnTo>
                  <a:lnTo>
                    <a:pt x="2802" y="22238"/>
                  </a:lnTo>
                  <a:lnTo>
                    <a:pt x="2970" y="23554"/>
                  </a:lnTo>
                  <a:lnTo>
                    <a:pt x="3139" y="24735"/>
                  </a:lnTo>
                  <a:lnTo>
                    <a:pt x="3207" y="25713"/>
                  </a:lnTo>
                  <a:lnTo>
                    <a:pt x="3274" y="27367"/>
                  </a:lnTo>
                  <a:lnTo>
                    <a:pt x="3240" y="28818"/>
                  </a:lnTo>
                  <a:lnTo>
                    <a:pt x="3207" y="30235"/>
                  </a:lnTo>
                  <a:lnTo>
                    <a:pt x="6513" y="30235"/>
                  </a:lnTo>
                  <a:lnTo>
                    <a:pt x="6412" y="29763"/>
                  </a:lnTo>
                  <a:lnTo>
                    <a:pt x="6311" y="29189"/>
                  </a:lnTo>
                  <a:lnTo>
                    <a:pt x="6210" y="28481"/>
                  </a:lnTo>
                  <a:lnTo>
                    <a:pt x="6109" y="27603"/>
                  </a:lnTo>
                  <a:lnTo>
                    <a:pt x="6075" y="26658"/>
                  </a:lnTo>
                  <a:lnTo>
                    <a:pt x="6075" y="25646"/>
                  </a:lnTo>
                  <a:lnTo>
                    <a:pt x="6075" y="25140"/>
                  </a:lnTo>
                  <a:lnTo>
                    <a:pt x="6142" y="24634"/>
                  </a:lnTo>
                  <a:lnTo>
                    <a:pt x="6277" y="23453"/>
                  </a:lnTo>
                  <a:lnTo>
                    <a:pt x="6513" y="22069"/>
                  </a:lnTo>
                  <a:lnTo>
                    <a:pt x="6783" y="20517"/>
                  </a:lnTo>
                  <a:lnTo>
                    <a:pt x="7020" y="18897"/>
                  </a:lnTo>
                  <a:lnTo>
                    <a:pt x="7222" y="17277"/>
                  </a:lnTo>
                  <a:lnTo>
                    <a:pt x="7323" y="16501"/>
                  </a:lnTo>
                  <a:lnTo>
                    <a:pt x="7391" y="15725"/>
                  </a:lnTo>
                  <a:lnTo>
                    <a:pt x="7425" y="15016"/>
                  </a:lnTo>
                  <a:lnTo>
                    <a:pt x="7425" y="14342"/>
                  </a:lnTo>
                  <a:lnTo>
                    <a:pt x="7391" y="13734"/>
                  </a:lnTo>
                  <a:lnTo>
                    <a:pt x="7290" y="13194"/>
                  </a:lnTo>
                  <a:lnTo>
                    <a:pt x="6750" y="10123"/>
                  </a:lnTo>
                  <a:lnTo>
                    <a:pt x="6581" y="9111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1666350" y="3088650"/>
              <a:ext cx="185625" cy="755900"/>
            </a:xfrm>
            <a:custGeom>
              <a:avLst/>
              <a:gdLst/>
              <a:ahLst/>
              <a:cxnLst/>
              <a:rect l="l" t="t" r="r" b="b"/>
              <a:pathLst>
                <a:path w="7425" h="30236" fill="none" extrusionOk="0">
                  <a:moveTo>
                    <a:pt x="1" y="844"/>
                  </a:moveTo>
                  <a:lnTo>
                    <a:pt x="1" y="844"/>
                  </a:lnTo>
                  <a:lnTo>
                    <a:pt x="574" y="3881"/>
                  </a:lnTo>
                  <a:lnTo>
                    <a:pt x="1351" y="8234"/>
                  </a:lnTo>
                  <a:lnTo>
                    <a:pt x="1351" y="8234"/>
                  </a:lnTo>
                  <a:lnTo>
                    <a:pt x="1519" y="9314"/>
                  </a:lnTo>
                  <a:lnTo>
                    <a:pt x="1587" y="10056"/>
                  </a:lnTo>
                  <a:lnTo>
                    <a:pt x="1621" y="10630"/>
                  </a:lnTo>
                  <a:lnTo>
                    <a:pt x="1621" y="10630"/>
                  </a:lnTo>
                  <a:lnTo>
                    <a:pt x="1553" y="11068"/>
                  </a:lnTo>
                  <a:lnTo>
                    <a:pt x="1519" y="11574"/>
                  </a:lnTo>
                  <a:lnTo>
                    <a:pt x="1452" y="12216"/>
                  </a:lnTo>
                  <a:lnTo>
                    <a:pt x="1418" y="12958"/>
                  </a:lnTo>
                  <a:lnTo>
                    <a:pt x="1418" y="13835"/>
                  </a:lnTo>
                  <a:lnTo>
                    <a:pt x="1486" y="14746"/>
                  </a:lnTo>
                  <a:lnTo>
                    <a:pt x="1553" y="15185"/>
                  </a:lnTo>
                  <a:lnTo>
                    <a:pt x="1621" y="15658"/>
                  </a:lnTo>
                  <a:lnTo>
                    <a:pt x="1621" y="15658"/>
                  </a:lnTo>
                  <a:lnTo>
                    <a:pt x="2059" y="17986"/>
                  </a:lnTo>
                  <a:lnTo>
                    <a:pt x="2565" y="20820"/>
                  </a:lnTo>
                  <a:lnTo>
                    <a:pt x="2802" y="22238"/>
                  </a:lnTo>
                  <a:lnTo>
                    <a:pt x="2970" y="23554"/>
                  </a:lnTo>
                  <a:lnTo>
                    <a:pt x="3139" y="24735"/>
                  </a:lnTo>
                  <a:lnTo>
                    <a:pt x="3207" y="25713"/>
                  </a:lnTo>
                  <a:lnTo>
                    <a:pt x="3207" y="25713"/>
                  </a:lnTo>
                  <a:lnTo>
                    <a:pt x="3274" y="27367"/>
                  </a:lnTo>
                  <a:lnTo>
                    <a:pt x="3240" y="28818"/>
                  </a:lnTo>
                  <a:lnTo>
                    <a:pt x="3207" y="30235"/>
                  </a:lnTo>
                  <a:lnTo>
                    <a:pt x="6513" y="30235"/>
                  </a:lnTo>
                  <a:lnTo>
                    <a:pt x="6513" y="30235"/>
                  </a:lnTo>
                  <a:lnTo>
                    <a:pt x="6412" y="29763"/>
                  </a:lnTo>
                  <a:lnTo>
                    <a:pt x="6311" y="29189"/>
                  </a:lnTo>
                  <a:lnTo>
                    <a:pt x="6210" y="28481"/>
                  </a:lnTo>
                  <a:lnTo>
                    <a:pt x="6109" y="27603"/>
                  </a:lnTo>
                  <a:lnTo>
                    <a:pt x="6075" y="26658"/>
                  </a:lnTo>
                  <a:lnTo>
                    <a:pt x="6075" y="25646"/>
                  </a:lnTo>
                  <a:lnTo>
                    <a:pt x="6075" y="25140"/>
                  </a:lnTo>
                  <a:lnTo>
                    <a:pt x="6142" y="24634"/>
                  </a:lnTo>
                  <a:lnTo>
                    <a:pt x="6142" y="24634"/>
                  </a:lnTo>
                  <a:lnTo>
                    <a:pt x="6277" y="23453"/>
                  </a:lnTo>
                  <a:lnTo>
                    <a:pt x="6513" y="22069"/>
                  </a:lnTo>
                  <a:lnTo>
                    <a:pt x="6783" y="20517"/>
                  </a:lnTo>
                  <a:lnTo>
                    <a:pt x="7020" y="18897"/>
                  </a:lnTo>
                  <a:lnTo>
                    <a:pt x="7222" y="17277"/>
                  </a:lnTo>
                  <a:lnTo>
                    <a:pt x="7323" y="16501"/>
                  </a:lnTo>
                  <a:lnTo>
                    <a:pt x="7391" y="15725"/>
                  </a:lnTo>
                  <a:lnTo>
                    <a:pt x="7425" y="15016"/>
                  </a:lnTo>
                  <a:lnTo>
                    <a:pt x="7425" y="14342"/>
                  </a:lnTo>
                  <a:lnTo>
                    <a:pt x="7391" y="13734"/>
                  </a:lnTo>
                  <a:lnTo>
                    <a:pt x="7290" y="13194"/>
                  </a:lnTo>
                  <a:lnTo>
                    <a:pt x="7290" y="13194"/>
                  </a:lnTo>
                  <a:lnTo>
                    <a:pt x="6750" y="10123"/>
                  </a:lnTo>
                  <a:lnTo>
                    <a:pt x="6581" y="9111"/>
                  </a:lnTo>
                  <a:lnTo>
                    <a:pt x="7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1662975" y="3085275"/>
              <a:ext cx="191525" cy="762650"/>
            </a:xfrm>
            <a:custGeom>
              <a:avLst/>
              <a:gdLst/>
              <a:ahLst/>
              <a:cxnLst/>
              <a:rect l="l" t="t" r="r" b="b"/>
              <a:pathLst>
                <a:path w="7661" h="30506" extrusionOk="0">
                  <a:moveTo>
                    <a:pt x="7560" y="0"/>
                  </a:moveTo>
                  <a:lnTo>
                    <a:pt x="7458" y="34"/>
                  </a:lnTo>
                  <a:lnTo>
                    <a:pt x="7425" y="135"/>
                  </a:lnTo>
                  <a:lnTo>
                    <a:pt x="6581" y="9212"/>
                  </a:lnTo>
                  <a:lnTo>
                    <a:pt x="6581" y="9246"/>
                  </a:lnTo>
                  <a:lnTo>
                    <a:pt x="6750" y="10292"/>
                  </a:lnTo>
                  <a:lnTo>
                    <a:pt x="7323" y="13363"/>
                  </a:lnTo>
                  <a:lnTo>
                    <a:pt x="7357" y="13734"/>
                  </a:lnTo>
                  <a:lnTo>
                    <a:pt x="7425" y="14139"/>
                  </a:lnTo>
                  <a:lnTo>
                    <a:pt x="7425" y="15050"/>
                  </a:lnTo>
                  <a:lnTo>
                    <a:pt x="7391" y="16063"/>
                  </a:lnTo>
                  <a:lnTo>
                    <a:pt x="7290" y="17142"/>
                  </a:lnTo>
                  <a:lnTo>
                    <a:pt x="7121" y="18290"/>
                  </a:lnTo>
                  <a:lnTo>
                    <a:pt x="6986" y="19437"/>
                  </a:lnTo>
                  <a:lnTo>
                    <a:pt x="6615" y="21664"/>
                  </a:lnTo>
                  <a:lnTo>
                    <a:pt x="6345" y="23351"/>
                  </a:lnTo>
                  <a:lnTo>
                    <a:pt x="6142" y="24735"/>
                  </a:lnTo>
                  <a:lnTo>
                    <a:pt x="6075" y="25646"/>
                  </a:lnTo>
                  <a:lnTo>
                    <a:pt x="6075" y="26523"/>
                  </a:lnTo>
                  <a:lnTo>
                    <a:pt x="6109" y="27367"/>
                  </a:lnTo>
                  <a:lnTo>
                    <a:pt x="6176" y="28143"/>
                  </a:lnTo>
                  <a:lnTo>
                    <a:pt x="6244" y="28852"/>
                  </a:lnTo>
                  <a:lnTo>
                    <a:pt x="6345" y="29459"/>
                  </a:lnTo>
                  <a:lnTo>
                    <a:pt x="6480" y="30269"/>
                  </a:lnTo>
                  <a:lnTo>
                    <a:pt x="3476" y="30269"/>
                  </a:lnTo>
                  <a:lnTo>
                    <a:pt x="3510" y="28582"/>
                  </a:lnTo>
                  <a:lnTo>
                    <a:pt x="3510" y="27266"/>
                  </a:lnTo>
                  <a:lnTo>
                    <a:pt x="3476" y="25848"/>
                  </a:lnTo>
                  <a:lnTo>
                    <a:pt x="3409" y="24971"/>
                  </a:lnTo>
                  <a:lnTo>
                    <a:pt x="3274" y="23925"/>
                  </a:lnTo>
                  <a:lnTo>
                    <a:pt x="3105" y="22676"/>
                  </a:lnTo>
                  <a:lnTo>
                    <a:pt x="2903" y="21360"/>
                  </a:lnTo>
                  <a:lnTo>
                    <a:pt x="2397" y="18526"/>
                  </a:lnTo>
                  <a:lnTo>
                    <a:pt x="1890" y="15793"/>
                  </a:lnTo>
                  <a:lnTo>
                    <a:pt x="1823" y="15320"/>
                  </a:lnTo>
                  <a:lnTo>
                    <a:pt x="1756" y="14848"/>
                  </a:lnTo>
                  <a:lnTo>
                    <a:pt x="1688" y="13970"/>
                  </a:lnTo>
                  <a:lnTo>
                    <a:pt x="1688" y="13127"/>
                  </a:lnTo>
                  <a:lnTo>
                    <a:pt x="1722" y="12384"/>
                  </a:lnTo>
                  <a:lnTo>
                    <a:pt x="1756" y="11743"/>
                  </a:lnTo>
                  <a:lnTo>
                    <a:pt x="1823" y="11237"/>
                  </a:lnTo>
                  <a:lnTo>
                    <a:pt x="1890" y="10798"/>
                  </a:lnTo>
                  <a:lnTo>
                    <a:pt x="1890" y="10765"/>
                  </a:lnTo>
                  <a:lnTo>
                    <a:pt x="1857" y="10191"/>
                  </a:lnTo>
                  <a:lnTo>
                    <a:pt x="1756" y="9449"/>
                  </a:lnTo>
                  <a:lnTo>
                    <a:pt x="1621" y="8335"/>
                  </a:lnTo>
                  <a:lnTo>
                    <a:pt x="811" y="4016"/>
                  </a:lnTo>
                  <a:lnTo>
                    <a:pt x="237" y="945"/>
                  </a:lnTo>
                  <a:lnTo>
                    <a:pt x="203" y="877"/>
                  </a:lnTo>
                  <a:lnTo>
                    <a:pt x="102" y="844"/>
                  </a:lnTo>
                  <a:lnTo>
                    <a:pt x="35" y="911"/>
                  </a:lnTo>
                  <a:lnTo>
                    <a:pt x="1" y="1012"/>
                  </a:lnTo>
                  <a:lnTo>
                    <a:pt x="574" y="4083"/>
                  </a:lnTo>
                  <a:lnTo>
                    <a:pt x="1351" y="8369"/>
                  </a:lnTo>
                  <a:lnTo>
                    <a:pt x="1519" y="9415"/>
                  </a:lnTo>
                  <a:lnTo>
                    <a:pt x="1587" y="10123"/>
                  </a:lnTo>
                  <a:lnTo>
                    <a:pt x="1654" y="10765"/>
                  </a:lnTo>
                  <a:lnTo>
                    <a:pt x="1553" y="11305"/>
                  </a:lnTo>
                  <a:lnTo>
                    <a:pt x="1519" y="11811"/>
                  </a:lnTo>
                  <a:lnTo>
                    <a:pt x="1452" y="12452"/>
                  </a:lnTo>
                  <a:lnTo>
                    <a:pt x="1418" y="13194"/>
                  </a:lnTo>
                  <a:lnTo>
                    <a:pt x="1452" y="14038"/>
                  </a:lnTo>
                  <a:lnTo>
                    <a:pt x="1519" y="14915"/>
                  </a:lnTo>
                  <a:lnTo>
                    <a:pt x="1654" y="15826"/>
                  </a:lnTo>
                  <a:lnTo>
                    <a:pt x="2160" y="18593"/>
                  </a:lnTo>
                  <a:lnTo>
                    <a:pt x="2633" y="21394"/>
                  </a:lnTo>
                  <a:lnTo>
                    <a:pt x="2869" y="22710"/>
                  </a:lnTo>
                  <a:lnTo>
                    <a:pt x="3038" y="23925"/>
                  </a:lnTo>
                  <a:lnTo>
                    <a:pt x="3139" y="25005"/>
                  </a:lnTo>
                  <a:lnTo>
                    <a:pt x="3240" y="25848"/>
                  </a:lnTo>
                  <a:lnTo>
                    <a:pt x="3274" y="27502"/>
                  </a:lnTo>
                  <a:lnTo>
                    <a:pt x="3274" y="28919"/>
                  </a:lnTo>
                  <a:lnTo>
                    <a:pt x="3240" y="30370"/>
                  </a:lnTo>
                  <a:lnTo>
                    <a:pt x="3274" y="30471"/>
                  </a:lnTo>
                  <a:lnTo>
                    <a:pt x="3342" y="30505"/>
                  </a:lnTo>
                  <a:lnTo>
                    <a:pt x="6682" y="30505"/>
                  </a:lnTo>
                  <a:lnTo>
                    <a:pt x="6716" y="30471"/>
                  </a:lnTo>
                  <a:lnTo>
                    <a:pt x="6750" y="30404"/>
                  </a:lnTo>
                  <a:lnTo>
                    <a:pt x="6750" y="30370"/>
                  </a:lnTo>
                  <a:lnTo>
                    <a:pt x="6648" y="29864"/>
                  </a:lnTo>
                  <a:lnTo>
                    <a:pt x="6547" y="29290"/>
                  </a:lnTo>
                  <a:lnTo>
                    <a:pt x="6446" y="28548"/>
                  </a:lnTo>
                  <a:lnTo>
                    <a:pt x="6379" y="27704"/>
                  </a:lnTo>
                  <a:lnTo>
                    <a:pt x="6311" y="26760"/>
                  </a:lnTo>
                  <a:lnTo>
                    <a:pt x="6311" y="25781"/>
                  </a:lnTo>
                  <a:lnTo>
                    <a:pt x="6345" y="25275"/>
                  </a:lnTo>
                  <a:lnTo>
                    <a:pt x="6379" y="24769"/>
                  </a:lnTo>
                  <a:lnTo>
                    <a:pt x="6581" y="23385"/>
                  </a:lnTo>
                  <a:lnTo>
                    <a:pt x="6851" y="21732"/>
                  </a:lnTo>
                  <a:lnTo>
                    <a:pt x="7222" y="19471"/>
                  </a:lnTo>
                  <a:lnTo>
                    <a:pt x="7391" y="18290"/>
                  </a:lnTo>
                  <a:lnTo>
                    <a:pt x="7526" y="17142"/>
                  </a:lnTo>
                  <a:lnTo>
                    <a:pt x="7627" y="16063"/>
                  </a:lnTo>
                  <a:lnTo>
                    <a:pt x="7661" y="15016"/>
                  </a:lnTo>
                  <a:lnTo>
                    <a:pt x="7661" y="14105"/>
                  </a:lnTo>
                  <a:lnTo>
                    <a:pt x="7627" y="13667"/>
                  </a:lnTo>
                  <a:lnTo>
                    <a:pt x="7560" y="13295"/>
                  </a:lnTo>
                  <a:lnTo>
                    <a:pt x="7020" y="10393"/>
                  </a:lnTo>
                  <a:lnTo>
                    <a:pt x="6817" y="9212"/>
                  </a:lnTo>
                  <a:lnTo>
                    <a:pt x="7661" y="135"/>
                  </a:lnTo>
                  <a:lnTo>
                    <a:pt x="7661" y="68"/>
                  </a:lnTo>
                  <a:lnTo>
                    <a:pt x="7560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1814000" y="3313050"/>
              <a:ext cx="19425" cy="61600"/>
            </a:xfrm>
            <a:custGeom>
              <a:avLst/>
              <a:gdLst/>
              <a:ahLst/>
              <a:cxnLst/>
              <a:rect l="l" t="t" r="r" b="b"/>
              <a:pathLst>
                <a:path w="777" h="2464" extrusionOk="0">
                  <a:moveTo>
                    <a:pt x="607" y="0"/>
                  </a:moveTo>
                  <a:lnTo>
                    <a:pt x="540" y="68"/>
                  </a:lnTo>
                  <a:lnTo>
                    <a:pt x="338" y="844"/>
                  </a:lnTo>
                  <a:lnTo>
                    <a:pt x="135" y="1586"/>
                  </a:lnTo>
                  <a:lnTo>
                    <a:pt x="0" y="2328"/>
                  </a:lnTo>
                  <a:lnTo>
                    <a:pt x="34" y="2430"/>
                  </a:lnTo>
                  <a:lnTo>
                    <a:pt x="101" y="2463"/>
                  </a:lnTo>
                  <a:lnTo>
                    <a:pt x="135" y="2463"/>
                  </a:lnTo>
                  <a:lnTo>
                    <a:pt x="203" y="2430"/>
                  </a:lnTo>
                  <a:lnTo>
                    <a:pt x="236" y="2362"/>
                  </a:lnTo>
                  <a:lnTo>
                    <a:pt x="405" y="1620"/>
                  </a:lnTo>
                  <a:lnTo>
                    <a:pt x="574" y="911"/>
                  </a:lnTo>
                  <a:lnTo>
                    <a:pt x="776" y="169"/>
                  </a:lnTo>
                  <a:lnTo>
                    <a:pt x="776" y="68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1732150" y="3340875"/>
              <a:ext cx="38000" cy="55700"/>
            </a:xfrm>
            <a:custGeom>
              <a:avLst/>
              <a:gdLst/>
              <a:ahLst/>
              <a:cxnLst/>
              <a:rect l="l" t="t" r="r" b="b"/>
              <a:pathLst>
                <a:path w="1520" h="2228" extrusionOk="0">
                  <a:moveTo>
                    <a:pt x="136" y="1"/>
                  </a:moveTo>
                  <a:lnTo>
                    <a:pt x="35" y="34"/>
                  </a:lnTo>
                  <a:lnTo>
                    <a:pt x="1" y="102"/>
                  </a:lnTo>
                  <a:lnTo>
                    <a:pt x="1" y="203"/>
                  </a:lnTo>
                  <a:lnTo>
                    <a:pt x="1283" y="2194"/>
                  </a:lnTo>
                  <a:lnTo>
                    <a:pt x="1317" y="2228"/>
                  </a:lnTo>
                  <a:lnTo>
                    <a:pt x="1452" y="2228"/>
                  </a:lnTo>
                  <a:lnTo>
                    <a:pt x="1519" y="2127"/>
                  </a:lnTo>
                  <a:lnTo>
                    <a:pt x="1486" y="2059"/>
                  </a:lnTo>
                  <a:lnTo>
                    <a:pt x="203" y="68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1666350" y="3088650"/>
              <a:ext cx="185625" cy="146800"/>
            </a:xfrm>
            <a:custGeom>
              <a:avLst/>
              <a:gdLst/>
              <a:ahLst/>
              <a:cxnLst/>
              <a:rect l="l" t="t" r="r" b="b"/>
              <a:pathLst>
                <a:path w="7425" h="5872" extrusionOk="0">
                  <a:moveTo>
                    <a:pt x="7425" y="0"/>
                  </a:moveTo>
                  <a:lnTo>
                    <a:pt x="1" y="844"/>
                  </a:lnTo>
                  <a:lnTo>
                    <a:pt x="946" y="5872"/>
                  </a:lnTo>
                  <a:lnTo>
                    <a:pt x="1317" y="5467"/>
                  </a:lnTo>
                  <a:lnTo>
                    <a:pt x="1789" y="4994"/>
                  </a:lnTo>
                  <a:lnTo>
                    <a:pt x="2397" y="4522"/>
                  </a:lnTo>
                  <a:lnTo>
                    <a:pt x="3105" y="3982"/>
                  </a:lnTo>
                  <a:lnTo>
                    <a:pt x="3915" y="3476"/>
                  </a:lnTo>
                  <a:lnTo>
                    <a:pt x="4894" y="2970"/>
                  </a:lnTo>
                  <a:lnTo>
                    <a:pt x="5400" y="2733"/>
                  </a:lnTo>
                  <a:lnTo>
                    <a:pt x="5974" y="2497"/>
                  </a:lnTo>
                  <a:lnTo>
                    <a:pt x="6581" y="2261"/>
                  </a:lnTo>
                  <a:lnTo>
                    <a:pt x="7222" y="2025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1662975" y="3085275"/>
              <a:ext cx="191525" cy="153550"/>
            </a:xfrm>
            <a:custGeom>
              <a:avLst/>
              <a:gdLst/>
              <a:ahLst/>
              <a:cxnLst/>
              <a:rect l="l" t="t" r="r" b="b"/>
              <a:pathLst>
                <a:path w="7661" h="6142" extrusionOk="0">
                  <a:moveTo>
                    <a:pt x="7425" y="270"/>
                  </a:moveTo>
                  <a:lnTo>
                    <a:pt x="7256" y="2058"/>
                  </a:lnTo>
                  <a:lnTo>
                    <a:pt x="6109" y="2497"/>
                  </a:lnTo>
                  <a:lnTo>
                    <a:pt x="5096" y="2936"/>
                  </a:lnTo>
                  <a:lnTo>
                    <a:pt x="4185" y="3408"/>
                  </a:lnTo>
                  <a:lnTo>
                    <a:pt x="3375" y="3881"/>
                  </a:lnTo>
                  <a:lnTo>
                    <a:pt x="2667" y="4387"/>
                  </a:lnTo>
                  <a:lnTo>
                    <a:pt x="2059" y="4859"/>
                  </a:lnTo>
                  <a:lnTo>
                    <a:pt x="1553" y="5298"/>
                  </a:lnTo>
                  <a:lnTo>
                    <a:pt x="1148" y="5737"/>
                  </a:lnTo>
                  <a:lnTo>
                    <a:pt x="271" y="1080"/>
                  </a:lnTo>
                  <a:lnTo>
                    <a:pt x="7425" y="270"/>
                  </a:lnTo>
                  <a:close/>
                  <a:moveTo>
                    <a:pt x="7526" y="0"/>
                  </a:moveTo>
                  <a:lnTo>
                    <a:pt x="102" y="844"/>
                  </a:lnTo>
                  <a:lnTo>
                    <a:pt x="68" y="877"/>
                  </a:lnTo>
                  <a:lnTo>
                    <a:pt x="35" y="911"/>
                  </a:lnTo>
                  <a:lnTo>
                    <a:pt x="1" y="945"/>
                  </a:lnTo>
                  <a:lnTo>
                    <a:pt x="1" y="1012"/>
                  </a:lnTo>
                  <a:lnTo>
                    <a:pt x="946" y="6040"/>
                  </a:lnTo>
                  <a:lnTo>
                    <a:pt x="979" y="6108"/>
                  </a:lnTo>
                  <a:lnTo>
                    <a:pt x="1047" y="6142"/>
                  </a:lnTo>
                  <a:lnTo>
                    <a:pt x="1114" y="6142"/>
                  </a:lnTo>
                  <a:lnTo>
                    <a:pt x="1148" y="6108"/>
                  </a:lnTo>
                  <a:lnTo>
                    <a:pt x="1553" y="5669"/>
                  </a:lnTo>
                  <a:lnTo>
                    <a:pt x="2059" y="5197"/>
                  </a:lnTo>
                  <a:lnTo>
                    <a:pt x="2667" y="4691"/>
                  </a:lnTo>
                  <a:lnTo>
                    <a:pt x="3375" y="4184"/>
                  </a:lnTo>
                  <a:lnTo>
                    <a:pt x="4185" y="3678"/>
                  </a:lnTo>
                  <a:lnTo>
                    <a:pt x="5130" y="3172"/>
                  </a:lnTo>
                  <a:lnTo>
                    <a:pt x="5636" y="2936"/>
                  </a:lnTo>
                  <a:lnTo>
                    <a:pt x="6210" y="2700"/>
                  </a:lnTo>
                  <a:lnTo>
                    <a:pt x="6783" y="2497"/>
                  </a:lnTo>
                  <a:lnTo>
                    <a:pt x="7391" y="2295"/>
                  </a:lnTo>
                  <a:lnTo>
                    <a:pt x="7458" y="2227"/>
                  </a:lnTo>
                  <a:lnTo>
                    <a:pt x="7492" y="2160"/>
                  </a:lnTo>
                  <a:lnTo>
                    <a:pt x="7661" y="135"/>
                  </a:lnTo>
                  <a:lnTo>
                    <a:pt x="7661" y="101"/>
                  </a:lnTo>
                  <a:lnTo>
                    <a:pt x="7627" y="34"/>
                  </a:lnTo>
                  <a:lnTo>
                    <a:pt x="7593" y="34"/>
                  </a:lnTo>
                  <a:lnTo>
                    <a:pt x="752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1730475" y="3610000"/>
              <a:ext cx="103775" cy="234550"/>
            </a:xfrm>
            <a:custGeom>
              <a:avLst/>
              <a:gdLst/>
              <a:ahLst/>
              <a:cxnLst/>
              <a:rect l="l" t="t" r="r" b="b"/>
              <a:pathLst>
                <a:path w="4151" h="9382" extrusionOk="0">
                  <a:moveTo>
                    <a:pt x="0" y="0"/>
                  </a:moveTo>
                  <a:lnTo>
                    <a:pt x="237" y="1418"/>
                  </a:lnTo>
                  <a:lnTo>
                    <a:pt x="439" y="2734"/>
                  </a:lnTo>
                  <a:lnTo>
                    <a:pt x="574" y="3915"/>
                  </a:lnTo>
                  <a:lnTo>
                    <a:pt x="642" y="4859"/>
                  </a:lnTo>
                  <a:lnTo>
                    <a:pt x="709" y="6513"/>
                  </a:lnTo>
                  <a:lnTo>
                    <a:pt x="675" y="7964"/>
                  </a:lnTo>
                  <a:lnTo>
                    <a:pt x="642" y="9381"/>
                  </a:lnTo>
                  <a:lnTo>
                    <a:pt x="3948" y="9381"/>
                  </a:lnTo>
                  <a:lnTo>
                    <a:pt x="3847" y="8909"/>
                  </a:lnTo>
                  <a:lnTo>
                    <a:pt x="3746" y="8335"/>
                  </a:lnTo>
                  <a:lnTo>
                    <a:pt x="3645" y="7627"/>
                  </a:lnTo>
                  <a:lnTo>
                    <a:pt x="3544" y="6749"/>
                  </a:lnTo>
                  <a:lnTo>
                    <a:pt x="3510" y="5804"/>
                  </a:lnTo>
                  <a:lnTo>
                    <a:pt x="3510" y="4792"/>
                  </a:lnTo>
                  <a:lnTo>
                    <a:pt x="3510" y="4286"/>
                  </a:lnTo>
                  <a:lnTo>
                    <a:pt x="3577" y="3780"/>
                  </a:lnTo>
                  <a:lnTo>
                    <a:pt x="3679" y="2970"/>
                  </a:lnTo>
                  <a:lnTo>
                    <a:pt x="3814" y="2092"/>
                  </a:lnTo>
                  <a:lnTo>
                    <a:pt x="4151" y="0"/>
                  </a:lnTo>
                  <a:lnTo>
                    <a:pt x="3206" y="101"/>
                  </a:lnTo>
                  <a:lnTo>
                    <a:pt x="2160" y="169"/>
                  </a:lnTo>
                  <a:lnTo>
                    <a:pt x="1620" y="169"/>
                  </a:lnTo>
                  <a:lnTo>
                    <a:pt x="1046" y="135"/>
                  </a:lnTo>
                  <a:lnTo>
                    <a:pt x="50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1727950" y="3606625"/>
              <a:ext cx="108850" cy="241300"/>
            </a:xfrm>
            <a:custGeom>
              <a:avLst/>
              <a:gdLst/>
              <a:ahLst/>
              <a:cxnLst/>
              <a:rect l="l" t="t" r="r" b="b"/>
              <a:pathLst>
                <a:path w="4354" h="9652" extrusionOk="0">
                  <a:moveTo>
                    <a:pt x="4083" y="270"/>
                  </a:moveTo>
                  <a:lnTo>
                    <a:pt x="4016" y="810"/>
                  </a:lnTo>
                  <a:lnTo>
                    <a:pt x="3746" y="2497"/>
                  </a:lnTo>
                  <a:lnTo>
                    <a:pt x="3543" y="3881"/>
                  </a:lnTo>
                  <a:lnTo>
                    <a:pt x="3476" y="4792"/>
                  </a:lnTo>
                  <a:lnTo>
                    <a:pt x="3476" y="5669"/>
                  </a:lnTo>
                  <a:lnTo>
                    <a:pt x="3510" y="6513"/>
                  </a:lnTo>
                  <a:lnTo>
                    <a:pt x="3577" y="7289"/>
                  </a:lnTo>
                  <a:lnTo>
                    <a:pt x="3645" y="7998"/>
                  </a:lnTo>
                  <a:lnTo>
                    <a:pt x="3746" y="8605"/>
                  </a:lnTo>
                  <a:lnTo>
                    <a:pt x="3881" y="9415"/>
                  </a:lnTo>
                  <a:lnTo>
                    <a:pt x="877" y="9415"/>
                  </a:lnTo>
                  <a:lnTo>
                    <a:pt x="911" y="7728"/>
                  </a:lnTo>
                  <a:lnTo>
                    <a:pt x="911" y="6412"/>
                  </a:lnTo>
                  <a:lnTo>
                    <a:pt x="877" y="4994"/>
                  </a:lnTo>
                  <a:lnTo>
                    <a:pt x="810" y="4185"/>
                  </a:lnTo>
                  <a:lnTo>
                    <a:pt x="675" y="3105"/>
                  </a:lnTo>
                  <a:lnTo>
                    <a:pt x="506" y="1822"/>
                  </a:lnTo>
                  <a:lnTo>
                    <a:pt x="270" y="304"/>
                  </a:lnTo>
                  <a:lnTo>
                    <a:pt x="743" y="371"/>
                  </a:lnTo>
                  <a:lnTo>
                    <a:pt x="1249" y="405"/>
                  </a:lnTo>
                  <a:lnTo>
                    <a:pt x="1755" y="439"/>
                  </a:lnTo>
                  <a:lnTo>
                    <a:pt x="2261" y="439"/>
                  </a:lnTo>
                  <a:lnTo>
                    <a:pt x="3206" y="371"/>
                  </a:lnTo>
                  <a:lnTo>
                    <a:pt x="4083" y="270"/>
                  </a:lnTo>
                  <a:close/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236" y="1721"/>
                  </a:lnTo>
                  <a:lnTo>
                    <a:pt x="439" y="3071"/>
                  </a:lnTo>
                  <a:lnTo>
                    <a:pt x="574" y="4151"/>
                  </a:lnTo>
                  <a:lnTo>
                    <a:pt x="641" y="4994"/>
                  </a:lnTo>
                  <a:lnTo>
                    <a:pt x="675" y="6648"/>
                  </a:lnTo>
                  <a:lnTo>
                    <a:pt x="675" y="8065"/>
                  </a:lnTo>
                  <a:lnTo>
                    <a:pt x="641" y="9516"/>
                  </a:lnTo>
                  <a:lnTo>
                    <a:pt x="675" y="9617"/>
                  </a:lnTo>
                  <a:lnTo>
                    <a:pt x="743" y="9651"/>
                  </a:lnTo>
                  <a:lnTo>
                    <a:pt x="4083" y="9651"/>
                  </a:lnTo>
                  <a:lnTo>
                    <a:pt x="4117" y="9617"/>
                  </a:lnTo>
                  <a:lnTo>
                    <a:pt x="4151" y="9550"/>
                  </a:lnTo>
                  <a:lnTo>
                    <a:pt x="4151" y="9516"/>
                  </a:lnTo>
                  <a:lnTo>
                    <a:pt x="4049" y="9010"/>
                  </a:lnTo>
                  <a:lnTo>
                    <a:pt x="3948" y="8436"/>
                  </a:lnTo>
                  <a:lnTo>
                    <a:pt x="3847" y="7694"/>
                  </a:lnTo>
                  <a:lnTo>
                    <a:pt x="3780" y="6850"/>
                  </a:lnTo>
                  <a:lnTo>
                    <a:pt x="3712" y="5906"/>
                  </a:lnTo>
                  <a:lnTo>
                    <a:pt x="3712" y="4927"/>
                  </a:lnTo>
                  <a:lnTo>
                    <a:pt x="3746" y="4421"/>
                  </a:lnTo>
                  <a:lnTo>
                    <a:pt x="3780" y="3915"/>
                  </a:lnTo>
                  <a:lnTo>
                    <a:pt x="3982" y="2531"/>
                  </a:lnTo>
                  <a:lnTo>
                    <a:pt x="4252" y="844"/>
                  </a:lnTo>
                  <a:lnTo>
                    <a:pt x="4353" y="169"/>
                  </a:lnTo>
                  <a:lnTo>
                    <a:pt x="4353" y="101"/>
                  </a:lnTo>
                  <a:lnTo>
                    <a:pt x="4319" y="34"/>
                  </a:lnTo>
                  <a:lnTo>
                    <a:pt x="4286" y="34"/>
                  </a:lnTo>
                  <a:lnTo>
                    <a:pt x="4218" y="0"/>
                  </a:lnTo>
                  <a:lnTo>
                    <a:pt x="3307" y="135"/>
                  </a:lnTo>
                  <a:lnTo>
                    <a:pt x="2261" y="169"/>
                  </a:lnTo>
                  <a:lnTo>
                    <a:pt x="1181" y="169"/>
                  </a:lnTo>
                  <a:lnTo>
                    <a:pt x="641" y="10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1320475" y="2925825"/>
              <a:ext cx="103800" cy="127400"/>
            </a:xfrm>
            <a:custGeom>
              <a:avLst/>
              <a:gdLst/>
              <a:ahLst/>
              <a:cxnLst/>
              <a:rect l="l" t="t" r="r" b="b"/>
              <a:pathLst>
                <a:path w="4152" h="5096" extrusionOk="0">
                  <a:moveTo>
                    <a:pt x="0" y="0"/>
                  </a:moveTo>
                  <a:lnTo>
                    <a:pt x="169" y="709"/>
                  </a:lnTo>
                  <a:lnTo>
                    <a:pt x="304" y="1350"/>
                  </a:lnTo>
                  <a:lnTo>
                    <a:pt x="372" y="1890"/>
                  </a:lnTo>
                  <a:lnTo>
                    <a:pt x="405" y="2430"/>
                  </a:lnTo>
                  <a:lnTo>
                    <a:pt x="473" y="3274"/>
                  </a:lnTo>
                  <a:lnTo>
                    <a:pt x="540" y="3577"/>
                  </a:lnTo>
                  <a:lnTo>
                    <a:pt x="642" y="3881"/>
                  </a:lnTo>
                  <a:lnTo>
                    <a:pt x="743" y="3982"/>
                  </a:lnTo>
                  <a:lnTo>
                    <a:pt x="844" y="4117"/>
                  </a:lnTo>
                  <a:lnTo>
                    <a:pt x="1114" y="4320"/>
                  </a:lnTo>
                  <a:lnTo>
                    <a:pt x="1451" y="4556"/>
                  </a:lnTo>
                  <a:lnTo>
                    <a:pt x="1789" y="4725"/>
                  </a:lnTo>
                  <a:lnTo>
                    <a:pt x="2396" y="4995"/>
                  </a:lnTo>
                  <a:lnTo>
                    <a:pt x="2666" y="5096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1317100" y="2922450"/>
              <a:ext cx="110550" cy="134150"/>
            </a:xfrm>
            <a:custGeom>
              <a:avLst/>
              <a:gdLst/>
              <a:ahLst/>
              <a:cxnLst/>
              <a:rect l="l" t="t" r="r" b="b"/>
              <a:pathLst>
                <a:path w="4422" h="5366" extrusionOk="0">
                  <a:moveTo>
                    <a:pt x="4117" y="270"/>
                  </a:moveTo>
                  <a:lnTo>
                    <a:pt x="2700" y="5062"/>
                  </a:lnTo>
                  <a:lnTo>
                    <a:pt x="2295" y="4893"/>
                  </a:lnTo>
                  <a:lnTo>
                    <a:pt x="1755" y="4657"/>
                  </a:lnTo>
                  <a:lnTo>
                    <a:pt x="1485" y="4488"/>
                  </a:lnTo>
                  <a:lnTo>
                    <a:pt x="1249" y="4320"/>
                  </a:lnTo>
                  <a:lnTo>
                    <a:pt x="1047" y="4117"/>
                  </a:lnTo>
                  <a:lnTo>
                    <a:pt x="878" y="3948"/>
                  </a:lnTo>
                  <a:lnTo>
                    <a:pt x="810" y="3712"/>
                  </a:lnTo>
                  <a:lnTo>
                    <a:pt x="743" y="3409"/>
                  </a:lnTo>
                  <a:lnTo>
                    <a:pt x="675" y="2700"/>
                  </a:lnTo>
                  <a:lnTo>
                    <a:pt x="642" y="2194"/>
                  </a:lnTo>
                  <a:lnTo>
                    <a:pt x="574" y="1620"/>
                  </a:lnTo>
                  <a:lnTo>
                    <a:pt x="473" y="979"/>
                  </a:lnTo>
                  <a:lnTo>
                    <a:pt x="304" y="270"/>
                  </a:lnTo>
                  <a:close/>
                  <a:moveTo>
                    <a:pt x="135" y="0"/>
                  </a:moveTo>
                  <a:lnTo>
                    <a:pt x="68" y="34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0" y="169"/>
                  </a:lnTo>
                  <a:lnTo>
                    <a:pt x="203" y="911"/>
                  </a:lnTo>
                  <a:lnTo>
                    <a:pt x="338" y="1586"/>
                  </a:lnTo>
                  <a:lnTo>
                    <a:pt x="405" y="2194"/>
                  </a:lnTo>
                  <a:lnTo>
                    <a:pt x="439" y="2734"/>
                  </a:lnTo>
                  <a:lnTo>
                    <a:pt x="439" y="3139"/>
                  </a:lnTo>
                  <a:lnTo>
                    <a:pt x="507" y="3476"/>
                  </a:lnTo>
                  <a:lnTo>
                    <a:pt x="574" y="3780"/>
                  </a:lnTo>
                  <a:lnTo>
                    <a:pt x="675" y="4050"/>
                  </a:lnTo>
                  <a:lnTo>
                    <a:pt x="777" y="4185"/>
                  </a:lnTo>
                  <a:lnTo>
                    <a:pt x="878" y="4320"/>
                  </a:lnTo>
                  <a:lnTo>
                    <a:pt x="1148" y="4556"/>
                  </a:lnTo>
                  <a:lnTo>
                    <a:pt x="1485" y="4758"/>
                  </a:lnTo>
                  <a:lnTo>
                    <a:pt x="1823" y="4961"/>
                  </a:lnTo>
                  <a:lnTo>
                    <a:pt x="2464" y="5231"/>
                  </a:lnTo>
                  <a:lnTo>
                    <a:pt x="2734" y="5332"/>
                  </a:lnTo>
                  <a:lnTo>
                    <a:pt x="2801" y="5366"/>
                  </a:lnTo>
                  <a:lnTo>
                    <a:pt x="2835" y="5332"/>
                  </a:lnTo>
                  <a:lnTo>
                    <a:pt x="2902" y="5265"/>
                  </a:lnTo>
                  <a:lnTo>
                    <a:pt x="4421" y="169"/>
                  </a:lnTo>
                  <a:lnTo>
                    <a:pt x="4421" y="102"/>
                  </a:lnTo>
                  <a:lnTo>
                    <a:pt x="4387" y="68"/>
                  </a:lnTo>
                  <a:lnTo>
                    <a:pt x="4354" y="34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1369400" y="2979800"/>
              <a:ext cx="20275" cy="76800"/>
            </a:xfrm>
            <a:custGeom>
              <a:avLst/>
              <a:gdLst/>
              <a:ahLst/>
              <a:cxnLst/>
              <a:rect l="l" t="t" r="r" b="b"/>
              <a:pathLst>
                <a:path w="811" h="3072" extrusionOk="0">
                  <a:moveTo>
                    <a:pt x="68" y="1"/>
                  </a:moveTo>
                  <a:lnTo>
                    <a:pt x="1" y="68"/>
                  </a:lnTo>
                  <a:lnTo>
                    <a:pt x="1" y="170"/>
                  </a:lnTo>
                  <a:lnTo>
                    <a:pt x="136" y="608"/>
                  </a:lnTo>
                  <a:lnTo>
                    <a:pt x="237" y="1081"/>
                  </a:lnTo>
                  <a:lnTo>
                    <a:pt x="439" y="1992"/>
                  </a:lnTo>
                  <a:lnTo>
                    <a:pt x="574" y="2937"/>
                  </a:lnTo>
                  <a:lnTo>
                    <a:pt x="608" y="3038"/>
                  </a:lnTo>
                  <a:lnTo>
                    <a:pt x="709" y="3072"/>
                  </a:lnTo>
                  <a:lnTo>
                    <a:pt x="777" y="3004"/>
                  </a:lnTo>
                  <a:lnTo>
                    <a:pt x="810" y="2937"/>
                  </a:lnTo>
                  <a:lnTo>
                    <a:pt x="676" y="1924"/>
                  </a:lnTo>
                  <a:lnTo>
                    <a:pt x="473" y="1013"/>
                  </a:lnTo>
                  <a:lnTo>
                    <a:pt x="372" y="541"/>
                  </a:lnTo>
                  <a:lnTo>
                    <a:pt x="237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1355050" y="2979800"/>
              <a:ext cx="26200" cy="26200"/>
            </a:xfrm>
            <a:custGeom>
              <a:avLst/>
              <a:gdLst/>
              <a:ahLst/>
              <a:cxnLst/>
              <a:rect l="l" t="t" r="r" b="b"/>
              <a:pathLst>
                <a:path w="1048" h="1048" extrusionOk="0">
                  <a:moveTo>
                    <a:pt x="68" y="1"/>
                  </a:moveTo>
                  <a:lnTo>
                    <a:pt x="1" y="68"/>
                  </a:lnTo>
                  <a:lnTo>
                    <a:pt x="1" y="170"/>
                  </a:lnTo>
                  <a:lnTo>
                    <a:pt x="136" y="406"/>
                  </a:lnTo>
                  <a:lnTo>
                    <a:pt x="271" y="608"/>
                  </a:lnTo>
                  <a:lnTo>
                    <a:pt x="406" y="743"/>
                  </a:lnTo>
                  <a:lnTo>
                    <a:pt x="541" y="878"/>
                  </a:lnTo>
                  <a:lnTo>
                    <a:pt x="777" y="1013"/>
                  </a:lnTo>
                  <a:lnTo>
                    <a:pt x="878" y="1047"/>
                  </a:lnTo>
                  <a:lnTo>
                    <a:pt x="912" y="1047"/>
                  </a:lnTo>
                  <a:lnTo>
                    <a:pt x="980" y="1013"/>
                  </a:lnTo>
                  <a:lnTo>
                    <a:pt x="1047" y="946"/>
                  </a:lnTo>
                  <a:lnTo>
                    <a:pt x="1013" y="878"/>
                  </a:lnTo>
                  <a:lnTo>
                    <a:pt x="946" y="811"/>
                  </a:lnTo>
                  <a:lnTo>
                    <a:pt x="878" y="777"/>
                  </a:lnTo>
                  <a:lnTo>
                    <a:pt x="676" y="642"/>
                  </a:lnTo>
                  <a:lnTo>
                    <a:pt x="575" y="575"/>
                  </a:lnTo>
                  <a:lnTo>
                    <a:pt x="440" y="440"/>
                  </a:lnTo>
                  <a:lnTo>
                    <a:pt x="338" y="271"/>
                  </a:lnTo>
                  <a:lnTo>
                    <a:pt x="237" y="6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1290950" y="2380850"/>
              <a:ext cx="179700" cy="487625"/>
            </a:xfrm>
            <a:custGeom>
              <a:avLst/>
              <a:gdLst/>
              <a:ahLst/>
              <a:cxnLst/>
              <a:rect l="l" t="t" r="r" b="b"/>
              <a:pathLst>
                <a:path w="7188" h="19505" extrusionOk="0">
                  <a:moveTo>
                    <a:pt x="2869" y="0"/>
                  </a:moveTo>
                  <a:lnTo>
                    <a:pt x="2599" y="979"/>
                  </a:lnTo>
                  <a:lnTo>
                    <a:pt x="2295" y="2092"/>
                  </a:lnTo>
                  <a:lnTo>
                    <a:pt x="1924" y="3611"/>
                  </a:lnTo>
                  <a:lnTo>
                    <a:pt x="1519" y="5399"/>
                  </a:lnTo>
                  <a:lnTo>
                    <a:pt x="1148" y="7458"/>
                  </a:lnTo>
                  <a:lnTo>
                    <a:pt x="945" y="8571"/>
                  </a:lnTo>
                  <a:lnTo>
                    <a:pt x="776" y="9719"/>
                  </a:lnTo>
                  <a:lnTo>
                    <a:pt x="642" y="10900"/>
                  </a:lnTo>
                  <a:lnTo>
                    <a:pt x="507" y="12115"/>
                  </a:lnTo>
                  <a:lnTo>
                    <a:pt x="237" y="15422"/>
                  </a:lnTo>
                  <a:lnTo>
                    <a:pt x="68" y="17716"/>
                  </a:lnTo>
                  <a:lnTo>
                    <a:pt x="0" y="19066"/>
                  </a:lnTo>
                  <a:lnTo>
                    <a:pt x="0" y="19505"/>
                  </a:lnTo>
                  <a:lnTo>
                    <a:pt x="473" y="19437"/>
                  </a:lnTo>
                  <a:lnTo>
                    <a:pt x="1013" y="19370"/>
                  </a:lnTo>
                  <a:lnTo>
                    <a:pt x="1755" y="19302"/>
                  </a:lnTo>
                  <a:lnTo>
                    <a:pt x="2632" y="19235"/>
                  </a:lnTo>
                  <a:lnTo>
                    <a:pt x="3645" y="19201"/>
                  </a:lnTo>
                  <a:lnTo>
                    <a:pt x="4725" y="19235"/>
                  </a:lnTo>
                  <a:lnTo>
                    <a:pt x="5906" y="19336"/>
                  </a:lnTo>
                  <a:lnTo>
                    <a:pt x="7188" y="1451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1287575" y="2377475"/>
              <a:ext cx="186450" cy="494375"/>
            </a:xfrm>
            <a:custGeom>
              <a:avLst/>
              <a:gdLst/>
              <a:ahLst/>
              <a:cxnLst/>
              <a:rect l="l" t="t" r="r" b="b"/>
              <a:pathLst>
                <a:path w="7458" h="19775" extrusionOk="0">
                  <a:moveTo>
                    <a:pt x="3105" y="270"/>
                  </a:moveTo>
                  <a:lnTo>
                    <a:pt x="7188" y="1654"/>
                  </a:lnTo>
                  <a:lnTo>
                    <a:pt x="5939" y="19336"/>
                  </a:lnTo>
                  <a:lnTo>
                    <a:pt x="4927" y="19268"/>
                  </a:lnTo>
                  <a:lnTo>
                    <a:pt x="3982" y="19235"/>
                  </a:lnTo>
                  <a:lnTo>
                    <a:pt x="3105" y="19235"/>
                  </a:lnTo>
                  <a:lnTo>
                    <a:pt x="2295" y="19268"/>
                  </a:lnTo>
                  <a:lnTo>
                    <a:pt x="1013" y="19403"/>
                  </a:lnTo>
                  <a:lnTo>
                    <a:pt x="270" y="19505"/>
                  </a:lnTo>
                  <a:lnTo>
                    <a:pt x="270" y="18729"/>
                  </a:lnTo>
                  <a:lnTo>
                    <a:pt x="372" y="17278"/>
                  </a:lnTo>
                  <a:lnTo>
                    <a:pt x="507" y="15152"/>
                  </a:lnTo>
                  <a:lnTo>
                    <a:pt x="777" y="12283"/>
                  </a:lnTo>
                  <a:lnTo>
                    <a:pt x="878" y="11170"/>
                  </a:lnTo>
                  <a:lnTo>
                    <a:pt x="1013" y="10090"/>
                  </a:lnTo>
                  <a:lnTo>
                    <a:pt x="1316" y="8032"/>
                  </a:lnTo>
                  <a:lnTo>
                    <a:pt x="1688" y="6108"/>
                  </a:lnTo>
                  <a:lnTo>
                    <a:pt x="2059" y="4387"/>
                  </a:lnTo>
                  <a:lnTo>
                    <a:pt x="2396" y="2902"/>
                  </a:lnTo>
                  <a:lnTo>
                    <a:pt x="2700" y="1688"/>
                  </a:lnTo>
                  <a:lnTo>
                    <a:pt x="3105" y="270"/>
                  </a:lnTo>
                  <a:close/>
                  <a:moveTo>
                    <a:pt x="3037" y="0"/>
                  </a:moveTo>
                  <a:lnTo>
                    <a:pt x="2936" y="34"/>
                  </a:lnTo>
                  <a:lnTo>
                    <a:pt x="2902" y="102"/>
                  </a:lnTo>
                  <a:lnTo>
                    <a:pt x="2599" y="1114"/>
                  </a:lnTo>
                  <a:lnTo>
                    <a:pt x="2295" y="2261"/>
                  </a:lnTo>
                  <a:lnTo>
                    <a:pt x="1924" y="3780"/>
                  </a:lnTo>
                  <a:lnTo>
                    <a:pt x="1553" y="5568"/>
                  </a:lnTo>
                  <a:lnTo>
                    <a:pt x="1148" y="7627"/>
                  </a:lnTo>
                  <a:lnTo>
                    <a:pt x="979" y="8740"/>
                  </a:lnTo>
                  <a:lnTo>
                    <a:pt x="810" y="9887"/>
                  </a:lnTo>
                  <a:lnTo>
                    <a:pt x="642" y="11035"/>
                  </a:lnTo>
                  <a:lnTo>
                    <a:pt x="507" y="12250"/>
                  </a:lnTo>
                  <a:lnTo>
                    <a:pt x="237" y="15523"/>
                  </a:lnTo>
                  <a:lnTo>
                    <a:pt x="102" y="17817"/>
                  </a:lnTo>
                  <a:lnTo>
                    <a:pt x="34" y="19201"/>
                  </a:lnTo>
                  <a:lnTo>
                    <a:pt x="0" y="19640"/>
                  </a:lnTo>
                  <a:lnTo>
                    <a:pt x="34" y="19707"/>
                  </a:lnTo>
                  <a:lnTo>
                    <a:pt x="68" y="19741"/>
                  </a:lnTo>
                  <a:lnTo>
                    <a:pt x="135" y="19775"/>
                  </a:lnTo>
                  <a:lnTo>
                    <a:pt x="169" y="19775"/>
                  </a:lnTo>
                  <a:lnTo>
                    <a:pt x="642" y="19707"/>
                  </a:lnTo>
                  <a:lnTo>
                    <a:pt x="1181" y="19606"/>
                  </a:lnTo>
                  <a:lnTo>
                    <a:pt x="1924" y="19538"/>
                  </a:lnTo>
                  <a:lnTo>
                    <a:pt x="2801" y="19505"/>
                  </a:lnTo>
                  <a:lnTo>
                    <a:pt x="3780" y="19471"/>
                  </a:lnTo>
                  <a:lnTo>
                    <a:pt x="4893" y="19505"/>
                  </a:lnTo>
                  <a:lnTo>
                    <a:pt x="6041" y="19572"/>
                  </a:lnTo>
                  <a:lnTo>
                    <a:pt x="6074" y="19572"/>
                  </a:lnTo>
                  <a:lnTo>
                    <a:pt x="6142" y="19538"/>
                  </a:lnTo>
                  <a:lnTo>
                    <a:pt x="6176" y="19471"/>
                  </a:lnTo>
                  <a:lnTo>
                    <a:pt x="7458" y="1586"/>
                  </a:lnTo>
                  <a:lnTo>
                    <a:pt x="7424" y="1519"/>
                  </a:lnTo>
                  <a:lnTo>
                    <a:pt x="7357" y="1451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1362650" y="2380850"/>
              <a:ext cx="108000" cy="294450"/>
            </a:xfrm>
            <a:custGeom>
              <a:avLst/>
              <a:gdLst/>
              <a:ahLst/>
              <a:cxnLst/>
              <a:rect l="l" t="t" r="r" b="b"/>
              <a:pathLst>
                <a:path w="4320" h="11778" extrusionOk="0">
                  <a:moveTo>
                    <a:pt x="1" y="0"/>
                  </a:moveTo>
                  <a:lnTo>
                    <a:pt x="203" y="371"/>
                  </a:lnTo>
                  <a:lnTo>
                    <a:pt x="372" y="743"/>
                  </a:lnTo>
                  <a:lnTo>
                    <a:pt x="709" y="1586"/>
                  </a:lnTo>
                  <a:lnTo>
                    <a:pt x="979" y="2497"/>
                  </a:lnTo>
                  <a:lnTo>
                    <a:pt x="1215" y="3442"/>
                  </a:lnTo>
                  <a:lnTo>
                    <a:pt x="1418" y="4421"/>
                  </a:lnTo>
                  <a:lnTo>
                    <a:pt x="1553" y="5399"/>
                  </a:lnTo>
                  <a:lnTo>
                    <a:pt x="1688" y="6378"/>
                  </a:lnTo>
                  <a:lnTo>
                    <a:pt x="1789" y="7323"/>
                  </a:lnTo>
                  <a:lnTo>
                    <a:pt x="1890" y="9044"/>
                  </a:lnTo>
                  <a:lnTo>
                    <a:pt x="1924" y="10461"/>
                  </a:lnTo>
                  <a:lnTo>
                    <a:pt x="1924" y="11406"/>
                  </a:lnTo>
                  <a:lnTo>
                    <a:pt x="1924" y="11777"/>
                  </a:lnTo>
                  <a:lnTo>
                    <a:pt x="3578" y="11777"/>
                  </a:lnTo>
                  <a:lnTo>
                    <a:pt x="4320" y="14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1360125" y="2377475"/>
              <a:ext cx="113900" cy="300350"/>
            </a:xfrm>
            <a:custGeom>
              <a:avLst/>
              <a:gdLst/>
              <a:ahLst/>
              <a:cxnLst/>
              <a:rect l="l" t="t" r="r" b="b"/>
              <a:pathLst>
                <a:path w="4556" h="12014" extrusionOk="0">
                  <a:moveTo>
                    <a:pt x="372" y="338"/>
                  </a:moveTo>
                  <a:lnTo>
                    <a:pt x="4286" y="1654"/>
                  </a:lnTo>
                  <a:lnTo>
                    <a:pt x="3577" y="11777"/>
                  </a:lnTo>
                  <a:lnTo>
                    <a:pt x="2126" y="11777"/>
                  </a:lnTo>
                  <a:lnTo>
                    <a:pt x="2160" y="11136"/>
                  </a:lnTo>
                  <a:lnTo>
                    <a:pt x="2126" y="10090"/>
                  </a:lnTo>
                  <a:lnTo>
                    <a:pt x="2093" y="8673"/>
                  </a:lnTo>
                  <a:lnTo>
                    <a:pt x="1958" y="7053"/>
                  </a:lnTo>
                  <a:lnTo>
                    <a:pt x="1856" y="6176"/>
                  </a:lnTo>
                  <a:lnTo>
                    <a:pt x="1755" y="5298"/>
                  </a:lnTo>
                  <a:lnTo>
                    <a:pt x="1586" y="4421"/>
                  </a:lnTo>
                  <a:lnTo>
                    <a:pt x="1418" y="3510"/>
                  </a:lnTo>
                  <a:lnTo>
                    <a:pt x="1215" y="2666"/>
                  </a:lnTo>
                  <a:lnTo>
                    <a:pt x="979" y="1823"/>
                  </a:lnTo>
                  <a:lnTo>
                    <a:pt x="675" y="1046"/>
                  </a:lnTo>
                  <a:lnTo>
                    <a:pt x="372" y="338"/>
                  </a:lnTo>
                  <a:close/>
                  <a:moveTo>
                    <a:pt x="68" y="0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0" y="203"/>
                  </a:lnTo>
                  <a:lnTo>
                    <a:pt x="203" y="540"/>
                  </a:lnTo>
                  <a:lnTo>
                    <a:pt x="372" y="945"/>
                  </a:lnTo>
                  <a:lnTo>
                    <a:pt x="675" y="1755"/>
                  </a:lnTo>
                  <a:lnTo>
                    <a:pt x="979" y="2666"/>
                  </a:lnTo>
                  <a:lnTo>
                    <a:pt x="1181" y="3611"/>
                  </a:lnTo>
                  <a:lnTo>
                    <a:pt x="1384" y="4556"/>
                  </a:lnTo>
                  <a:lnTo>
                    <a:pt x="1519" y="5534"/>
                  </a:lnTo>
                  <a:lnTo>
                    <a:pt x="1654" y="6479"/>
                  </a:lnTo>
                  <a:lnTo>
                    <a:pt x="1755" y="7424"/>
                  </a:lnTo>
                  <a:lnTo>
                    <a:pt x="1856" y="9145"/>
                  </a:lnTo>
                  <a:lnTo>
                    <a:pt x="1890" y="10562"/>
                  </a:lnTo>
                  <a:lnTo>
                    <a:pt x="1890" y="11507"/>
                  </a:lnTo>
                  <a:lnTo>
                    <a:pt x="1890" y="11878"/>
                  </a:lnTo>
                  <a:lnTo>
                    <a:pt x="1924" y="11980"/>
                  </a:lnTo>
                  <a:lnTo>
                    <a:pt x="2025" y="12013"/>
                  </a:lnTo>
                  <a:lnTo>
                    <a:pt x="3679" y="12013"/>
                  </a:lnTo>
                  <a:lnTo>
                    <a:pt x="3780" y="11980"/>
                  </a:lnTo>
                  <a:lnTo>
                    <a:pt x="3814" y="11912"/>
                  </a:lnTo>
                  <a:lnTo>
                    <a:pt x="4556" y="1586"/>
                  </a:lnTo>
                  <a:lnTo>
                    <a:pt x="4522" y="1519"/>
                  </a:lnTo>
                  <a:lnTo>
                    <a:pt x="4455" y="145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1271550" y="2849900"/>
              <a:ext cx="178025" cy="97875"/>
            </a:xfrm>
            <a:custGeom>
              <a:avLst/>
              <a:gdLst/>
              <a:ahLst/>
              <a:cxnLst/>
              <a:rect l="l" t="t" r="r" b="b"/>
              <a:pathLst>
                <a:path w="7121" h="3915" extrusionOk="0">
                  <a:moveTo>
                    <a:pt x="3645" y="0"/>
                  </a:moveTo>
                  <a:lnTo>
                    <a:pt x="3105" y="68"/>
                  </a:lnTo>
                  <a:lnTo>
                    <a:pt x="2565" y="135"/>
                  </a:lnTo>
                  <a:lnTo>
                    <a:pt x="1991" y="304"/>
                  </a:lnTo>
                  <a:lnTo>
                    <a:pt x="1384" y="473"/>
                  </a:lnTo>
                  <a:lnTo>
                    <a:pt x="776" y="743"/>
                  </a:lnTo>
                  <a:lnTo>
                    <a:pt x="709" y="1181"/>
                  </a:lnTo>
                  <a:lnTo>
                    <a:pt x="608" y="1586"/>
                  </a:lnTo>
                  <a:lnTo>
                    <a:pt x="506" y="1991"/>
                  </a:lnTo>
                  <a:lnTo>
                    <a:pt x="371" y="2362"/>
                  </a:lnTo>
                  <a:lnTo>
                    <a:pt x="101" y="2902"/>
                  </a:lnTo>
                  <a:lnTo>
                    <a:pt x="0" y="3105"/>
                  </a:lnTo>
                  <a:lnTo>
                    <a:pt x="304" y="3240"/>
                  </a:lnTo>
                  <a:lnTo>
                    <a:pt x="675" y="3375"/>
                  </a:lnTo>
                  <a:lnTo>
                    <a:pt x="1181" y="3543"/>
                  </a:lnTo>
                  <a:lnTo>
                    <a:pt x="1789" y="3678"/>
                  </a:lnTo>
                  <a:lnTo>
                    <a:pt x="2464" y="3813"/>
                  </a:lnTo>
                  <a:lnTo>
                    <a:pt x="3240" y="3881"/>
                  </a:lnTo>
                  <a:lnTo>
                    <a:pt x="4083" y="3915"/>
                  </a:lnTo>
                  <a:lnTo>
                    <a:pt x="4893" y="3881"/>
                  </a:lnTo>
                  <a:lnTo>
                    <a:pt x="5568" y="3813"/>
                  </a:lnTo>
                  <a:lnTo>
                    <a:pt x="6074" y="3712"/>
                  </a:lnTo>
                  <a:lnTo>
                    <a:pt x="6479" y="3577"/>
                  </a:lnTo>
                  <a:lnTo>
                    <a:pt x="6783" y="3476"/>
                  </a:lnTo>
                  <a:lnTo>
                    <a:pt x="6985" y="3375"/>
                  </a:lnTo>
                  <a:lnTo>
                    <a:pt x="7120" y="3274"/>
                  </a:lnTo>
                  <a:lnTo>
                    <a:pt x="6682" y="574"/>
                  </a:lnTo>
                  <a:lnTo>
                    <a:pt x="6580" y="506"/>
                  </a:lnTo>
                  <a:lnTo>
                    <a:pt x="6243" y="371"/>
                  </a:lnTo>
                  <a:lnTo>
                    <a:pt x="5703" y="203"/>
                  </a:lnTo>
                  <a:lnTo>
                    <a:pt x="5366" y="135"/>
                  </a:lnTo>
                  <a:lnTo>
                    <a:pt x="4994" y="68"/>
                  </a:lnTo>
                  <a:lnTo>
                    <a:pt x="4556" y="34"/>
                  </a:lnTo>
                  <a:lnTo>
                    <a:pt x="4117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1269025" y="2846525"/>
              <a:ext cx="183925" cy="104625"/>
            </a:xfrm>
            <a:custGeom>
              <a:avLst/>
              <a:gdLst/>
              <a:ahLst/>
              <a:cxnLst/>
              <a:rect l="l" t="t" r="r" b="b"/>
              <a:pathLst>
                <a:path w="7357" h="4185" extrusionOk="0">
                  <a:moveTo>
                    <a:pt x="4421" y="270"/>
                  </a:moveTo>
                  <a:lnTo>
                    <a:pt x="4792" y="304"/>
                  </a:lnTo>
                  <a:lnTo>
                    <a:pt x="5500" y="405"/>
                  </a:lnTo>
                  <a:lnTo>
                    <a:pt x="6040" y="540"/>
                  </a:lnTo>
                  <a:lnTo>
                    <a:pt x="6445" y="675"/>
                  </a:lnTo>
                  <a:lnTo>
                    <a:pt x="6681" y="776"/>
                  </a:lnTo>
                  <a:lnTo>
                    <a:pt x="7086" y="3341"/>
                  </a:lnTo>
                  <a:lnTo>
                    <a:pt x="6816" y="3510"/>
                  </a:lnTo>
                  <a:lnTo>
                    <a:pt x="6580" y="3577"/>
                  </a:lnTo>
                  <a:lnTo>
                    <a:pt x="6277" y="3678"/>
                  </a:lnTo>
                  <a:lnTo>
                    <a:pt x="5905" y="3780"/>
                  </a:lnTo>
                  <a:lnTo>
                    <a:pt x="5433" y="3847"/>
                  </a:lnTo>
                  <a:lnTo>
                    <a:pt x="4859" y="3915"/>
                  </a:lnTo>
                  <a:lnTo>
                    <a:pt x="4184" y="3948"/>
                  </a:lnTo>
                  <a:lnTo>
                    <a:pt x="3476" y="3915"/>
                  </a:lnTo>
                  <a:lnTo>
                    <a:pt x="2835" y="3847"/>
                  </a:lnTo>
                  <a:lnTo>
                    <a:pt x="2227" y="3746"/>
                  </a:lnTo>
                  <a:lnTo>
                    <a:pt x="1653" y="3645"/>
                  </a:lnTo>
                  <a:lnTo>
                    <a:pt x="1181" y="3510"/>
                  </a:lnTo>
                  <a:lnTo>
                    <a:pt x="810" y="3375"/>
                  </a:lnTo>
                  <a:lnTo>
                    <a:pt x="270" y="3172"/>
                  </a:lnTo>
                  <a:lnTo>
                    <a:pt x="439" y="2835"/>
                  </a:lnTo>
                  <a:lnTo>
                    <a:pt x="675" y="2295"/>
                  </a:lnTo>
                  <a:lnTo>
                    <a:pt x="877" y="1654"/>
                  </a:lnTo>
                  <a:lnTo>
                    <a:pt x="945" y="1316"/>
                  </a:lnTo>
                  <a:lnTo>
                    <a:pt x="979" y="979"/>
                  </a:lnTo>
                  <a:lnTo>
                    <a:pt x="1552" y="743"/>
                  </a:lnTo>
                  <a:lnTo>
                    <a:pt x="2058" y="574"/>
                  </a:lnTo>
                  <a:lnTo>
                    <a:pt x="2598" y="439"/>
                  </a:lnTo>
                  <a:lnTo>
                    <a:pt x="3071" y="338"/>
                  </a:lnTo>
                  <a:lnTo>
                    <a:pt x="3543" y="270"/>
                  </a:lnTo>
                  <a:close/>
                  <a:moveTo>
                    <a:pt x="4184" y="0"/>
                  </a:moveTo>
                  <a:lnTo>
                    <a:pt x="3712" y="34"/>
                  </a:lnTo>
                  <a:lnTo>
                    <a:pt x="3172" y="68"/>
                  </a:lnTo>
                  <a:lnTo>
                    <a:pt x="2632" y="169"/>
                  </a:lnTo>
                  <a:lnTo>
                    <a:pt x="2058" y="304"/>
                  </a:lnTo>
                  <a:lnTo>
                    <a:pt x="1451" y="506"/>
                  </a:lnTo>
                  <a:lnTo>
                    <a:pt x="810" y="776"/>
                  </a:lnTo>
                  <a:lnTo>
                    <a:pt x="776" y="810"/>
                  </a:lnTo>
                  <a:lnTo>
                    <a:pt x="742" y="878"/>
                  </a:lnTo>
                  <a:lnTo>
                    <a:pt x="709" y="1283"/>
                  </a:lnTo>
                  <a:lnTo>
                    <a:pt x="607" y="1688"/>
                  </a:lnTo>
                  <a:lnTo>
                    <a:pt x="472" y="2092"/>
                  </a:lnTo>
                  <a:lnTo>
                    <a:pt x="337" y="2430"/>
                  </a:lnTo>
                  <a:lnTo>
                    <a:pt x="101" y="2970"/>
                  </a:lnTo>
                  <a:lnTo>
                    <a:pt x="0" y="3172"/>
                  </a:lnTo>
                  <a:lnTo>
                    <a:pt x="0" y="3274"/>
                  </a:lnTo>
                  <a:lnTo>
                    <a:pt x="0" y="3341"/>
                  </a:lnTo>
                  <a:lnTo>
                    <a:pt x="67" y="3341"/>
                  </a:lnTo>
                  <a:lnTo>
                    <a:pt x="405" y="3510"/>
                  </a:lnTo>
                  <a:lnTo>
                    <a:pt x="742" y="3645"/>
                  </a:lnTo>
                  <a:lnTo>
                    <a:pt x="1249" y="3780"/>
                  </a:lnTo>
                  <a:lnTo>
                    <a:pt x="1822" y="3915"/>
                  </a:lnTo>
                  <a:lnTo>
                    <a:pt x="2497" y="4050"/>
                  </a:lnTo>
                  <a:lnTo>
                    <a:pt x="3239" y="4151"/>
                  </a:lnTo>
                  <a:lnTo>
                    <a:pt x="4049" y="4185"/>
                  </a:lnTo>
                  <a:lnTo>
                    <a:pt x="4184" y="4185"/>
                  </a:lnTo>
                  <a:lnTo>
                    <a:pt x="4994" y="4151"/>
                  </a:lnTo>
                  <a:lnTo>
                    <a:pt x="5669" y="4050"/>
                  </a:lnTo>
                  <a:lnTo>
                    <a:pt x="6209" y="3948"/>
                  </a:lnTo>
                  <a:lnTo>
                    <a:pt x="6614" y="3847"/>
                  </a:lnTo>
                  <a:lnTo>
                    <a:pt x="6951" y="3712"/>
                  </a:lnTo>
                  <a:lnTo>
                    <a:pt x="7154" y="3611"/>
                  </a:lnTo>
                  <a:lnTo>
                    <a:pt x="7323" y="3510"/>
                  </a:lnTo>
                  <a:lnTo>
                    <a:pt x="7356" y="3442"/>
                  </a:lnTo>
                  <a:lnTo>
                    <a:pt x="7356" y="3375"/>
                  </a:lnTo>
                  <a:lnTo>
                    <a:pt x="6918" y="675"/>
                  </a:lnTo>
                  <a:lnTo>
                    <a:pt x="6884" y="641"/>
                  </a:lnTo>
                  <a:lnTo>
                    <a:pt x="6850" y="574"/>
                  </a:lnTo>
                  <a:lnTo>
                    <a:pt x="6715" y="540"/>
                  </a:lnTo>
                  <a:lnTo>
                    <a:pt x="6378" y="405"/>
                  </a:lnTo>
                  <a:lnTo>
                    <a:pt x="5804" y="237"/>
                  </a:lnTo>
                  <a:lnTo>
                    <a:pt x="5467" y="135"/>
                  </a:lnTo>
                  <a:lnTo>
                    <a:pt x="5095" y="68"/>
                  </a:lnTo>
                  <a:lnTo>
                    <a:pt x="4657" y="34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1387125" y="2765525"/>
              <a:ext cx="470750" cy="141750"/>
            </a:xfrm>
            <a:custGeom>
              <a:avLst/>
              <a:gdLst/>
              <a:ahLst/>
              <a:cxnLst/>
              <a:rect l="l" t="t" r="r" b="b"/>
              <a:pathLst>
                <a:path w="18830" h="5670" extrusionOk="0">
                  <a:moveTo>
                    <a:pt x="4691" y="1"/>
                  </a:moveTo>
                  <a:lnTo>
                    <a:pt x="4050" y="35"/>
                  </a:lnTo>
                  <a:lnTo>
                    <a:pt x="0" y="3713"/>
                  </a:lnTo>
                  <a:lnTo>
                    <a:pt x="0" y="3780"/>
                  </a:lnTo>
                  <a:lnTo>
                    <a:pt x="34" y="3881"/>
                  </a:lnTo>
                  <a:lnTo>
                    <a:pt x="169" y="4016"/>
                  </a:lnTo>
                  <a:lnTo>
                    <a:pt x="371" y="4151"/>
                  </a:lnTo>
                  <a:lnTo>
                    <a:pt x="641" y="4320"/>
                  </a:lnTo>
                  <a:lnTo>
                    <a:pt x="1013" y="4455"/>
                  </a:lnTo>
                  <a:lnTo>
                    <a:pt x="1451" y="4590"/>
                  </a:lnTo>
                  <a:lnTo>
                    <a:pt x="2464" y="4860"/>
                  </a:lnTo>
                  <a:lnTo>
                    <a:pt x="3712" y="5096"/>
                  </a:lnTo>
                  <a:lnTo>
                    <a:pt x="5096" y="5299"/>
                  </a:lnTo>
                  <a:lnTo>
                    <a:pt x="6614" y="5467"/>
                  </a:lnTo>
                  <a:lnTo>
                    <a:pt x="8200" y="5602"/>
                  </a:lnTo>
                  <a:lnTo>
                    <a:pt x="9820" y="5670"/>
                  </a:lnTo>
                  <a:lnTo>
                    <a:pt x="11473" y="5670"/>
                  </a:lnTo>
                  <a:lnTo>
                    <a:pt x="13059" y="5602"/>
                  </a:lnTo>
                  <a:lnTo>
                    <a:pt x="13802" y="5535"/>
                  </a:lnTo>
                  <a:lnTo>
                    <a:pt x="14544" y="5467"/>
                  </a:lnTo>
                  <a:lnTo>
                    <a:pt x="15253" y="5332"/>
                  </a:lnTo>
                  <a:lnTo>
                    <a:pt x="15894" y="5231"/>
                  </a:lnTo>
                  <a:lnTo>
                    <a:pt x="16535" y="5063"/>
                  </a:lnTo>
                  <a:lnTo>
                    <a:pt x="17109" y="4894"/>
                  </a:lnTo>
                  <a:lnTo>
                    <a:pt x="17615" y="4691"/>
                  </a:lnTo>
                  <a:lnTo>
                    <a:pt x="18087" y="4455"/>
                  </a:lnTo>
                  <a:lnTo>
                    <a:pt x="18492" y="4219"/>
                  </a:lnTo>
                  <a:lnTo>
                    <a:pt x="18830" y="3949"/>
                  </a:lnTo>
                  <a:lnTo>
                    <a:pt x="18796" y="3713"/>
                  </a:lnTo>
                  <a:lnTo>
                    <a:pt x="18762" y="3510"/>
                  </a:lnTo>
                  <a:lnTo>
                    <a:pt x="18729" y="3308"/>
                  </a:lnTo>
                  <a:lnTo>
                    <a:pt x="18661" y="3139"/>
                  </a:lnTo>
                  <a:lnTo>
                    <a:pt x="18459" y="2768"/>
                  </a:lnTo>
                  <a:lnTo>
                    <a:pt x="18189" y="2430"/>
                  </a:lnTo>
                  <a:lnTo>
                    <a:pt x="17851" y="2127"/>
                  </a:lnTo>
                  <a:lnTo>
                    <a:pt x="17446" y="1857"/>
                  </a:lnTo>
                  <a:lnTo>
                    <a:pt x="17008" y="1621"/>
                  </a:lnTo>
                  <a:lnTo>
                    <a:pt x="16501" y="1384"/>
                  </a:lnTo>
                  <a:lnTo>
                    <a:pt x="15962" y="1182"/>
                  </a:lnTo>
                  <a:lnTo>
                    <a:pt x="15388" y="979"/>
                  </a:lnTo>
                  <a:lnTo>
                    <a:pt x="14780" y="811"/>
                  </a:lnTo>
                  <a:lnTo>
                    <a:pt x="14139" y="676"/>
                  </a:lnTo>
                  <a:lnTo>
                    <a:pt x="12823" y="440"/>
                  </a:lnTo>
                  <a:lnTo>
                    <a:pt x="11440" y="237"/>
                  </a:lnTo>
                  <a:lnTo>
                    <a:pt x="10056" y="136"/>
                  </a:lnTo>
                  <a:lnTo>
                    <a:pt x="8706" y="35"/>
                  </a:lnTo>
                  <a:lnTo>
                    <a:pt x="7458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1383750" y="2762150"/>
              <a:ext cx="476675" cy="147675"/>
            </a:xfrm>
            <a:custGeom>
              <a:avLst/>
              <a:gdLst/>
              <a:ahLst/>
              <a:cxnLst/>
              <a:rect l="l" t="t" r="r" b="b"/>
              <a:pathLst>
                <a:path w="19067" h="5907" extrusionOk="0">
                  <a:moveTo>
                    <a:pt x="6311" y="237"/>
                  </a:moveTo>
                  <a:lnTo>
                    <a:pt x="8234" y="271"/>
                  </a:lnTo>
                  <a:lnTo>
                    <a:pt x="9280" y="338"/>
                  </a:lnTo>
                  <a:lnTo>
                    <a:pt x="10394" y="406"/>
                  </a:lnTo>
                  <a:lnTo>
                    <a:pt x="11541" y="507"/>
                  </a:lnTo>
                  <a:lnTo>
                    <a:pt x="12688" y="642"/>
                  </a:lnTo>
                  <a:lnTo>
                    <a:pt x="13802" y="844"/>
                  </a:lnTo>
                  <a:lnTo>
                    <a:pt x="14882" y="1081"/>
                  </a:lnTo>
                  <a:lnTo>
                    <a:pt x="15860" y="1351"/>
                  </a:lnTo>
                  <a:lnTo>
                    <a:pt x="16333" y="1519"/>
                  </a:lnTo>
                  <a:lnTo>
                    <a:pt x="16771" y="1688"/>
                  </a:lnTo>
                  <a:lnTo>
                    <a:pt x="17143" y="1891"/>
                  </a:lnTo>
                  <a:lnTo>
                    <a:pt x="17514" y="2093"/>
                  </a:lnTo>
                  <a:lnTo>
                    <a:pt x="17851" y="2329"/>
                  </a:lnTo>
                  <a:lnTo>
                    <a:pt x="18121" y="2565"/>
                  </a:lnTo>
                  <a:lnTo>
                    <a:pt x="18425" y="2903"/>
                  </a:lnTo>
                  <a:lnTo>
                    <a:pt x="18661" y="3240"/>
                  </a:lnTo>
                  <a:lnTo>
                    <a:pt x="18729" y="3443"/>
                  </a:lnTo>
                  <a:lnTo>
                    <a:pt x="18762" y="3612"/>
                  </a:lnTo>
                  <a:lnTo>
                    <a:pt x="18830" y="3814"/>
                  </a:lnTo>
                  <a:lnTo>
                    <a:pt x="18830" y="4016"/>
                  </a:lnTo>
                  <a:lnTo>
                    <a:pt x="18526" y="4253"/>
                  </a:lnTo>
                  <a:lnTo>
                    <a:pt x="18189" y="4489"/>
                  </a:lnTo>
                  <a:lnTo>
                    <a:pt x="17817" y="4691"/>
                  </a:lnTo>
                  <a:lnTo>
                    <a:pt x="17379" y="4860"/>
                  </a:lnTo>
                  <a:lnTo>
                    <a:pt x="16906" y="5029"/>
                  </a:lnTo>
                  <a:lnTo>
                    <a:pt x="16400" y="5164"/>
                  </a:lnTo>
                  <a:lnTo>
                    <a:pt x="15860" y="5265"/>
                  </a:lnTo>
                  <a:lnTo>
                    <a:pt x="15287" y="5400"/>
                  </a:lnTo>
                  <a:lnTo>
                    <a:pt x="14038" y="5535"/>
                  </a:lnTo>
                  <a:lnTo>
                    <a:pt x="12722" y="5636"/>
                  </a:lnTo>
                  <a:lnTo>
                    <a:pt x="11372" y="5704"/>
                  </a:lnTo>
                  <a:lnTo>
                    <a:pt x="9955" y="5670"/>
                  </a:lnTo>
                  <a:lnTo>
                    <a:pt x="8571" y="5636"/>
                  </a:lnTo>
                  <a:lnTo>
                    <a:pt x="7188" y="5535"/>
                  </a:lnTo>
                  <a:lnTo>
                    <a:pt x="5838" y="5400"/>
                  </a:lnTo>
                  <a:lnTo>
                    <a:pt x="4590" y="5231"/>
                  </a:lnTo>
                  <a:lnTo>
                    <a:pt x="3442" y="5029"/>
                  </a:lnTo>
                  <a:lnTo>
                    <a:pt x="2430" y="4826"/>
                  </a:lnTo>
                  <a:lnTo>
                    <a:pt x="1553" y="4590"/>
                  </a:lnTo>
                  <a:lnTo>
                    <a:pt x="878" y="4354"/>
                  </a:lnTo>
                  <a:lnTo>
                    <a:pt x="574" y="4219"/>
                  </a:lnTo>
                  <a:lnTo>
                    <a:pt x="405" y="4084"/>
                  </a:lnTo>
                  <a:lnTo>
                    <a:pt x="304" y="3983"/>
                  </a:lnTo>
                  <a:lnTo>
                    <a:pt x="236" y="3915"/>
                  </a:lnTo>
                  <a:lnTo>
                    <a:pt x="4218" y="271"/>
                  </a:lnTo>
                  <a:lnTo>
                    <a:pt x="4927" y="271"/>
                  </a:lnTo>
                  <a:lnTo>
                    <a:pt x="6311" y="237"/>
                  </a:lnTo>
                  <a:close/>
                  <a:moveTo>
                    <a:pt x="6142" y="1"/>
                  </a:moveTo>
                  <a:lnTo>
                    <a:pt x="4792" y="35"/>
                  </a:lnTo>
                  <a:lnTo>
                    <a:pt x="4185" y="35"/>
                  </a:lnTo>
                  <a:lnTo>
                    <a:pt x="4083" y="68"/>
                  </a:lnTo>
                  <a:lnTo>
                    <a:pt x="34" y="3780"/>
                  </a:lnTo>
                  <a:lnTo>
                    <a:pt x="0" y="3848"/>
                  </a:lnTo>
                  <a:lnTo>
                    <a:pt x="0" y="3949"/>
                  </a:lnTo>
                  <a:lnTo>
                    <a:pt x="34" y="4050"/>
                  </a:lnTo>
                  <a:lnTo>
                    <a:pt x="102" y="4151"/>
                  </a:lnTo>
                  <a:lnTo>
                    <a:pt x="203" y="4219"/>
                  </a:lnTo>
                  <a:lnTo>
                    <a:pt x="439" y="4421"/>
                  </a:lnTo>
                  <a:lnTo>
                    <a:pt x="810" y="4590"/>
                  </a:lnTo>
                  <a:lnTo>
                    <a:pt x="1148" y="4725"/>
                  </a:lnTo>
                  <a:lnTo>
                    <a:pt x="1553" y="4860"/>
                  </a:lnTo>
                  <a:lnTo>
                    <a:pt x="2497" y="5096"/>
                  </a:lnTo>
                  <a:lnTo>
                    <a:pt x="3645" y="5333"/>
                  </a:lnTo>
                  <a:lnTo>
                    <a:pt x="4927" y="5535"/>
                  </a:lnTo>
                  <a:lnTo>
                    <a:pt x="6311" y="5670"/>
                  </a:lnTo>
                  <a:lnTo>
                    <a:pt x="7795" y="5805"/>
                  </a:lnTo>
                  <a:lnTo>
                    <a:pt x="9314" y="5906"/>
                  </a:lnTo>
                  <a:lnTo>
                    <a:pt x="12148" y="5906"/>
                  </a:lnTo>
                  <a:lnTo>
                    <a:pt x="13431" y="5839"/>
                  </a:lnTo>
                  <a:lnTo>
                    <a:pt x="14645" y="5704"/>
                  </a:lnTo>
                  <a:lnTo>
                    <a:pt x="15793" y="5535"/>
                  </a:lnTo>
                  <a:lnTo>
                    <a:pt x="16299" y="5400"/>
                  </a:lnTo>
                  <a:lnTo>
                    <a:pt x="16805" y="5299"/>
                  </a:lnTo>
                  <a:lnTo>
                    <a:pt x="17278" y="5130"/>
                  </a:lnTo>
                  <a:lnTo>
                    <a:pt x="17716" y="4995"/>
                  </a:lnTo>
                  <a:lnTo>
                    <a:pt x="18121" y="4793"/>
                  </a:lnTo>
                  <a:lnTo>
                    <a:pt x="18459" y="4590"/>
                  </a:lnTo>
                  <a:lnTo>
                    <a:pt x="18762" y="4388"/>
                  </a:lnTo>
                  <a:lnTo>
                    <a:pt x="19032" y="4151"/>
                  </a:lnTo>
                  <a:lnTo>
                    <a:pt x="19066" y="4084"/>
                  </a:lnTo>
                  <a:lnTo>
                    <a:pt x="19066" y="3848"/>
                  </a:lnTo>
                  <a:lnTo>
                    <a:pt x="19032" y="3612"/>
                  </a:lnTo>
                  <a:lnTo>
                    <a:pt x="18965" y="3375"/>
                  </a:lnTo>
                  <a:lnTo>
                    <a:pt x="18897" y="3173"/>
                  </a:lnTo>
                  <a:lnTo>
                    <a:pt x="18762" y="2970"/>
                  </a:lnTo>
                  <a:lnTo>
                    <a:pt x="18627" y="2768"/>
                  </a:lnTo>
                  <a:lnTo>
                    <a:pt x="18492" y="2565"/>
                  </a:lnTo>
                  <a:lnTo>
                    <a:pt x="18290" y="2397"/>
                  </a:lnTo>
                  <a:lnTo>
                    <a:pt x="17986" y="2127"/>
                  </a:lnTo>
                  <a:lnTo>
                    <a:pt x="17649" y="1891"/>
                  </a:lnTo>
                  <a:lnTo>
                    <a:pt x="17278" y="1654"/>
                  </a:lnTo>
                  <a:lnTo>
                    <a:pt x="16839" y="1452"/>
                  </a:lnTo>
                  <a:lnTo>
                    <a:pt x="16400" y="1283"/>
                  </a:lnTo>
                  <a:lnTo>
                    <a:pt x="15928" y="1114"/>
                  </a:lnTo>
                  <a:lnTo>
                    <a:pt x="15422" y="946"/>
                  </a:lnTo>
                  <a:lnTo>
                    <a:pt x="14882" y="811"/>
                  </a:lnTo>
                  <a:lnTo>
                    <a:pt x="13802" y="575"/>
                  </a:lnTo>
                  <a:lnTo>
                    <a:pt x="12621" y="372"/>
                  </a:lnTo>
                  <a:lnTo>
                    <a:pt x="11473" y="237"/>
                  </a:lnTo>
                  <a:lnTo>
                    <a:pt x="10292" y="136"/>
                  </a:lnTo>
                  <a:lnTo>
                    <a:pt x="9145" y="68"/>
                  </a:lnTo>
                  <a:lnTo>
                    <a:pt x="8065" y="35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1372775" y="2778200"/>
              <a:ext cx="558500" cy="385550"/>
            </a:xfrm>
            <a:custGeom>
              <a:avLst/>
              <a:gdLst/>
              <a:ahLst/>
              <a:cxnLst/>
              <a:rect l="l" t="t" r="r" b="b"/>
              <a:pathLst>
                <a:path w="22340" h="15422" extrusionOk="0">
                  <a:moveTo>
                    <a:pt x="7931" y="0"/>
                  </a:moveTo>
                  <a:lnTo>
                    <a:pt x="6378" y="34"/>
                  </a:lnTo>
                  <a:lnTo>
                    <a:pt x="5636" y="67"/>
                  </a:lnTo>
                  <a:lnTo>
                    <a:pt x="4860" y="135"/>
                  </a:lnTo>
                  <a:lnTo>
                    <a:pt x="4151" y="236"/>
                  </a:lnTo>
                  <a:lnTo>
                    <a:pt x="3443" y="337"/>
                  </a:lnTo>
                  <a:lnTo>
                    <a:pt x="2734" y="472"/>
                  </a:lnTo>
                  <a:lnTo>
                    <a:pt x="2059" y="641"/>
                  </a:lnTo>
                  <a:lnTo>
                    <a:pt x="1823" y="2733"/>
                  </a:lnTo>
                  <a:lnTo>
                    <a:pt x="1485" y="4724"/>
                  </a:lnTo>
                  <a:lnTo>
                    <a:pt x="1148" y="6546"/>
                  </a:lnTo>
                  <a:lnTo>
                    <a:pt x="810" y="8200"/>
                  </a:lnTo>
                  <a:lnTo>
                    <a:pt x="473" y="9550"/>
                  </a:lnTo>
                  <a:lnTo>
                    <a:pt x="237" y="10596"/>
                  </a:lnTo>
                  <a:lnTo>
                    <a:pt x="1" y="11541"/>
                  </a:lnTo>
                  <a:lnTo>
                    <a:pt x="743" y="11878"/>
                  </a:lnTo>
                  <a:lnTo>
                    <a:pt x="1587" y="12249"/>
                  </a:lnTo>
                  <a:lnTo>
                    <a:pt x="2700" y="12688"/>
                  </a:lnTo>
                  <a:lnTo>
                    <a:pt x="3308" y="12890"/>
                  </a:lnTo>
                  <a:lnTo>
                    <a:pt x="3982" y="13093"/>
                  </a:lnTo>
                  <a:lnTo>
                    <a:pt x="4691" y="13262"/>
                  </a:lnTo>
                  <a:lnTo>
                    <a:pt x="5433" y="13430"/>
                  </a:lnTo>
                  <a:lnTo>
                    <a:pt x="6176" y="13532"/>
                  </a:lnTo>
                  <a:lnTo>
                    <a:pt x="6918" y="13633"/>
                  </a:lnTo>
                  <a:lnTo>
                    <a:pt x="8437" y="13633"/>
                  </a:lnTo>
                  <a:lnTo>
                    <a:pt x="8437" y="14544"/>
                  </a:lnTo>
                  <a:lnTo>
                    <a:pt x="8909" y="14645"/>
                  </a:lnTo>
                  <a:lnTo>
                    <a:pt x="9415" y="14746"/>
                  </a:lnTo>
                  <a:lnTo>
                    <a:pt x="10057" y="14848"/>
                  </a:lnTo>
                  <a:lnTo>
                    <a:pt x="10833" y="14881"/>
                  </a:lnTo>
                  <a:lnTo>
                    <a:pt x="11710" y="14881"/>
                  </a:lnTo>
                  <a:lnTo>
                    <a:pt x="12149" y="14848"/>
                  </a:lnTo>
                  <a:lnTo>
                    <a:pt x="12621" y="14780"/>
                  </a:lnTo>
                  <a:lnTo>
                    <a:pt x="13094" y="14679"/>
                  </a:lnTo>
                  <a:lnTo>
                    <a:pt x="13566" y="14544"/>
                  </a:lnTo>
                  <a:lnTo>
                    <a:pt x="13566" y="15421"/>
                  </a:lnTo>
                  <a:lnTo>
                    <a:pt x="14545" y="15320"/>
                  </a:lnTo>
                  <a:lnTo>
                    <a:pt x="15624" y="15185"/>
                  </a:lnTo>
                  <a:lnTo>
                    <a:pt x="16907" y="14949"/>
                  </a:lnTo>
                  <a:lnTo>
                    <a:pt x="17615" y="14814"/>
                  </a:lnTo>
                  <a:lnTo>
                    <a:pt x="18324" y="14611"/>
                  </a:lnTo>
                  <a:lnTo>
                    <a:pt x="19066" y="14409"/>
                  </a:lnTo>
                  <a:lnTo>
                    <a:pt x="19809" y="14173"/>
                  </a:lnTo>
                  <a:lnTo>
                    <a:pt x="20484" y="13903"/>
                  </a:lnTo>
                  <a:lnTo>
                    <a:pt x="21159" y="13599"/>
                  </a:lnTo>
                  <a:lnTo>
                    <a:pt x="21766" y="13262"/>
                  </a:lnTo>
                  <a:lnTo>
                    <a:pt x="22340" y="12890"/>
                  </a:lnTo>
                  <a:lnTo>
                    <a:pt x="20686" y="1721"/>
                  </a:lnTo>
                  <a:lnTo>
                    <a:pt x="20180" y="1586"/>
                  </a:lnTo>
                  <a:lnTo>
                    <a:pt x="18763" y="1282"/>
                  </a:lnTo>
                  <a:lnTo>
                    <a:pt x="16637" y="877"/>
                  </a:lnTo>
                  <a:lnTo>
                    <a:pt x="15388" y="641"/>
                  </a:lnTo>
                  <a:lnTo>
                    <a:pt x="14005" y="439"/>
                  </a:lnTo>
                  <a:lnTo>
                    <a:pt x="12554" y="270"/>
                  </a:lnTo>
                  <a:lnTo>
                    <a:pt x="11035" y="135"/>
                  </a:lnTo>
                  <a:lnTo>
                    <a:pt x="9483" y="34"/>
                  </a:lnTo>
                  <a:lnTo>
                    <a:pt x="7931" y="0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1369400" y="2774825"/>
              <a:ext cx="564400" cy="391450"/>
            </a:xfrm>
            <a:custGeom>
              <a:avLst/>
              <a:gdLst/>
              <a:ahLst/>
              <a:cxnLst/>
              <a:rect l="l" t="t" r="r" b="b"/>
              <a:pathLst>
                <a:path w="22576" h="15658" extrusionOk="0">
                  <a:moveTo>
                    <a:pt x="7829" y="236"/>
                  </a:moveTo>
                  <a:lnTo>
                    <a:pt x="9280" y="270"/>
                  </a:lnTo>
                  <a:lnTo>
                    <a:pt x="10765" y="371"/>
                  </a:lnTo>
                  <a:lnTo>
                    <a:pt x="12216" y="472"/>
                  </a:lnTo>
                  <a:lnTo>
                    <a:pt x="13600" y="641"/>
                  </a:lnTo>
                  <a:lnTo>
                    <a:pt x="14916" y="844"/>
                  </a:lnTo>
                  <a:lnTo>
                    <a:pt x="16164" y="1012"/>
                  </a:lnTo>
                  <a:lnTo>
                    <a:pt x="18324" y="1417"/>
                  </a:lnTo>
                  <a:lnTo>
                    <a:pt x="19910" y="1755"/>
                  </a:lnTo>
                  <a:lnTo>
                    <a:pt x="20720" y="1957"/>
                  </a:lnTo>
                  <a:lnTo>
                    <a:pt x="22340" y="12958"/>
                  </a:lnTo>
                  <a:lnTo>
                    <a:pt x="21833" y="13295"/>
                  </a:lnTo>
                  <a:lnTo>
                    <a:pt x="21294" y="13599"/>
                  </a:lnTo>
                  <a:lnTo>
                    <a:pt x="20686" y="13869"/>
                  </a:lnTo>
                  <a:lnTo>
                    <a:pt x="20079" y="14139"/>
                  </a:lnTo>
                  <a:lnTo>
                    <a:pt x="19438" y="14342"/>
                  </a:lnTo>
                  <a:lnTo>
                    <a:pt x="18763" y="14544"/>
                  </a:lnTo>
                  <a:lnTo>
                    <a:pt x="18122" y="14713"/>
                  </a:lnTo>
                  <a:lnTo>
                    <a:pt x="17480" y="14881"/>
                  </a:lnTo>
                  <a:lnTo>
                    <a:pt x="16232" y="15118"/>
                  </a:lnTo>
                  <a:lnTo>
                    <a:pt x="15186" y="15253"/>
                  </a:lnTo>
                  <a:lnTo>
                    <a:pt x="14342" y="15354"/>
                  </a:lnTo>
                  <a:lnTo>
                    <a:pt x="13836" y="15421"/>
                  </a:lnTo>
                  <a:lnTo>
                    <a:pt x="13836" y="14679"/>
                  </a:lnTo>
                  <a:lnTo>
                    <a:pt x="13802" y="14611"/>
                  </a:lnTo>
                  <a:lnTo>
                    <a:pt x="13768" y="14578"/>
                  </a:lnTo>
                  <a:lnTo>
                    <a:pt x="13701" y="14544"/>
                  </a:lnTo>
                  <a:lnTo>
                    <a:pt x="13667" y="14544"/>
                  </a:lnTo>
                  <a:lnTo>
                    <a:pt x="13262" y="14679"/>
                  </a:lnTo>
                  <a:lnTo>
                    <a:pt x="12824" y="14746"/>
                  </a:lnTo>
                  <a:lnTo>
                    <a:pt x="12419" y="14814"/>
                  </a:lnTo>
                  <a:lnTo>
                    <a:pt x="12014" y="14881"/>
                  </a:lnTo>
                  <a:lnTo>
                    <a:pt x="11238" y="14915"/>
                  </a:lnTo>
                  <a:lnTo>
                    <a:pt x="10529" y="14881"/>
                  </a:lnTo>
                  <a:lnTo>
                    <a:pt x="9888" y="14814"/>
                  </a:lnTo>
                  <a:lnTo>
                    <a:pt x="9382" y="14713"/>
                  </a:lnTo>
                  <a:lnTo>
                    <a:pt x="8707" y="14578"/>
                  </a:lnTo>
                  <a:lnTo>
                    <a:pt x="8707" y="13768"/>
                  </a:lnTo>
                  <a:lnTo>
                    <a:pt x="8707" y="13700"/>
                  </a:lnTo>
                  <a:lnTo>
                    <a:pt x="8673" y="13667"/>
                  </a:lnTo>
                  <a:lnTo>
                    <a:pt x="8639" y="13633"/>
                  </a:lnTo>
                  <a:lnTo>
                    <a:pt x="8572" y="13633"/>
                  </a:lnTo>
                  <a:lnTo>
                    <a:pt x="7897" y="13667"/>
                  </a:lnTo>
                  <a:lnTo>
                    <a:pt x="7188" y="13633"/>
                  </a:lnTo>
                  <a:lnTo>
                    <a:pt x="6513" y="13565"/>
                  </a:lnTo>
                  <a:lnTo>
                    <a:pt x="5838" y="13464"/>
                  </a:lnTo>
                  <a:lnTo>
                    <a:pt x="5164" y="13363"/>
                  </a:lnTo>
                  <a:lnTo>
                    <a:pt x="4489" y="13194"/>
                  </a:lnTo>
                  <a:lnTo>
                    <a:pt x="3881" y="13025"/>
                  </a:lnTo>
                  <a:lnTo>
                    <a:pt x="3274" y="12823"/>
                  </a:lnTo>
                  <a:lnTo>
                    <a:pt x="2194" y="12452"/>
                  </a:lnTo>
                  <a:lnTo>
                    <a:pt x="1317" y="12081"/>
                  </a:lnTo>
                  <a:lnTo>
                    <a:pt x="642" y="11777"/>
                  </a:lnTo>
                  <a:lnTo>
                    <a:pt x="271" y="11608"/>
                  </a:lnTo>
                  <a:lnTo>
                    <a:pt x="608" y="10326"/>
                  </a:lnTo>
                  <a:lnTo>
                    <a:pt x="844" y="9212"/>
                  </a:lnTo>
                  <a:lnTo>
                    <a:pt x="1148" y="7863"/>
                  </a:lnTo>
                  <a:lnTo>
                    <a:pt x="1485" y="6310"/>
                  </a:lnTo>
                  <a:lnTo>
                    <a:pt x="1789" y="4589"/>
                  </a:lnTo>
                  <a:lnTo>
                    <a:pt x="2093" y="2767"/>
                  </a:lnTo>
                  <a:lnTo>
                    <a:pt x="2329" y="877"/>
                  </a:lnTo>
                  <a:lnTo>
                    <a:pt x="2936" y="742"/>
                  </a:lnTo>
                  <a:lnTo>
                    <a:pt x="3611" y="607"/>
                  </a:lnTo>
                  <a:lnTo>
                    <a:pt x="4252" y="472"/>
                  </a:lnTo>
                  <a:lnTo>
                    <a:pt x="4961" y="405"/>
                  </a:lnTo>
                  <a:lnTo>
                    <a:pt x="5670" y="337"/>
                  </a:lnTo>
                  <a:lnTo>
                    <a:pt x="6378" y="304"/>
                  </a:lnTo>
                  <a:lnTo>
                    <a:pt x="7829" y="236"/>
                  </a:lnTo>
                  <a:close/>
                  <a:moveTo>
                    <a:pt x="7998" y="0"/>
                  </a:moveTo>
                  <a:lnTo>
                    <a:pt x="6446" y="34"/>
                  </a:lnTo>
                  <a:lnTo>
                    <a:pt x="5703" y="101"/>
                  </a:lnTo>
                  <a:lnTo>
                    <a:pt x="4961" y="169"/>
                  </a:lnTo>
                  <a:lnTo>
                    <a:pt x="4219" y="236"/>
                  </a:lnTo>
                  <a:lnTo>
                    <a:pt x="3510" y="371"/>
                  </a:lnTo>
                  <a:lnTo>
                    <a:pt x="2835" y="506"/>
                  </a:lnTo>
                  <a:lnTo>
                    <a:pt x="2160" y="675"/>
                  </a:lnTo>
                  <a:lnTo>
                    <a:pt x="2093" y="709"/>
                  </a:lnTo>
                  <a:lnTo>
                    <a:pt x="2093" y="776"/>
                  </a:lnTo>
                  <a:lnTo>
                    <a:pt x="1823" y="2835"/>
                  </a:lnTo>
                  <a:lnTo>
                    <a:pt x="1519" y="4792"/>
                  </a:lnTo>
                  <a:lnTo>
                    <a:pt x="1182" y="6614"/>
                  </a:lnTo>
                  <a:lnTo>
                    <a:pt x="810" y="8234"/>
                  </a:lnTo>
                  <a:lnTo>
                    <a:pt x="507" y="9617"/>
                  </a:lnTo>
                  <a:lnTo>
                    <a:pt x="237" y="10697"/>
                  </a:lnTo>
                  <a:lnTo>
                    <a:pt x="1" y="11642"/>
                  </a:lnTo>
                  <a:lnTo>
                    <a:pt x="1" y="11709"/>
                  </a:lnTo>
                  <a:lnTo>
                    <a:pt x="68" y="11777"/>
                  </a:lnTo>
                  <a:lnTo>
                    <a:pt x="844" y="12148"/>
                  </a:lnTo>
                  <a:lnTo>
                    <a:pt x="1688" y="12519"/>
                  </a:lnTo>
                  <a:lnTo>
                    <a:pt x="2768" y="12924"/>
                  </a:lnTo>
                  <a:lnTo>
                    <a:pt x="3409" y="13127"/>
                  </a:lnTo>
                  <a:lnTo>
                    <a:pt x="4050" y="13329"/>
                  </a:lnTo>
                  <a:lnTo>
                    <a:pt x="4759" y="13498"/>
                  </a:lnTo>
                  <a:lnTo>
                    <a:pt x="5467" y="13667"/>
                  </a:lnTo>
                  <a:lnTo>
                    <a:pt x="6210" y="13768"/>
                  </a:lnTo>
                  <a:lnTo>
                    <a:pt x="6952" y="13869"/>
                  </a:lnTo>
                  <a:lnTo>
                    <a:pt x="7694" y="13903"/>
                  </a:lnTo>
                  <a:lnTo>
                    <a:pt x="8471" y="13903"/>
                  </a:lnTo>
                  <a:lnTo>
                    <a:pt x="8471" y="14679"/>
                  </a:lnTo>
                  <a:lnTo>
                    <a:pt x="8504" y="14746"/>
                  </a:lnTo>
                  <a:lnTo>
                    <a:pt x="8538" y="14780"/>
                  </a:lnTo>
                  <a:lnTo>
                    <a:pt x="9010" y="14915"/>
                  </a:lnTo>
                  <a:lnTo>
                    <a:pt x="9483" y="15016"/>
                  </a:lnTo>
                  <a:lnTo>
                    <a:pt x="10158" y="15084"/>
                  </a:lnTo>
                  <a:lnTo>
                    <a:pt x="10900" y="15151"/>
                  </a:lnTo>
                  <a:lnTo>
                    <a:pt x="11744" y="15151"/>
                  </a:lnTo>
                  <a:lnTo>
                    <a:pt x="12182" y="15118"/>
                  </a:lnTo>
                  <a:lnTo>
                    <a:pt x="12655" y="15050"/>
                  </a:lnTo>
                  <a:lnTo>
                    <a:pt x="13127" y="14949"/>
                  </a:lnTo>
                  <a:lnTo>
                    <a:pt x="13566" y="14848"/>
                  </a:lnTo>
                  <a:lnTo>
                    <a:pt x="13566" y="15556"/>
                  </a:lnTo>
                  <a:lnTo>
                    <a:pt x="13600" y="15590"/>
                  </a:lnTo>
                  <a:lnTo>
                    <a:pt x="13633" y="15624"/>
                  </a:lnTo>
                  <a:lnTo>
                    <a:pt x="13701" y="15658"/>
                  </a:lnTo>
                  <a:lnTo>
                    <a:pt x="14815" y="15556"/>
                  </a:lnTo>
                  <a:lnTo>
                    <a:pt x="15894" y="15421"/>
                  </a:lnTo>
                  <a:lnTo>
                    <a:pt x="17177" y="15185"/>
                  </a:lnTo>
                  <a:lnTo>
                    <a:pt x="17885" y="15050"/>
                  </a:lnTo>
                  <a:lnTo>
                    <a:pt x="18594" y="14848"/>
                  </a:lnTo>
                  <a:lnTo>
                    <a:pt x="19303" y="14645"/>
                  </a:lnTo>
                  <a:lnTo>
                    <a:pt x="20011" y="14409"/>
                  </a:lnTo>
                  <a:lnTo>
                    <a:pt x="20720" y="14139"/>
                  </a:lnTo>
                  <a:lnTo>
                    <a:pt x="21361" y="13835"/>
                  </a:lnTo>
                  <a:lnTo>
                    <a:pt x="22002" y="13498"/>
                  </a:lnTo>
                  <a:lnTo>
                    <a:pt x="22542" y="13127"/>
                  </a:lnTo>
                  <a:lnTo>
                    <a:pt x="22576" y="13059"/>
                  </a:lnTo>
                  <a:lnTo>
                    <a:pt x="22576" y="13025"/>
                  </a:lnTo>
                  <a:lnTo>
                    <a:pt x="20956" y="1856"/>
                  </a:lnTo>
                  <a:lnTo>
                    <a:pt x="20922" y="1788"/>
                  </a:lnTo>
                  <a:lnTo>
                    <a:pt x="20855" y="1755"/>
                  </a:lnTo>
                  <a:lnTo>
                    <a:pt x="20315" y="1620"/>
                  </a:lnTo>
                  <a:lnTo>
                    <a:pt x="18864" y="1282"/>
                  </a:lnTo>
                  <a:lnTo>
                    <a:pt x="16738" y="877"/>
                  </a:lnTo>
                  <a:lnTo>
                    <a:pt x="15456" y="675"/>
                  </a:lnTo>
                  <a:lnTo>
                    <a:pt x="14072" y="472"/>
                  </a:lnTo>
                  <a:lnTo>
                    <a:pt x="12621" y="270"/>
                  </a:lnTo>
                  <a:lnTo>
                    <a:pt x="11103" y="135"/>
                  </a:lnTo>
                  <a:lnTo>
                    <a:pt x="9550" y="34"/>
                  </a:lnTo>
                  <a:lnTo>
                    <a:pt x="7998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1826650" y="2806875"/>
              <a:ext cx="104625" cy="301200"/>
            </a:xfrm>
            <a:custGeom>
              <a:avLst/>
              <a:gdLst/>
              <a:ahLst/>
              <a:cxnLst/>
              <a:rect l="l" t="t" r="r" b="b"/>
              <a:pathLst>
                <a:path w="4185" h="12048" extrusionOk="0">
                  <a:moveTo>
                    <a:pt x="0" y="0"/>
                  </a:moveTo>
                  <a:lnTo>
                    <a:pt x="1249" y="2295"/>
                  </a:lnTo>
                  <a:lnTo>
                    <a:pt x="1451" y="4691"/>
                  </a:lnTo>
                  <a:lnTo>
                    <a:pt x="1620" y="6884"/>
                  </a:lnTo>
                  <a:lnTo>
                    <a:pt x="1721" y="8841"/>
                  </a:lnTo>
                  <a:lnTo>
                    <a:pt x="1789" y="10596"/>
                  </a:lnTo>
                  <a:lnTo>
                    <a:pt x="1789" y="10799"/>
                  </a:lnTo>
                  <a:lnTo>
                    <a:pt x="1856" y="11001"/>
                  </a:lnTo>
                  <a:lnTo>
                    <a:pt x="1924" y="11204"/>
                  </a:lnTo>
                  <a:lnTo>
                    <a:pt x="2025" y="11372"/>
                  </a:lnTo>
                  <a:lnTo>
                    <a:pt x="2160" y="11541"/>
                  </a:lnTo>
                  <a:lnTo>
                    <a:pt x="2295" y="11676"/>
                  </a:lnTo>
                  <a:lnTo>
                    <a:pt x="2464" y="11811"/>
                  </a:lnTo>
                  <a:lnTo>
                    <a:pt x="2632" y="11912"/>
                  </a:lnTo>
                  <a:lnTo>
                    <a:pt x="2801" y="11980"/>
                  </a:lnTo>
                  <a:lnTo>
                    <a:pt x="3004" y="12013"/>
                  </a:lnTo>
                  <a:lnTo>
                    <a:pt x="3172" y="12047"/>
                  </a:lnTo>
                  <a:lnTo>
                    <a:pt x="3375" y="12047"/>
                  </a:lnTo>
                  <a:lnTo>
                    <a:pt x="3577" y="12013"/>
                  </a:lnTo>
                  <a:lnTo>
                    <a:pt x="3780" y="11980"/>
                  </a:lnTo>
                  <a:lnTo>
                    <a:pt x="3982" y="11878"/>
                  </a:lnTo>
                  <a:lnTo>
                    <a:pt x="4151" y="11777"/>
                  </a:lnTo>
                  <a:lnTo>
                    <a:pt x="4185" y="11743"/>
                  </a:lnTo>
                  <a:lnTo>
                    <a:pt x="2531" y="574"/>
                  </a:lnTo>
                  <a:lnTo>
                    <a:pt x="1856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1823275" y="2804350"/>
              <a:ext cx="110525" cy="307100"/>
            </a:xfrm>
            <a:custGeom>
              <a:avLst/>
              <a:gdLst/>
              <a:ahLst/>
              <a:cxnLst/>
              <a:rect l="l" t="t" r="r" b="b"/>
              <a:pathLst>
                <a:path w="4421" h="12284" extrusionOk="0">
                  <a:moveTo>
                    <a:pt x="371" y="270"/>
                  </a:moveTo>
                  <a:lnTo>
                    <a:pt x="1789" y="607"/>
                  </a:lnTo>
                  <a:lnTo>
                    <a:pt x="2565" y="776"/>
                  </a:lnTo>
                  <a:lnTo>
                    <a:pt x="4185" y="11777"/>
                  </a:lnTo>
                  <a:lnTo>
                    <a:pt x="4016" y="11878"/>
                  </a:lnTo>
                  <a:lnTo>
                    <a:pt x="3847" y="11946"/>
                  </a:lnTo>
                  <a:lnTo>
                    <a:pt x="3678" y="12013"/>
                  </a:lnTo>
                  <a:lnTo>
                    <a:pt x="3510" y="12047"/>
                  </a:lnTo>
                  <a:lnTo>
                    <a:pt x="3341" y="12047"/>
                  </a:lnTo>
                  <a:lnTo>
                    <a:pt x="3172" y="12013"/>
                  </a:lnTo>
                  <a:lnTo>
                    <a:pt x="3004" y="11979"/>
                  </a:lnTo>
                  <a:lnTo>
                    <a:pt x="2835" y="11912"/>
                  </a:lnTo>
                  <a:lnTo>
                    <a:pt x="2666" y="11811"/>
                  </a:lnTo>
                  <a:lnTo>
                    <a:pt x="2497" y="11676"/>
                  </a:lnTo>
                  <a:lnTo>
                    <a:pt x="2362" y="11541"/>
                  </a:lnTo>
                  <a:lnTo>
                    <a:pt x="2261" y="11406"/>
                  </a:lnTo>
                  <a:lnTo>
                    <a:pt x="2160" y="11237"/>
                  </a:lnTo>
                  <a:lnTo>
                    <a:pt x="2092" y="11068"/>
                  </a:lnTo>
                  <a:lnTo>
                    <a:pt x="2059" y="10866"/>
                  </a:lnTo>
                  <a:lnTo>
                    <a:pt x="2025" y="10697"/>
                  </a:lnTo>
                  <a:lnTo>
                    <a:pt x="1957" y="8706"/>
                  </a:lnTo>
                  <a:lnTo>
                    <a:pt x="1856" y="6648"/>
                  </a:lnTo>
                  <a:lnTo>
                    <a:pt x="1688" y="4522"/>
                  </a:lnTo>
                  <a:lnTo>
                    <a:pt x="1485" y="2362"/>
                  </a:lnTo>
                  <a:lnTo>
                    <a:pt x="1485" y="2328"/>
                  </a:lnTo>
                  <a:lnTo>
                    <a:pt x="371" y="270"/>
                  </a:lnTo>
                  <a:close/>
                  <a:moveTo>
                    <a:pt x="102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249" y="2430"/>
                  </a:lnTo>
                  <a:lnTo>
                    <a:pt x="1451" y="4589"/>
                  </a:lnTo>
                  <a:lnTo>
                    <a:pt x="1620" y="6682"/>
                  </a:lnTo>
                  <a:lnTo>
                    <a:pt x="1721" y="8706"/>
                  </a:lnTo>
                  <a:lnTo>
                    <a:pt x="1789" y="10697"/>
                  </a:lnTo>
                  <a:lnTo>
                    <a:pt x="1822" y="10933"/>
                  </a:lnTo>
                  <a:lnTo>
                    <a:pt x="1856" y="11136"/>
                  </a:lnTo>
                  <a:lnTo>
                    <a:pt x="1957" y="11338"/>
                  </a:lnTo>
                  <a:lnTo>
                    <a:pt x="2059" y="11541"/>
                  </a:lnTo>
                  <a:lnTo>
                    <a:pt x="2194" y="11709"/>
                  </a:lnTo>
                  <a:lnTo>
                    <a:pt x="2329" y="11878"/>
                  </a:lnTo>
                  <a:lnTo>
                    <a:pt x="2531" y="12013"/>
                  </a:lnTo>
                  <a:lnTo>
                    <a:pt x="2700" y="12114"/>
                  </a:lnTo>
                  <a:lnTo>
                    <a:pt x="2902" y="12182"/>
                  </a:lnTo>
                  <a:lnTo>
                    <a:pt x="3071" y="12249"/>
                  </a:lnTo>
                  <a:lnTo>
                    <a:pt x="3240" y="12283"/>
                  </a:lnTo>
                  <a:lnTo>
                    <a:pt x="3408" y="12283"/>
                  </a:lnTo>
                  <a:lnTo>
                    <a:pt x="3678" y="12249"/>
                  </a:lnTo>
                  <a:lnTo>
                    <a:pt x="3915" y="12216"/>
                  </a:lnTo>
                  <a:lnTo>
                    <a:pt x="4151" y="12114"/>
                  </a:lnTo>
                  <a:lnTo>
                    <a:pt x="4353" y="11946"/>
                  </a:lnTo>
                  <a:lnTo>
                    <a:pt x="4387" y="11946"/>
                  </a:lnTo>
                  <a:lnTo>
                    <a:pt x="4421" y="11878"/>
                  </a:lnTo>
                  <a:lnTo>
                    <a:pt x="4421" y="11844"/>
                  </a:lnTo>
                  <a:lnTo>
                    <a:pt x="2801" y="675"/>
                  </a:lnTo>
                  <a:lnTo>
                    <a:pt x="2767" y="607"/>
                  </a:lnTo>
                  <a:lnTo>
                    <a:pt x="2700" y="574"/>
                  </a:lnTo>
                  <a:lnTo>
                    <a:pt x="1991" y="40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1557525" y="2864225"/>
              <a:ext cx="30400" cy="254800"/>
            </a:xfrm>
            <a:custGeom>
              <a:avLst/>
              <a:gdLst/>
              <a:ahLst/>
              <a:cxnLst/>
              <a:rect l="l" t="t" r="r" b="b"/>
              <a:pathLst>
                <a:path w="1216" h="10192" extrusionOk="0">
                  <a:moveTo>
                    <a:pt x="1047" y="1"/>
                  </a:moveTo>
                  <a:lnTo>
                    <a:pt x="1013" y="878"/>
                  </a:lnTo>
                  <a:lnTo>
                    <a:pt x="844" y="3072"/>
                  </a:lnTo>
                  <a:lnTo>
                    <a:pt x="709" y="4489"/>
                  </a:lnTo>
                  <a:lnTo>
                    <a:pt x="541" y="6008"/>
                  </a:lnTo>
                  <a:lnTo>
                    <a:pt x="304" y="7526"/>
                  </a:lnTo>
                  <a:lnTo>
                    <a:pt x="34" y="9011"/>
                  </a:lnTo>
                  <a:lnTo>
                    <a:pt x="1" y="9247"/>
                  </a:lnTo>
                  <a:lnTo>
                    <a:pt x="34" y="9449"/>
                  </a:lnTo>
                  <a:lnTo>
                    <a:pt x="136" y="9686"/>
                  </a:lnTo>
                  <a:lnTo>
                    <a:pt x="271" y="9854"/>
                  </a:lnTo>
                  <a:lnTo>
                    <a:pt x="406" y="9989"/>
                  </a:lnTo>
                  <a:lnTo>
                    <a:pt x="608" y="10124"/>
                  </a:lnTo>
                  <a:lnTo>
                    <a:pt x="811" y="10158"/>
                  </a:lnTo>
                  <a:lnTo>
                    <a:pt x="1047" y="10192"/>
                  </a:lnTo>
                  <a:lnTo>
                    <a:pt x="1182" y="8640"/>
                  </a:lnTo>
                  <a:lnTo>
                    <a:pt x="1215" y="6986"/>
                  </a:lnTo>
                  <a:lnTo>
                    <a:pt x="1215" y="5299"/>
                  </a:lnTo>
                  <a:lnTo>
                    <a:pt x="1182" y="3679"/>
                  </a:lnTo>
                  <a:lnTo>
                    <a:pt x="1114" y="1047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6"/>
            <p:cNvSpPr/>
            <p:nvPr/>
          </p:nvSpPr>
          <p:spPr>
            <a:xfrm>
              <a:off x="1555000" y="2860850"/>
              <a:ext cx="36300" cy="260725"/>
            </a:xfrm>
            <a:custGeom>
              <a:avLst/>
              <a:gdLst/>
              <a:ahLst/>
              <a:cxnLst/>
              <a:rect l="l" t="t" r="r" b="b"/>
              <a:pathLst>
                <a:path w="1452" h="10429" extrusionOk="0">
                  <a:moveTo>
                    <a:pt x="1148" y="2431"/>
                  </a:moveTo>
                  <a:lnTo>
                    <a:pt x="1182" y="4219"/>
                  </a:lnTo>
                  <a:lnTo>
                    <a:pt x="1215" y="6244"/>
                  </a:lnTo>
                  <a:lnTo>
                    <a:pt x="1148" y="8302"/>
                  </a:lnTo>
                  <a:lnTo>
                    <a:pt x="1114" y="9281"/>
                  </a:lnTo>
                  <a:lnTo>
                    <a:pt x="1047" y="10192"/>
                  </a:lnTo>
                  <a:lnTo>
                    <a:pt x="878" y="10158"/>
                  </a:lnTo>
                  <a:lnTo>
                    <a:pt x="709" y="10124"/>
                  </a:lnTo>
                  <a:lnTo>
                    <a:pt x="574" y="10023"/>
                  </a:lnTo>
                  <a:lnTo>
                    <a:pt x="439" y="9922"/>
                  </a:lnTo>
                  <a:lnTo>
                    <a:pt x="338" y="9753"/>
                  </a:lnTo>
                  <a:lnTo>
                    <a:pt x="270" y="9551"/>
                  </a:lnTo>
                  <a:lnTo>
                    <a:pt x="237" y="9382"/>
                  </a:lnTo>
                  <a:lnTo>
                    <a:pt x="270" y="9180"/>
                  </a:lnTo>
                  <a:lnTo>
                    <a:pt x="439" y="8336"/>
                  </a:lnTo>
                  <a:lnTo>
                    <a:pt x="574" y="7459"/>
                  </a:lnTo>
                  <a:lnTo>
                    <a:pt x="810" y="5670"/>
                  </a:lnTo>
                  <a:lnTo>
                    <a:pt x="1013" y="3949"/>
                  </a:lnTo>
                  <a:lnTo>
                    <a:pt x="1148" y="2431"/>
                  </a:lnTo>
                  <a:close/>
                  <a:moveTo>
                    <a:pt x="1148" y="1"/>
                  </a:moveTo>
                  <a:lnTo>
                    <a:pt x="1080" y="35"/>
                  </a:lnTo>
                  <a:lnTo>
                    <a:pt x="1047" y="136"/>
                  </a:lnTo>
                  <a:lnTo>
                    <a:pt x="979" y="1013"/>
                  </a:lnTo>
                  <a:lnTo>
                    <a:pt x="810" y="3240"/>
                  </a:lnTo>
                  <a:lnTo>
                    <a:pt x="675" y="4624"/>
                  </a:lnTo>
                  <a:lnTo>
                    <a:pt x="507" y="6143"/>
                  </a:lnTo>
                  <a:lnTo>
                    <a:pt x="304" y="7661"/>
                  </a:lnTo>
                  <a:lnTo>
                    <a:pt x="34" y="9112"/>
                  </a:lnTo>
                  <a:lnTo>
                    <a:pt x="0" y="9382"/>
                  </a:lnTo>
                  <a:lnTo>
                    <a:pt x="34" y="9618"/>
                  </a:lnTo>
                  <a:lnTo>
                    <a:pt x="135" y="9854"/>
                  </a:lnTo>
                  <a:lnTo>
                    <a:pt x="270" y="10057"/>
                  </a:lnTo>
                  <a:lnTo>
                    <a:pt x="439" y="10226"/>
                  </a:lnTo>
                  <a:lnTo>
                    <a:pt x="642" y="10361"/>
                  </a:lnTo>
                  <a:lnTo>
                    <a:pt x="844" y="10428"/>
                  </a:lnTo>
                  <a:lnTo>
                    <a:pt x="1182" y="10428"/>
                  </a:lnTo>
                  <a:lnTo>
                    <a:pt x="1249" y="10394"/>
                  </a:lnTo>
                  <a:lnTo>
                    <a:pt x="1283" y="10327"/>
                  </a:lnTo>
                  <a:lnTo>
                    <a:pt x="1384" y="8808"/>
                  </a:lnTo>
                  <a:lnTo>
                    <a:pt x="1451" y="7155"/>
                  </a:lnTo>
                  <a:lnTo>
                    <a:pt x="1451" y="5468"/>
                  </a:lnTo>
                  <a:lnTo>
                    <a:pt x="1418" y="3848"/>
                  </a:lnTo>
                  <a:lnTo>
                    <a:pt x="1350" y="1216"/>
                  </a:lnTo>
                  <a:lnTo>
                    <a:pt x="1283" y="102"/>
                  </a:lnTo>
                  <a:lnTo>
                    <a:pt x="1249" y="3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1696725" y="2855800"/>
              <a:ext cx="20275" cy="288550"/>
            </a:xfrm>
            <a:custGeom>
              <a:avLst/>
              <a:gdLst/>
              <a:ahLst/>
              <a:cxnLst/>
              <a:rect l="l" t="t" r="r" b="b"/>
              <a:pathLst>
                <a:path w="811" h="11542" extrusionOk="0">
                  <a:moveTo>
                    <a:pt x="102" y="1"/>
                  </a:moveTo>
                  <a:lnTo>
                    <a:pt x="34" y="34"/>
                  </a:lnTo>
                  <a:lnTo>
                    <a:pt x="1" y="135"/>
                  </a:lnTo>
                  <a:lnTo>
                    <a:pt x="136" y="1215"/>
                  </a:lnTo>
                  <a:lnTo>
                    <a:pt x="271" y="2430"/>
                  </a:lnTo>
                  <a:lnTo>
                    <a:pt x="372" y="3949"/>
                  </a:lnTo>
                  <a:lnTo>
                    <a:pt x="507" y="5670"/>
                  </a:lnTo>
                  <a:lnTo>
                    <a:pt x="574" y="7559"/>
                  </a:lnTo>
                  <a:lnTo>
                    <a:pt x="574" y="9517"/>
                  </a:lnTo>
                  <a:lnTo>
                    <a:pt x="540" y="10495"/>
                  </a:lnTo>
                  <a:lnTo>
                    <a:pt x="473" y="11440"/>
                  </a:lnTo>
                  <a:lnTo>
                    <a:pt x="507" y="11507"/>
                  </a:lnTo>
                  <a:lnTo>
                    <a:pt x="608" y="11541"/>
                  </a:lnTo>
                  <a:lnTo>
                    <a:pt x="675" y="11507"/>
                  </a:lnTo>
                  <a:lnTo>
                    <a:pt x="743" y="11440"/>
                  </a:lnTo>
                  <a:lnTo>
                    <a:pt x="777" y="10495"/>
                  </a:lnTo>
                  <a:lnTo>
                    <a:pt x="810" y="9517"/>
                  </a:lnTo>
                  <a:lnTo>
                    <a:pt x="810" y="7559"/>
                  </a:lnTo>
                  <a:lnTo>
                    <a:pt x="743" y="5670"/>
                  </a:lnTo>
                  <a:lnTo>
                    <a:pt x="642" y="3915"/>
                  </a:lnTo>
                  <a:lnTo>
                    <a:pt x="507" y="2396"/>
                  </a:lnTo>
                  <a:lnTo>
                    <a:pt x="372" y="1182"/>
                  </a:lnTo>
                  <a:lnTo>
                    <a:pt x="271" y="10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1350850" y="2142950"/>
              <a:ext cx="642850" cy="721300"/>
            </a:xfrm>
            <a:custGeom>
              <a:avLst/>
              <a:gdLst/>
              <a:ahLst/>
              <a:cxnLst/>
              <a:rect l="l" t="t" r="r" b="b"/>
              <a:pathLst>
                <a:path w="25714" h="28852" extrusionOk="0">
                  <a:moveTo>
                    <a:pt x="13127" y="0"/>
                  </a:moveTo>
                  <a:lnTo>
                    <a:pt x="11912" y="34"/>
                  </a:lnTo>
                  <a:lnTo>
                    <a:pt x="10562" y="102"/>
                  </a:lnTo>
                  <a:lnTo>
                    <a:pt x="9044" y="236"/>
                  </a:lnTo>
                  <a:lnTo>
                    <a:pt x="4353" y="2092"/>
                  </a:lnTo>
                  <a:lnTo>
                    <a:pt x="0" y="9348"/>
                  </a:lnTo>
                  <a:lnTo>
                    <a:pt x="3105" y="13026"/>
                  </a:lnTo>
                  <a:lnTo>
                    <a:pt x="1451" y="28616"/>
                  </a:lnTo>
                  <a:lnTo>
                    <a:pt x="1586" y="28548"/>
                  </a:lnTo>
                  <a:lnTo>
                    <a:pt x="2092" y="28346"/>
                  </a:lnTo>
                  <a:lnTo>
                    <a:pt x="2835" y="28076"/>
                  </a:lnTo>
                  <a:lnTo>
                    <a:pt x="3881" y="27772"/>
                  </a:lnTo>
                  <a:lnTo>
                    <a:pt x="4522" y="27637"/>
                  </a:lnTo>
                  <a:lnTo>
                    <a:pt x="5197" y="27502"/>
                  </a:lnTo>
                  <a:lnTo>
                    <a:pt x="5939" y="27367"/>
                  </a:lnTo>
                  <a:lnTo>
                    <a:pt x="6715" y="27300"/>
                  </a:lnTo>
                  <a:lnTo>
                    <a:pt x="7593" y="27232"/>
                  </a:lnTo>
                  <a:lnTo>
                    <a:pt x="8470" y="27165"/>
                  </a:lnTo>
                  <a:lnTo>
                    <a:pt x="9415" y="27198"/>
                  </a:lnTo>
                  <a:lnTo>
                    <a:pt x="10427" y="27232"/>
                  </a:lnTo>
                  <a:lnTo>
                    <a:pt x="12418" y="27401"/>
                  </a:lnTo>
                  <a:lnTo>
                    <a:pt x="14241" y="27637"/>
                  </a:lnTo>
                  <a:lnTo>
                    <a:pt x="15928" y="27907"/>
                  </a:lnTo>
                  <a:lnTo>
                    <a:pt x="17379" y="28177"/>
                  </a:lnTo>
                  <a:lnTo>
                    <a:pt x="18594" y="28447"/>
                  </a:lnTo>
                  <a:lnTo>
                    <a:pt x="19505" y="28649"/>
                  </a:lnTo>
                  <a:lnTo>
                    <a:pt x="20281" y="28852"/>
                  </a:lnTo>
                  <a:lnTo>
                    <a:pt x="20247" y="15759"/>
                  </a:lnTo>
                  <a:lnTo>
                    <a:pt x="20315" y="15590"/>
                  </a:lnTo>
                  <a:lnTo>
                    <a:pt x="20517" y="15219"/>
                  </a:lnTo>
                  <a:lnTo>
                    <a:pt x="20854" y="14645"/>
                  </a:lnTo>
                  <a:lnTo>
                    <a:pt x="21124" y="14308"/>
                  </a:lnTo>
                  <a:lnTo>
                    <a:pt x="21428" y="13937"/>
                  </a:lnTo>
                  <a:lnTo>
                    <a:pt x="21766" y="13566"/>
                  </a:lnTo>
                  <a:lnTo>
                    <a:pt x="22137" y="13161"/>
                  </a:lnTo>
                  <a:lnTo>
                    <a:pt x="22609" y="12790"/>
                  </a:lnTo>
                  <a:lnTo>
                    <a:pt x="23115" y="12385"/>
                  </a:lnTo>
                  <a:lnTo>
                    <a:pt x="23655" y="12013"/>
                  </a:lnTo>
                  <a:lnTo>
                    <a:pt x="24296" y="11642"/>
                  </a:lnTo>
                  <a:lnTo>
                    <a:pt x="24971" y="11271"/>
                  </a:lnTo>
                  <a:lnTo>
                    <a:pt x="25714" y="10967"/>
                  </a:lnTo>
                  <a:lnTo>
                    <a:pt x="25477" y="10056"/>
                  </a:lnTo>
                  <a:lnTo>
                    <a:pt x="24938" y="7998"/>
                  </a:lnTo>
                  <a:lnTo>
                    <a:pt x="24600" y="6783"/>
                  </a:lnTo>
                  <a:lnTo>
                    <a:pt x="24195" y="5669"/>
                  </a:lnTo>
                  <a:lnTo>
                    <a:pt x="24026" y="5163"/>
                  </a:lnTo>
                  <a:lnTo>
                    <a:pt x="23824" y="4725"/>
                  </a:lnTo>
                  <a:lnTo>
                    <a:pt x="23655" y="4353"/>
                  </a:lnTo>
                  <a:lnTo>
                    <a:pt x="23453" y="4050"/>
                  </a:lnTo>
                  <a:lnTo>
                    <a:pt x="23149" y="3678"/>
                  </a:lnTo>
                  <a:lnTo>
                    <a:pt x="22947" y="3442"/>
                  </a:lnTo>
                  <a:lnTo>
                    <a:pt x="22778" y="3307"/>
                  </a:lnTo>
                  <a:lnTo>
                    <a:pt x="22643" y="3274"/>
                  </a:lnTo>
                  <a:lnTo>
                    <a:pt x="22542" y="3240"/>
                  </a:lnTo>
                  <a:lnTo>
                    <a:pt x="22407" y="3172"/>
                  </a:lnTo>
                  <a:lnTo>
                    <a:pt x="22272" y="3071"/>
                  </a:lnTo>
                  <a:lnTo>
                    <a:pt x="22103" y="2902"/>
                  </a:lnTo>
                  <a:lnTo>
                    <a:pt x="21867" y="2666"/>
                  </a:lnTo>
                  <a:lnTo>
                    <a:pt x="21631" y="2497"/>
                  </a:lnTo>
                  <a:lnTo>
                    <a:pt x="21327" y="2362"/>
                  </a:lnTo>
                  <a:lnTo>
                    <a:pt x="21023" y="2261"/>
                  </a:lnTo>
                  <a:lnTo>
                    <a:pt x="20382" y="2092"/>
                  </a:lnTo>
                  <a:lnTo>
                    <a:pt x="20045" y="1957"/>
                  </a:lnTo>
                  <a:lnTo>
                    <a:pt x="19673" y="1789"/>
                  </a:lnTo>
                  <a:lnTo>
                    <a:pt x="19302" y="1519"/>
                  </a:lnTo>
                  <a:lnTo>
                    <a:pt x="18830" y="1181"/>
                  </a:lnTo>
                  <a:lnTo>
                    <a:pt x="18526" y="1013"/>
                  </a:lnTo>
                  <a:lnTo>
                    <a:pt x="18189" y="844"/>
                  </a:lnTo>
                  <a:lnTo>
                    <a:pt x="17750" y="641"/>
                  </a:lnTo>
                  <a:lnTo>
                    <a:pt x="17244" y="473"/>
                  </a:lnTo>
                  <a:lnTo>
                    <a:pt x="16636" y="338"/>
                  </a:lnTo>
                  <a:lnTo>
                    <a:pt x="15961" y="203"/>
                  </a:lnTo>
                  <a:lnTo>
                    <a:pt x="15152" y="102"/>
                  </a:lnTo>
                  <a:lnTo>
                    <a:pt x="14207" y="34"/>
                  </a:lnTo>
                  <a:lnTo>
                    <a:pt x="13127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1348325" y="2140425"/>
              <a:ext cx="648750" cy="726375"/>
            </a:xfrm>
            <a:custGeom>
              <a:avLst/>
              <a:gdLst/>
              <a:ahLst/>
              <a:cxnLst/>
              <a:rect l="l" t="t" r="r" b="b"/>
              <a:pathLst>
                <a:path w="25950" h="29055" extrusionOk="0">
                  <a:moveTo>
                    <a:pt x="13768" y="236"/>
                  </a:moveTo>
                  <a:lnTo>
                    <a:pt x="14611" y="270"/>
                  </a:lnTo>
                  <a:lnTo>
                    <a:pt x="15388" y="337"/>
                  </a:lnTo>
                  <a:lnTo>
                    <a:pt x="16062" y="439"/>
                  </a:lnTo>
                  <a:lnTo>
                    <a:pt x="16670" y="540"/>
                  </a:lnTo>
                  <a:lnTo>
                    <a:pt x="17210" y="675"/>
                  </a:lnTo>
                  <a:lnTo>
                    <a:pt x="17648" y="810"/>
                  </a:lnTo>
                  <a:lnTo>
                    <a:pt x="18053" y="945"/>
                  </a:lnTo>
                  <a:lnTo>
                    <a:pt x="18391" y="1114"/>
                  </a:lnTo>
                  <a:lnTo>
                    <a:pt x="18661" y="1282"/>
                  </a:lnTo>
                  <a:lnTo>
                    <a:pt x="18931" y="1417"/>
                  </a:lnTo>
                  <a:lnTo>
                    <a:pt x="19336" y="1721"/>
                  </a:lnTo>
                  <a:lnTo>
                    <a:pt x="19741" y="1991"/>
                  </a:lnTo>
                  <a:lnTo>
                    <a:pt x="20011" y="2160"/>
                  </a:lnTo>
                  <a:lnTo>
                    <a:pt x="20314" y="2261"/>
                  </a:lnTo>
                  <a:lnTo>
                    <a:pt x="20888" y="2430"/>
                  </a:lnTo>
                  <a:lnTo>
                    <a:pt x="21225" y="2531"/>
                  </a:lnTo>
                  <a:lnTo>
                    <a:pt x="21563" y="2666"/>
                  </a:lnTo>
                  <a:lnTo>
                    <a:pt x="21867" y="2835"/>
                  </a:lnTo>
                  <a:lnTo>
                    <a:pt x="21968" y="2936"/>
                  </a:lnTo>
                  <a:lnTo>
                    <a:pt x="22103" y="3071"/>
                  </a:lnTo>
                  <a:lnTo>
                    <a:pt x="22272" y="3240"/>
                  </a:lnTo>
                  <a:lnTo>
                    <a:pt x="22406" y="3375"/>
                  </a:lnTo>
                  <a:lnTo>
                    <a:pt x="22508" y="3408"/>
                  </a:lnTo>
                  <a:lnTo>
                    <a:pt x="22643" y="3476"/>
                  </a:lnTo>
                  <a:lnTo>
                    <a:pt x="22778" y="3509"/>
                  </a:lnTo>
                  <a:lnTo>
                    <a:pt x="22913" y="3611"/>
                  </a:lnTo>
                  <a:lnTo>
                    <a:pt x="23149" y="3813"/>
                  </a:lnTo>
                  <a:lnTo>
                    <a:pt x="23453" y="4218"/>
                  </a:lnTo>
                  <a:lnTo>
                    <a:pt x="23621" y="4488"/>
                  </a:lnTo>
                  <a:lnTo>
                    <a:pt x="23790" y="4826"/>
                  </a:lnTo>
                  <a:lnTo>
                    <a:pt x="24127" y="5669"/>
                  </a:lnTo>
                  <a:lnTo>
                    <a:pt x="24499" y="6648"/>
                  </a:lnTo>
                  <a:lnTo>
                    <a:pt x="24802" y="7728"/>
                  </a:lnTo>
                  <a:lnTo>
                    <a:pt x="25376" y="9752"/>
                  </a:lnTo>
                  <a:lnTo>
                    <a:pt x="25680" y="11001"/>
                  </a:lnTo>
                  <a:lnTo>
                    <a:pt x="24937" y="11305"/>
                  </a:lnTo>
                  <a:lnTo>
                    <a:pt x="24262" y="11642"/>
                  </a:lnTo>
                  <a:lnTo>
                    <a:pt x="23655" y="12013"/>
                  </a:lnTo>
                  <a:lnTo>
                    <a:pt x="23081" y="12418"/>
                  </a:lnTo>
                  <a:lnTo>
                    <a:pt x="22609" y="12823"/>
                  </a:lnTo>
                  <a:lnTo>
                    <a:pt x="22137" y="13194"/>
                  </a:lnTo>
                  <a:lnTo>
                    <a:pt x="21765" y="13599"/>
                  </a:lnTo>
                  <a:lnTo>
                    <a:pt x="21428" y="13970"/>
                  </a:lnTo>
                  <a:lnTo>
                    <a:pt x="21124" y="14342"/>
                  </a:lnTo>
                  <a:lnTo>
                    <a:pt x="20888" y="14679"/>
                  </a:lnTo>
                  <a:lnTo>
                    <a:pt x="20517" y="15253"/>
                  </a:lnTo>
                  <a:lnTo>
                    <a:pt x="20281" y="15658"/>
                  </a:lnTo>
                  <a:lnTo>
                    <a:pt x="20213" y="15793"/>
                  </a:lnTo>
                  <a:lnTo>
                    <a:pt x="20213" y="15860"/>
                  </a:lnTo>
                  <a:lnTo>
                    <a:pt x="20247" y="28784"/>
                  </a:lnTo>
                  <a:lnTo>
                    <a:pt x="19066" y="28481"/>
                  </a:lnTo>
                  <a:lnTo>
                    <a:pt x="18087" y="28278"/>
                  </a:lnTo>
                  <a:lnTo>
                    <a:pt x="16872" y="28042"/>
                  </a:lnTo>
                  <a:lnTo>
                    <a:pt x="15489" y="27806"/>
                  </a:lnTo>
                  <a:lnTo>
                    <a:pt x="13970" y="27569"/>
                  </a:lnTo>
                  <a:lnTo>
                    <a:pt x="12283" y="27367"/>
                  </a:lnTo>
                  <a:lnTo>
                    <a:pt x="10528" y="27198"/>
                  </a:lnTo>
                  <a:lnTo>
                    <a:pt x="9752" y="27164"/>
                  </a:lnTo>
                  <a:lnTo>
                    <a:pt x="8301" y="27164"/>
                  </a:lnTo>
                  <a:lnTo>
                    <a:pt x="7593" y="27198"/>
                  </a:lnTo>
                  <a:lnTo>
                    <a:pt x="6951" y="27266"/>
                  </a:lnTo>
                  <a:lnTo>
                    <a:pt x="6344" y="27333"/>
                  </a:lnTo>
                  <a:lnTo>
                    <a:pt x="5197" y="27502"/>
                  </a:lnTo>
                  <a:lnTo>
                    <a:pt x="4184" y="27704"/>
                  </a:lnTo>
                  <a:lnTo>
                    <a:pt x="3307" y="27941"/>
                  </a:lnTo>
                  <a:lnTo>
                    <a:pt x="2598" y="28177"/>
                  </a:lnTo>
                  <a:lnTo>
                    <a:pt x="2058" y="28379"/>
                  </a:lnTo>
                  <a:lnTo>
                    <a:pt x="1687" y="28514"/>
                  </a:lnTo>
                  <a:lnTo>
                    <a:pt x="3341" y="13160"/>
                  </a:lnTo>
                  <a:lnTo>
                    <a:pt x="3307" y="13059"/>
                  </a:lnTo>
                  <a:lnTo>
                    <a:pt x="270" y="9449"/>
                  </a:lnTo>
                  <a:lnTo>
                    <a:pt x="4522" y="2295"/>
                  </a:lnTo>
                  <a:lnTo>
                    <a:pt x="9145" y="472"/>
                  </a:lnTo>
                  <a:lnTo>
                    <a:pt x="10495" y="337"/>
                  </a:lnTo>
                  <a:lnTo>
                    <a:pt x="11709" y="270"/>
                  </a:lnTo>
                  <a:lnTo>
                    <a:pt x="12789" y="236"/>
                  </a:lnTo>
                  <a:close/>
                  <a:moveTo>
                    <a:pt x="12789" y="0"/>
                  </a:moveTo>
                  <a:lnTo>
                    <a:pt x="11676" y="34"/>
                  </a:lnTo>
                  <a:lnTo>
                    <a:pt x="10461" y="101"/>
                  </a:lnTo>
                  <a:lnTo>
                    <a:pt x="9111" y="236"/>
                  </a:lnTo>
                  <a:lnTo>
                    <a:pt x="9077" y="236"/>
                  </a:lnTo>
                  <a:lnTo>
                    <a:pt x="4387" y="2058"/>
                  </a:lnTo>
                  <a:lnTo>
                    <a:pt x="4353" y="2126"/>
                  </a:lnTo>
                  <a:lnTo>
                    <a:pt x="0" y="9381"/>
                  </a:lnTo>
                  <a:lnTo>
                    <a:pt x="0" y="9449"/>
                  </a:lnTo>
                  <a:lnTo>
                    <a:pt x="34" y="9516"/>
                  </a:lnTo>
                  <a:lnTo>
                    <a:pt x="3071" y="13160"/>
                  </a:lnTo>
                  <a:lnTo>
                    <a:pt x="1417" y="28717"/>
                  </a:lnTo>
                  <a:lnTo>
                    <a:pt x="1417" y="28784"/>
                  </a:lnTo>
                  <a:lnTo>
                    <a:pt x="1485" y="28818"/>
                  </a:lnTo>
                  <a:lnTo>
                    <a:pt x="1519" y="28852"/>
                  </a:lnTo>
                  <a:lnTo>
                    <a:pt x="1586" y="28852"/>
                  </a:lnTo>
                  <a:lnTo>
                    <a:pt x="1755" y="28750"/>
                  </a:lnTo>
                  <a:lnTo>
                    <a:pt x="2261" y="28548"/>
                  </a:lnTo>
                  <a:lnTo>
                    <a:pt x="3037" y="28278"/>
                  </a:lnTo>
                  <a:lnTo>
                    <a:pt x="4083" y="28008"/>
                  </a:lnTo>
                  <a:lnTo>
                    <a:pt x="4691" y="27839"/>
                  </a:lnTo>
                  <a:lnTo>
                    <a:pt x="5365" y="27704"/>
                  </a:lnTo>
                  <a:lnTo>
                    <a:pt x="6108" y="27603"/>
                  </a:lnTo>
                  <a:lnTo>
                    <a:pt x="6884" y="27502"/>
                  </a:lnTo>
                  <a:lnTo>
                    <a:pt x="7728" y="27434"/>
                  </a:lnTo>
                  <a:lnTo>
                    <a:pt x="8605" y="27401"/>
                  </a:lnTo>
                  <a:lnTo>
                    <a:pt x="9550" y="27401"/>
                  </a:lnTo>
                  <a:lnTo>
                    <a:pt x="10528" y="27468"/>
                  </a:lnTo>
                  <a:lnTo>
                    <a:pt x="12486" y="27637"/>
                  </a:lnTo>
                  <a:lnTo>
                    <a:pt x="14308" y="27873"/>
                  </a:lnTo>
                  <a:lnTo>
                    <a:pt x="15961" y="28143"/>
                  </a:lnTo>
                  <a:lnTo>
                    <a:pt x="17412" y="28413"/>
                  </a:lnTo>
                  <a:lnTo>
                    <a:pt x="18627" y="28649"/>
                  </a:lnTo>
                  <a:lnTo>
                    <a:pt x="19538" y="28852"/>
                  </a:lnTo>
                  <a:lnTo>
                    <a:pt x="20348" y="29054"/>
                  </a:lnTo>
                  <a:lnTo>
                    <a:pt x="20449" y="29054"/>
                  </a:lnTo>
                  <a:lnTo>
                    <a:pt x="20483" y="28987"/>
                  </a:lnTo>
                  <a:lnTo>
                    <a:pt x="20483" y="28953"/>
                  </a:lnTo>
                  <a:lnTo>
                    <a:pt x="20449" y="15860"/>
                  </a:lnTo>
                  <a:lnTo>
                    <a:pt x="20551" y="15658"/>
                  </a:lnTo>
                  <a:lnTo>
                    <a:pt x="20820" y="15219"/>
                  </a:lnTo>
                  <a:lnTo>
                    <a:pt x="21192" y="14645"/>
                  </a:lnTo>
                  <a:lnTo>
                    <a:pt x="21462" y="14342"/>
                  </a:lnTo>
                  <a:lnTo>
                    <a:pt x="21732" y="13970"/>
                  </a:lnTo>
                  <a:lnTo>
                    <a:pt x="22103" y="13599"/>
                  </a:lnTo>
                  <a:lnTo>
                    <a:pt x="22474" y="13228"/>
                  </a:lnTo>
                  <a:lnTo>
                    <a:pt x="22913" y="12857"/>
                  </a:lnTo>
                  <a:lnTo>
                    <a:pt x="23385" y="12486"/>
                  </a:lnTo>
                  <a:lnTo>
                    <a:pt x="23925" y="12148"/>
                  </a:lnTo>
                  <a:lnTo>
                    <a:pt x="24532" y="11811"/>
                  </a:lnTo>
                  <a:lnTo>
                    <a:pt x="25174" y="11473"/>
                  </a:lnTo>
                  <a:lnTo>
                    <a:pt x="25848" y="11170"/>
                  </a:lnTo>
                  <a:lnTo>
                    <a:pt x="25916" y="11136"/>
                  </a:lnTo>
                  <a:lnTo>
                    <a:pt x="25950" y="11035"/>
                  </a:lnTo>
                  <a:lnTo>
                    <a:pt x="25680" y="10022"/>
                  </a:lnTo>
                  <a:lnTo>
                    <a:pt x="25140" y="7964"/>
                  </a:lnTo>
                  <a:lnTo>
                    <a:pt x="24769" y="6783"/>
                  </a:lnTo>
                  <a:lnTo>
                    <a:pt x="24397" y="5669"/>
                  </a:lnTo>
                  <a:lnTo>
                    <a:pt x="24229" y="5163"/>
                  </a:lnTo>
                  <a:lnTo>
                    <a:pt x="24026" y="4724"/>
                  </a:lnTo>
                  <a:lnTo>
                    <a:pt x="23858" y="4353"/>
                  </a:lnTo>
                  <a:lnTo>
                    <a:pt x="23655" y="4083"/>
                  </a:lnTo>
                  <a:lnTo>
                    <a:pt x="23318" y="3644"/>
                  </a:lnTo>
                  <a:lnTo>
                    <a:pt x="23048" y="3375"/>
                  </a:lnTo>
                  <a:lnTo>
                    <a:pt x="22845" y="3273"/>
                  </a:lnTo>
                  <a:lnTo>
                    <a:pt x="22710" y="3206"/>
                  </a:lnTo>
                  <a:lnTo>
                    <a:pt x="22609" y="3206"/>
                  </a:lnTo>
                  <a:lnTo>
                    <a:pt x="22541" y="3138"/>
                  </a:lnTo>
                  <a:lnTo>
                    <a:pt x="22440" y="3071"/>
                  </a:lnTo>
                  <a:lnTo>
                    <a:pt x="22305" y="2902"/>
                  </a:lnTo>
                  <a:lnTo>
                    <a:pt x="22170" y="2767"/>
                  </a:lnTo>
                  <a:lnTo>
                    <a:pt x="22002" y="2632"/>
                  </a:lnTo>
                  <a:lnTo>
                    <a:pt x="21867" y="2531"/>
                  </a:lnTo>
                  <a:lnTo>
                    <a:pt x="21698" y="2430"/>
                  </a:lnTo>
                  <a:lnTo>
                    <a:pt x="21327" y="2295"/>
                  </a:lnTo>
                  <a:lnTo>
                    <a:pt x="20955" y="2193"/>
                  </a:lnTo>
                  <a:lnTo>
                    <a:pt x="20416" y="2025"/>
                  </a:lnTo>
                  <a:lnTo>
                    <a:pt x="20112" y="1923"/>
                  </a:lnTo>
                  <a:lnTo>
                    <a:pt x="19842" y="1789"/>
                  </a:lnTo>
                  <a:lnTo>
                    <a:pt x="19471" y="1519"/>
                  </a:lnTo>
                  <a:lnTo>
                    <a:pt x="19066" y="1215"/>
                  </a:lnTo>
                  <a:lnTo>
                    <a:pt x="18796" y="1080"/>
                  </a:lnTo>
                  <a:lnTo>
                    <a:pt x="18492" y="911"/>
                  </a:lnTo>
                  <a:lnTo>
                    <a:pt x="18155" y="742"/>
                  </a:lnTo>
                  <a:lnTo>
                    <a:pt x="17750" y="574"/>
                  </a:lnTo>
                  <a:lnTo>
                    <a:pt x="17277" y="439"/>
                  </a:lnTo>
                  <a:lnTo>
                    <a:pt x="16771" y="304"/>
                  </a:lnTo>
                  <a:lnTo>
                    <a:pt x="16164" y="203"/>
                  </a:lnTo>
                  <a:lnTo>
                    <a:pt x="15455" y="101"/>
                  </a:lnTo>
                  <a:lnTo>
                    <a:pt x="14679" y="34"/>
                  </a:lnTo>
                  <a:lnTo>
                    <a:pt x="13768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1487500" y="2344575"/>
              <a:ext cx="269150" cy="269125"/>
            </a:xfrm>
            <a:custGeom>
              <a:avLst/>
              <a:gdLst/>
              <a:ahLst/>
              <a:cxnLst/>
              <a:rect l="l" t="t" r="r" b="b"/>
              <a:pathLst>
                <a:path w="10766" h="10765" extrusionOk="0">
                  <a:moveTo>
                    <a:pt x="5400" y="0"/>
                  </a:moveTo>
                  <a:lnTo>
                    <a:pt x="4826" y="34"/>
                  </a:lnTo>
                  <a:lnTo>
                    <a:pt x="4286" y="101"/>
                  </a:lnTo>
                  <a:lnTo>
                    <a:pt x="3780" y="236"/>
                  </a:lnTo>
                  <a:lnTo>
                    <a:pt x="3308" y="405"/>
                  </a:lnTo>
                  <a:lnTo>
                    <a:pt x="2835" y="641"/>
                  </a:lnTo>
                  <a:lnTo>
                    <a:pt x="2363" y="911"/>
                  </a:lnTo>
                  <a:lnTo>
                    <a:pt x="1958" y="1215"/>
                  </a:lnTo>
                  <a:lnTo>
                    <a:pt x="1587" y="1553"/>
                  </a:lnTo>
                  <a:lnTo>
                    <a:pt x="1249" y="1957"/>
                  </a:lnTo>
                  <a:lnTo>
                    <a:pt x="912" y="2362"/>
                  </a:lnTo>
                  <a:lnTo>
                    <a:pt x="642" y="2801"/>
                  </a:lnTo>
                  <a:lnTo>
                    <a:pt x="440" y="3273"/>
                  </a:lnTo>
                  <a:lnTo>
                    <a:pt x="237" y="3780"/>
                  </a:lnTo>
                  <a:lnTo>
                    <a:pt x="102" y="4286"/>
                  </a:lnTo>
                  <a:lnTo>
                    <a:pt x="35" y="4826"/>
                  </a:lnTo>
                  <a:lnTo>
                    <a:pt x="1" y="5366"/>
                  </a:lnTo>
                  <a:lnTo>
                    <a:pt x="35" y="5939"/>
                  </a:lnTo>
                  <a:lnTo>
                    <a:pt x="102" y="6445"/>
                  </a:lnTo>
                  <a:lnTo>
                    <a:pt x="237" y="6985"/>
                  </a:lnTo>
                  <a:lnTo>
                    <a:pt x="440" y="7458"/>
                  </a:lnTo>
                  <a:lnTo>
                    <a:pt x="642" y="7930"/>
                  </a:lnTo>
                  <a:lnTo>
                    <a:pt x="912" y="8369"/>
                  </a:lnTo>
                  <a:lnTo>
                    <a:pt x="1249" y="8808"/>
                  </a:lnTo>
                  <a:lnTo>
                    <a:pt x="1587" y="9179"/>
                  </a:lnTo>
                  <a:lnTo>
                    <a:pt x="1958" y="9516"/>
                  </a:lnTo>
                  <a:lnTo>
                    <a:pt x="2363" y="9854"/>
                  </a:lnTo>
                  <a:lnTo>
                    <a:pt x="2835" y="10124"/>
                  </a:lnTo>
                  <a:lnTo>
                    <a:pt x="3308" y="10326"/>
                  </a:lnTo>
                  <a:lnTo>
                    <a:pt x="3780" y="10529"/>
                  </a:lnTo>
                  <a:lnTo>
                    <a:pt x="4286" y="10664"/>
                  </a:lnTo>
                  <a:lnTo>
                    <a:pt x="4826" y="10731"/>
                  </a:lnTo>
                  <a:lnTo>
                    <a:pt x="5400" y="10765"/>
                  </a:lnTo>
                  <a:lnTo>
                    <a:pt x="5940" y="10731"/>
                  </a:lnTo>
                  <a:lnTo>
                    <a:pt x="6480" y="10664"/>
                  </a:lnTo>
                  <a:lnTo>
                    <a:pt x="6986" y="10529"/>
                  </a:lnTo>
                  <a:lnTo>
                    <a:pt x="7492" y="10326"/>
                  </a:lnTo>
                  <a:lnTo>
                    <a:pt x="7965" y="10124"/>
                  </a:lnTo>
                  <a:lnTo>
                    <a:pt x="8403" y="9854"/>
                  </a:lnTo>
                  <a:lnTo>
                    <a:pt x="8808" y="9516"/>
                  </a:lnTo>
                  <a:lnTo>
                    <a:pt x="9179" y="9179"/>
                  </a:lnTo>
                  <a:lnTo>
                    <a:pt x="9551" y="8808"/>
                  </a:lnTo>
                  <a:lnTo>
                    <a:pt x="9854" y="8369"/>
                  </a:lnTo>
                  <a:lnTo>
                    <a:pt x="10124" y="7930"/>
                  </a:lnTo>
                  <a:lnTo>
                    <a:pt x="10361" y="7458"/>
                  </a:lnTo>
                  <a:lnTo>
                    <a:pt x="10529" y="6985"/>
                  </a:lnTo>
                  <a:lnTo>
                    <a:pt x="10664" y="6445"/>
                  </a:lnTo>
                  <a:lnTo>
                    <a:pt x="10732" y="5939"/>
                  </a:lnTo>
                  <a:lnTo>
                    <a:pt x="10765" y="5366"/>
                  </a:lnTo>
                  <a:lnTo>
                    <a:pt x="10732" y="4826"/>
                  </a:lnTo>
                  <a:lnTo>
                    <a:pt x="10664" y="4286"/>
                  </a:lnTo>
                  <a:lnTo>
                    <a:pt x="10529" y="3780"/>
                  </a:lnTo>
                  <a:lnTo>
                    <a:pt x="10361" y="3273"/>
                  </a:lnTo>
                  <a:lnTo>
                    <a:pt x="10124" y="2801"/>
                  </a:lnTo>
                  <a:lnTo>
                    <a:pt x="9854" y="2362"/>
                  </a:lnTo>
                  <a:lnTo>
                    <a:pt x="9551" y="1957"/>
                  </a:lnTo>
                  <a:lnTo>
                    <a:pt x="9179" y="1553"/>
                  </a:lnTo>
                  <a:lnTo>
                    <a:pt x="8808" y="1215"/>
                  </a:lnTo>
                  <a:lnTo>
                    <a:pt x="8403" y="911"/>
                  </a:lnTo>
                  <a:lnTo>
                    <a:pt x="7965" y="641"/>
                  </a:lnTo>
                  <a:lnTo>
                    <a:pt x="7492" y="405"/>
                  </a:lnTo>
                  <a:lnTo>
                    <a:pt x="6986" y="236"/>
                  </a:lnTo>
                  <a:lnTo>
                    <a:pt x="6480" y="101"/>
                  </a:lnTo>
                  <a:lnTo>
                    <a:pt x="5940" y="34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1425925" y="2296475"/>
              <a:ext cx="29550" cy="175500"/>
            </a:xfrm>
            <a:custGeom>
              <a:avLst/>
              <a:gdLst/>
              <a:ahLst/>
              <a:cxnLst/>
              <a:rect l="l" t="t" r="r" b="b"/>
              <a:pathLst>
                <a:path w="1182" h="7020" extrusionOk="0">
                  <a:moveTo>
                    <a:pt x="1013" y="1"/>
                  </a:moveTo>
                  <a:lnTo>
                    <a:pt x="945" y="68"/>
                  </a:lnTo>
                  <a:lnTo>
                    <a:pt x="878" y="406"/>
                  </a:lnTo>
                  <a:lnTo>
                    <a:pt x="642" y="1519"/>
                  </a:lnTo>
                  <a:lnTo>
                    <a:pt x="507" y="2397"/>
                  </a:lnTo>
                  <a:lnTo>
                    <a:pt x="338" y="3578"/>
                  </a:lnTo>
                  <a:lnTo>
                    <a:pt x="169" y="5063"/>
                  </a:lnTo>
                  <a:lnTo>
                    <a:pt x="1" y="6885"/>
                  </a:lnTo>
                  <a:lnTo>
                    <a:pt x="1" y="6986"/>
                  </a:lnTo>
                  <a:lnTo>
                    <a:pt x="102" y="7020"/>
                  </a:lnTo>
                  <a:lnTo>
                    <a:pt x="203" y="6986"/>
                  </a:lnTo>
                  <a:lnTo>
                    <a:pt x="237" y="6918"/>
                  </a:lnTo>
                  <a:lnTo>
                    <a:pt x="405" y="5096"/>
                  </a:lnTo>
                  <a:lnTo>
                    <a:pt x="608" y="3611"/>
                  </a:lnTo>
                  <a:lnTo>
                    <a:pt x="743" y="2464"/>
                  </a:lnTo>
                  <a:lnTo>
                    <a:pt x="912" y="1553"/>
                  </a:lnTo>
                  <a:lnTo>
                    <a:pt x="1114" y="473"/>
                  </a:lnTo>
                  <a:lnTo>
                    <a:pt x="1182" y="136"/>
                  </a:lnTo>
                  <a:lnTo>
                    <a:pt x="1182" y="35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1835075" y="2308300"/>
              <a:ext cx="24500" cy="231175"/>
            </a:xfrm>
            <a:custGeom>
              <a:avLst/>
              <a:gdLst/>
              <a:ahLst/>
              <a:cxnLst/>
              <a:rect l="l" t="t" r="r" b="b"/>
              <a:pathLst>
                <a:path w="980" h="9247" extrusionOk="0">
                  <a:moveTo>
                    <a:pt x="304" y="0"/>
                  </a:moveTo>
                  <a:lnTo>
                    <a:pt x="237" y="68"/>
                  </a:lnTo>
                  <a:lnTo>
                    <a:pt x="136" y="810"/>
                  </a:lnTo>
                  <a:lnTo>
                    <a:pt x="68" y="1586"/>
                  </a:lnTo>
                  <a:lnTo>
                    <a:pt x="1" y="2362"/>
                  </a:lnTo>
                  <a:lnTo>
                    <a:pt x="1" y="3138"/>
                  </a:lnTo>
                  <a:lnTo>
                    <a:pt x="34" y="3881"/>
                  </a:lnTo>
                  <a:lnTo>
                    <a:pt x="68" y="4657"/>
                  </a:lnTo>
                  <a:lnTo>
                    <a:pt x="203" y="6041"/>
                  </a:lnTo>
                  <a:lnTo>
                    <a:pt x="372" y="7289"/>
                  </a:lnTo>
                  <a:lnTo>
                    <a:pt x="574" y="8268"/>
                  </a:lnTo>
                  <a:lnTo>
                    <a:pt x="743" y="9145"/>
                  </a:lnTo>
                  <a:lnTo>
                    <a:pt x="777" y="9213"/>
                  </a:lnTo>
                  <a:lnTo>
                    <a:pt x="878" y="9246"/>
                  </a:lnTo>
                  <a:lnTo>
                    <a:pt x="979" y="9179"/>
                  </a:lnTo>
                  <a:lnTo>
                    <a:pt x="979" y="9111"/>
                  </a:lnTo>
                  <a:lnTo>
                    <a:pt x="811" y="8200"/>
                  </a:lnTo>
                  <a:lnTo>
                    <a:pt x="642" y="7255"/>
                  </a:lnTo>
                  <a:lnTo>
                    <a:pt x="473" y="6041"/>
                  </a:lnTo>
                  <a:lnTo>
                    <a:pt x="304" y="4623"/>
                  </a:lnTo>
                  <a:lnTo>
                    <a:pt x="271" y="3881"/>
                  </a:lnTo>
                  <a:lnTo>
                    <a:pt x="271" y="3138"/>
                  </a:lnTo>
                  <a:lnTo>
                    <a:pt x="271" y="2362"/>
                  </a:lnTo>
                  <a:lnTo>
                    <a:pt x="304" y="1620"/>
                  </a:lnTo>
                  <a:lnTo>
                    <a:pt x="372" y="844"/>
                  </a:lnTo>
                  <a:lnTo>
                    <a:pt x="473" y="135"/>
                  </a:lnTo>
                  <a:lnTo>
                    <a:pt x="473" y="3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1856175" y="2220550"/>
              <a:ext cx="59925" cy="53175"/>
            </a:xfrm>
            <a:custGeom>
              <a:avLst/>
              <a:gdLst/>
              <a:ahLst/>
              <a:cxnLst/>
              <a:rect l="l" t="t" r="r" b="b"/>
              <a:pathLst>
                <a:path w="2397" h="2127" extrusionOk="0">
                  <a:moveTo>
                    <a:pt x="2261" y="1"/>
                  </a:moveTo>
                  <a:lnTo>
                    <a:pt x="1958" y="102"/>
                  </a:lnTo>
                  <a:lnTo>
                    <a:pt x="1688" y="237"/>
                  </a:lnTo>
                  <a:lnTo>
                    <a:pt x="1350" y="439"/>
                  </a:lnTo>
                  <a:lnTo>
                    <a:pt x="979" y="676"/>
                  </a:lnTo>
                  <a:lnTo>
                    <a:pt x="641" y="1013"/>
                  </a:lnTo>
                  <a:lnTo>
                    <a:pt x="439" y="1216"/>
                  </a:lnTo>
                  <a:lnTo>
                    <a:pt x="270" y="1452"/>
                  </a:lnTo>
                  <a:lnTo>
                    <a:pt x="135" y="1688"/>
                  </a:lnTo>
                  <a:lnTo>
                    <a:pt x="0" y="1958"/>
                  </a:lnTo>
                  <a:lnTo>
                    <a:pt x="0" y="2059"/>
                  </a:lnTo>
                  <a:lnTo>
                    <a:pt x="68" y="2127"/>
                  </a:lnTo>
                  <a:lnTo>
                    <a:pt x="169" y="2127"/>
                  </a:lnTo>
                  <a:lnTo>
                    <a:pt x="237" y="2059"/>
                  </a:lnTo>
                  <a:lnTo>
                    <a:pt x="338" y="1823"/>
                  </a:lnTo>
                  <a:lnTo>
                    <a:pt x="506" y="1587"/>
                  </a:lnTo>
                  <a:lnTo>
                    <a:pt x="641" y="1384"/>
                  </a:lnTo>
                  <a:lnTo>
                    <a:pt x="810" y="1182"/>
                  </a:lnTo>
                  <a:lnTo>
                    <a:pt x="1148" y="878"/>
                  </a:lnTo>
                  <a:lnTo>
                    <a:pt x="1485" y="642"/>
                  </a:lnTo>
                  <a:lnTo>
                    <a:pt x="1823" y="439"/>
                  </a:lnTo>
                  <a:lnTo>
                    <a:pt x="2059" y="338"/>
                  </a:lnTo>
                  <a:lnTo>
                    <a:pt x="2329" y="237"/>
                  </a:lnTo>
                  <a:lnTo>
                    <a:pt x="2396" y="170"/>
                  </a:lnTo>
                  <a:lnTo>
                    <a:pt x="2396" y="68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1453775" y="2191875"/>
              <a:ext cx="8450" cy="63300"/>
            </a:xfrm>
            <a:custGeom>
              <a:avLst/>
              <a:gdLst/>
              <a:ahLst/>
              <a:cxnLst/>
              <a:rect l="l" t="t" r="r" b="b"/>
              <a:pathLst>
                <a:path w="338" h="2532" extrusionOk="0">
                  <a:moveTo>
                    <a:pt x="236" y="0"/>
                  </a:moveTo>
                  <a:lnTo>
                    <a:pt x="135" y="34"/>
                  </a:lnTo>
                  <a:lnTo>
                    <a:pt x="101" y="102"/>
                  </a:lnTo>
                  <a:lnTo>
                    <a:pt x="34" y="1047"/>
                  </a:lnTo>
                  <a:lnTo>
                    <a:pt x="0" y="1755"/>
                  </a:lnTo>
                  <a:lnTo>
                    <a:pt x="0" y="2396"/>
                  </a:lnTo>
                  <a:lnTo>
                    <a:pt x="34" y="2498"/>
                  </a:lnTo>
                  <a:lnTo>
                    <a:pt x="135" y="2531"/>
                  </a:lnTo>
                  <a:lnTo>
                    <a:pt x="203" y="2498"/>
                  </a:lnTo>
                  <a:lnTo>
                    <a:pt x="236" y="2396"/>
                  </a:lnTo>
                  <a:lnTo>
                    <a:pt x="270" y="1755"/>
                  </a:lnTo>
                  <a:lnTo>
                    <a:pt x="270" y="1047"/>
                  </a:lnTo>
                  <a:lnTo>
                    <a:pt x="338" y="135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1383750" y="2783250"/>
              <a:ext cx="271675" cy="78475"/>
            </a:xfrm>
            <a:custGeom>
              <a:avLst/>
              <a:gdLst/>
              <a:ahLst/>
              <a:cxnLst/>
              <a:rect l="l" t="t" r="r" b="b"/>
              <a:pathLst>
                <a:path w="10867" h="3139" extrusionOk="0">
                  <a:moveTo>
                    <a:pt x="10765" y="0"/>
                  </a:moveTo>
                  <a:lnTo>
                    <a:pt x="9516" y="34"/>
                  </a:lnTo>
                  <a:lnTo>
                    <a:pt x="8369" y="135"/>
                  </a:lnTo>
                  <a:lnTo>
                    <a:pt x="7255" y="304"/>
                  </a:lnTo>
                  <a:lnTo>
                    <a:pt x="6243" y="507"/>
                  </a:lnTo>
                  <a:lnTo>
                    <a:pt x="5298" y="709"/>
                  </a:lnTo>
                  <a:lnTo>
                    <a:pt x="4421" y="979"/>
                  </a:lnTo>
                  <a:lnTo>
                    <a:pt x="3611" y="1215"/>
                  </a:lnTo>
                  <a:lnTo>
                    <a:pt x="2902" y="1485"/>
                  </a:lnTo>
                  <a:lnTo>
                    <a:pt x="2261" y="1755"/>
                  </a:lnTo>
                  <a:lnTo>
                    <a:pt x="1688" y="2025"/>
                  </a:lnTo>
                  <a:lnTo>
                    <a:pt x="810" y="2464"/>
                  </a:lnTo>
                  <a:lnTo>
                    <a:pt x="236" y="2801"/>
                  </a:lnTo>
                  <a:lnTo>
                    <a:pt x="34" y="2903"/>
                  </a:lnTo>
                  <a:lnTo>
                    <a:pt x="0" y="3004"/>
                  </a:lnTo>
                  <a:lnTo>
                    <a:pt x="34" y="3071"/>
                  </a:lnTo>
                  <a:lnTo>
                    <a:pt x="68" y="3139"/>
                  </a:lnTo>
                  <a:lnTo>
                    <a:pt x="135" y="3139"/>
                  </a:lnTo>
                  <a:lnTo>
                    <a:pt x="203" y="3105"/>
                  </a:lnTo>
                  <a:lnTo>
                    <a:pt x="371" y="3004"/>
                  </a:lnTo>
                  <a:lnTo>
                    <a:pt x="911" y="2666"/>
                  </a:lnTo>
                  <a:lnTo>
                    <a:pt x="1789" y="2228"/>
                  </a:lnTo>
                  <a:lnTo>
                    <a:pt x="2362" y="1958"/>
                  </a:lnTo>
                  <a:lnTo>
                    <a:pt x="3004" y="1721"/>
                  </a:lnTo>
                  <a:lnTo>
                    <a:pt x="3712" y="1451"/>
                  </a:lnTo>
                  <a:lnTo>
                    <a:pt x="4488" y="1182"/>
                  </a:lnTo>
                  <a:lnTo>
                    <a:pt x="5366" y="945"/>
                  </a:lnTo>
                  <a:lnTo>
                    <a:pt x="6311" y="743"/>
                  </a:lnTo>
                  <a:lnTo>
                    <a:pt x="7323" y="540"/>
                  </a:lnTo>
                  <a:lnTo>
                    <a:pt x="8403" y="405"/>
                  </a:lnTo>
                  <a:lnTo>
                    <a:pt x="9550" y="270"/>
                  </a:lnTo>
                  <a:lnTo>
                    <a:pt x="10765" y="237"/>
                  </a:lnTo>
                  <a:lnTo>
                    <a:pt x="10832" y="203"/>
                  </a:lnTo>
                  <a:lnTo>
                    <a:pt x="10866" y="102"/>
                  </a:lnTo>
                  <a:lnTo>
                    <a:pt x="10832" y="34"/>
                  </a:lnTo>
                  <a:lnTo>
                    <a:pt x="1076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1516200" y="1827425"/>
              <a:ext cx="285150" cy="400750"/>
            </a:xfrm>
            <a:custGeom>
              <a:avLst/>
              <a:gdLst/>
              <a:ahLst/>
              <a:cxnLst/>
              <a:rect l="l" t="t" r="r" b="b"/>
              <a:pathLst>
                <a:path w="11406" h="16030" extrusionOk="0">
                  <a:moveTo>
                    <a:pt x="4859" y="1"/>
                  </a:moveTo>
                  <a:lnTo>
                    <a:pt x="4421" y="68"/>
                  </a:lnTo>
                  <a:lnTo>
                    <a:pt x="3982" y="203"/>
                  </a:lnTo>
                  <a:lnTo>
                    <a:pt x="3678" y="271"/>
                  </a:lnTo>
                  <a:lnTo>
                    <a:pt x="3206" y="271"/>
                  </a:lnTo>
                  <a:lnTo>
                    <a:pt x="2936" y="304"/>
                  </a:lnTo>
                  <a:lnTo>
                    <a:pt x="2599" y="406"/>
                  </a:lnTo>
                  <a:lnTo>
                    <a:pt x="2227" y="574"/>
                  </a:lnTo>
                  <a:lnTo>
                    <a:pt x="1721" y="912"/>
                  </a:lnTo>
                  <a:lnTo>
                    <a:pt x="1114" y="1418"/>
                  </a:lnTo>
                  <a:lnTo>
                    <a:pt x="979" y="1587"/>
                  </a:lnTo>
                  <a:lnTo>
                    <a:pt x="810" y="1756"/>
                  </a:lnTo>
                  <a:lnTo>
                    <a:pt x="574" y="2160"/>
                  </a:lnTo>
                  <a:lnTo>
                    <a:pt x="338" y="2599"/>
                  </a:lnTo>
                  <a:lnTo>
                    <a:pt x="203" y="3105"/>
                  </a:lnTo>
                  <a:lnTo>
                    <a:pt x="101" y="3611"/>
                  </a:lnTo>
                  <a:lnTo>
                    <a:pt x="34" y="4185"/>
                  </a:lnTo>
                  <a:lnTo>
                    <a:pt x="0" y="4793"/>
                  </a:lnTo>
                  <a:lnTo>
                    <a:pt x="0" y="5400"/>
                  </a:lnTo>
                  <a:lnTo>
                    <a:pt x="68" y="6007"/>
                  </a:lnTo>
                  <a:lnTo>
                    <a:pt x="135" y="6615"/>
                  </a:lnTo>
                  <a:lnTo>
                    <a:pt x="236" y="7222"/>
                  </a:lnTo>
                  <a:lnTo>
                    <a:pt x="371" y="7830"/>
                  </a:lnTo>
                  <a:lnTo>
                    <a:pt x="540" y="8403"/>
                  </a:lnTo>
                  <a:lnTo>
                    <a:pt x="709" y="8943"/>
                  </a:lnTo>
                  <a:lnTo>
                    <a:pt x="911" y="9449"/>
                  </a:lnTo>
                  <a:lnTo>
                    <a:pt x="1114" y="9922"/>
                  </a:lnTo>
                  <a:lnTo>
                    <a:pt x="1316" y="10360"/>
                  </a:lnTo>
                  <a:lnTo>
                    <a:pt x="1417" y="10732"/>
                  </a:lnTo>
                  <a:lnTo>
                    <a:pt x="1485" y="11103"/>
                  </a:lnTo>
                  <a:lnTo>
                    <a:pt x="1451" y="11406"/>
                  </a:lnTo>
                  <a:lnTo>
                    <a:pt x="1417" y="11710"/>
                  </a:lnTo>
                  <a:lnTo>
                    <a:pt x="1350" y="11980"/>
                  </a:lnTo>
                  <a:lnTo>
                    <a:pt x="1249" y="12250"/>
                  </a:lnTo>
                  <a:lnTo>
                    <a:pt x="1114" y="12486"/>
                  </a:lnTo>
                  <a:lnTo>
                    <a:pt x="878" y="12959"/>
                  </a:lnTo>
                  <a:lnTo>
                    <a:pt x="776" y="13195"/>
                  </a:lnTo>
                  <a:lnTo>
                    <a:pt x="709" y="13465"/>
                  </a:lnTo>
                  <a:lnTo>
                    <a:pt x="641" y="13735"/>
                  </a:lnTo>
                  <a:lnTo>
                    <a:pt x="641" y="14005"/>
                  </a:lnTo>
                  <a:lnTo>
                    <a:pt x="675" y="14309"/>
                  </a:lnTo>
                  <a:lnTo>
                    <a:pt x="810" y="14646"/>
                  </a:lnTo>
                  <a:lnTo>
                    <a:pt x="945" y="14983"/>
                  </a:lnTo>
                  <a:lnTo>
                    <a:pt x="1114" y="15253"/>
                  </a:lnTo>
                  <a:lnTo>
                    <a:pt x="1282" y="15490"/>
                  </a:lnTo>
                  <a:lnTo>
                    <a:pt x="1485" y="15692"/>
                  </a:lnTo>
                  <a:lnTo>
                    <a:pt x="1721" y="15827"/>
                  </a:lnTo>
                  <a:lnTo>
                    <a:pt x="1924" y="15928"/>
                  </a:lnTo>
                  <a:lnTo>
                    <a:pt x="2160" y="15996"/>
                  </a:lnTo>
                  <a:lnTo>
                    <a:pt x="2396" y="16029"/>
                  </a:lnTo>
                  <a:lnTo>
                    <a:pt x="2632" y="15996"/>
                  </a:lnTo>
                  <a:lnTo>
                    <a:pt x="2868" y="15928"/>
                  </a:lnTo>
                  <a:lnTo>
                    <a:pt x="3105" y="15827"/>
                  </a:lnTo>
                  <a:lnTo>
                    <a:pt x="3341" y="15658"/>
                  </a:lnTo>
                  <a:lnTo>
                    <a:pt x="3543" y="15456"/>
                  </a:lnTo>
                  <a:lnTo>
                    <a:pt x="3780" y="15220"/>
                  </a:lnTo>
                  <a:lnTo>
                    <a:pt x="3982" y="14950"/>
                  </a:lnTo>
                  <a:lnTo>
                    <a:pt x="4185" y="14612"/>
                  </a:lnTo>
                  <a:lnTo>
                    <a:pt x="4556" y="13836"/>
                  </a:lnTo>
                  <a:lnTo>
                    <a:pt x="4724" y="13397"/>
                  </a:lnTo>
                  <a:lnTo>
                    <a:pt x="4893" y="12891"/>
                  </a:lnTo>
                  <a:lnTo>
                    <a:pt x="5062" y="12385"/>
                  </a:lnTo>
                  <a:lnTo>
                    <a:pt x="5197" y="11845"/>
                  </a:lnTo>
                  <a:lnTo>
                    <a:pt x="5332" y="11305"/>
                  </a:lnTo>
                  <a:lnTo>
                    <a:pt x="5433" y="10698"/>
                  </a:lnTo>
                  <a:lnTo>
                    <a:pt x="5501" y="10124"/>
                  </a:lnTo>
                  <a:lnTo>
                    <a:pt x="5534" y="9483"/>
                  </a:lnTo>
                  <a:lnTo>
                    <a:pt x="5534" y="8876"/>
                  </a:lnTo>
                  <a:lnTo>
                    <a:pt x="5501" y="8234"/>
                  </a:lnTo>
                  <a:lnTo>
                    <a:pt x="5433" y="7627"/>
                  </a:lnTo>
                  <a:lnTo>
                    <a:pt x="5298" y="6986"/>
                  </a:lnTo>
                  <a:lnTo>
                    <a:pt x="5163" y="6345"/>
                  </a:lnTo>
                  <a:lnTo>
                    <a:pt x="4927" y="5737"/>
                  </a:lnTo>
                  <a:lnTo>
                    <a:pt x="4724" y="5130"/>
                  </a:lnTo>
                  <a:lnTo>
                    <a:pt x="4589" y="4624"/>
                  </a:lnTo>
                  <a:lnTo>
                    <a:pt x="4488" y="4151"/>
                  </a:lnTo>
                  <a:lnTo>
                    <a:pt x="4454" y="3713"/>
                  </a:lnTo>
                  <a:lnTo>
                    <a:pt x="4454" y="3430"/>
                  </a:lnTo>
                  <a:lnTo>
                    <a:pt x="9078" y="12857"/>
                  </a:lnTo>
                  <a:lnTo>
                    <a:pt x="9246" y="12655"/>
                  </a:lnTo>
                  <a:lnTo>
                    <a:pt x="9685" y="12115"/>
                  </a:lnTo>
                  <a:lnTo>
                    <a:pt x="9955" y="11710"/>
                  </a:lnTo>
                  <a:lnTo>
                    <a:pt x="10225" y="11238"/>
                  </a:lnTo>
                  <a:lnTo>
                    <a:pt x="10529" y="10698"/>
                  </a:lnTo>
                  <a:lnTo>
                    <a:pt x="10799" y="10124"/>
                  </a:lnTo>
                  <a:lnTo>
                    <a:pt x="11035" y="9483"/>
                  </a:lnTo>
                  <a:lnTo>
                    <a:pt x="11237" y="8774"/>
                  </a:lnTo>
                  <a:lnTo>
                    <a:pt x="11372" y="8066"/>
                  </a:lnTo>
                  <a:lnTo>
                    <a:pt x="11406" y="7695"/>
                  </a:lnTo>
                  <a:lnTo>
                    <a:pt x="11406" y="7290"/>
                  </a:lnTo>
                  <a:lnTo>
                    <a:pt x="11406" y="6918"/>
                  </a:lnTo>
                  <a:lnTo>
                    <a:pt x="11372" y="6514"/>
                  </a:lnTo>
                  <a:lnTo>
                    <a:pt x="11305" y="6109"/>
                  </a:lnTo>
                  <a:lnTo>
                    <a:pt x="11203" y="5737"/>
                  </a:lnTo>
                  <a:lnTo>
                    <a:pt x="11068" y="5332"/>
                  </a:lnTo>
                  <a:lnTo>
                    <a:pt x="10933" y="4928"/>
                  </a:lnTo>
                  <a:lnTo>
                    <a:pt x="10731" y="4523"/>
                  </a:lnTo>
                  <a:lnTo>
                    <a:pt x="10495" y="4084"/>
                  </a:lnTo>
                  <a:lnTo>
                    <a:pt x="10157" y="3544"/>
                  </a:lnTo>
                  <a:lnTo>
                    <a:pt x="9786" y="3038"/>
                  </a:lnTo>
                  <a:lnTo>
                    <a:pt x="9415" y="2565"/>
                  </a:lnTo>
                  <a:lnTo>
                    <a:pt x="9044" y="2127"/>
                  </a:lnTo>
                  <a:lnTo>
                    <a:pt x="8639" y="1688"/>
                  </a:lnTo>
                  <a:lnTo>
                    <a:pt x="8268" y="1317"/>
                  </a:lnTo>
                  <a:lnTo>
                    <a:pt x="7863" y="1013"/>
                  </a:lnTo>
                  <a:lnTo>
                    <a:pt x="7458" y="709"/>
                  </a:lnTo>
                  <a:lnTo>
                    <a:pt x="7053" y="473"/>
                  </a:lnTo>
                  <a:lnTo>
                    <a:pt x="6614" y="271"/>
                  </a:lnTo>
                  <a:lnTo>
                    <a:pt x="6209" y="136"/>
                  </a:lnTo>
                  <a:lnTo>
                    <a:pt x="5771" y="35"/>
                  </a:lnTo>
                  <a:lnTo>
                    <a:pt x="5332" y="1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1516200" y="1827425"/>
              <a:ext cx="285150" cy="400750"/>
            </a:xfrm>
            <a:custGeom>
              <a:avLst/>
              <a:gdLst/>
              <a:ahLst/>
              <a:cxnLst/>
              <a:rect l="l" t="t" r="r" b="b"/>
              <a:pathLst>
                <a:path w="11406" h="16030" fill="none" extrusionOk="0">
                  <a:moveTo>
                    <a:pt x="5399" y="1789"/>
                  </a:moveTo>
                  <a:lnTo>
                    <a:pt x="5399" y="1789"/>
                  </a:lnTo>
                  <a:lnTo>
                    <a:pt x="5332" y="1823"/>
                  </a:lnTo>
                  <a:lnTo>
                    <a:pt x="5129" y="1958"/>
                  </a:lnTo>
                  <a:lnTo>
                    <a:pt x="4893" y="2160"/>
                  </a:lnTo>
                  <a:lnTo>
                    <a:pt x="4792" y="2329"/>
                  </a:lnTo>
                  <a:lnTo>
                    <a:pt x="4657" y="2532"/>
                  </a:lnTo>
                  <a:lnTo>
                    <a:pt x="4589" y="2768"/>
                  </a:lnTo>
                  <a:lnTo>
                    <a:pt x="4488" y="3038"/>
                  </a:lnTo>
                  <a:lnTo>
                    <a:pt x="4454" y="3342"/>
                  </a:lnTo>
                  <a:lnTo>
                    <a:pt x="4454" y="3713"/>
                  </a:lnTo>
                  <a:lnTo>
                    <a:pt x="4488" y="4151"/>
                  </a:lnTo>
                  <a:lnTo>
                    <a:pt x="4589" y="4624"/>
                  </a:lnTo>
                  <a:lnTo>
                    <a:pt x="4724" y="5130"/>
                  </a:lnTo>
                  <a:lnTo>
                    <a:pt x="4927" y="5737"/>
                  </a:lnTo>
                  <a:lnTo>
                    <a:pt x="4927" y="5737"/>
                  </a:lnTo>
                  <a:lnTo>
                    <a:pt x="5163" y="6345"/>
                  </a:lnTo>
                  <a:lnTo>
                    <a:pt x="5298" y="6986"/>
                  </a:lnTo>
                  <a:lnTo>
                    <a:pt x="5433" y="7627"/>
                  </a:lnTo>
                  <a:lnTo>
                    <a:pt x="5501" y="8234"/>
                  </a:lnTo>
                  <a:lnTo>
                    <a:pt x="5534" y="8876"/>
                  </a:lnTo>
                  <a:lnTo>
                    <a:pt x="5534" y="9483"/>
                  </a:lnTo>
                  <a:lnTo>
                    <a:pt x="5501" y="10124"/>
                  </a:lnTo>
                  <a:lnTo>
                    <a:pt x="5433" y="10698"/>
                  </a:lnTo>
                  <a:lnTo>
                    <a:pt x="5332" y="11305"/>
                  </a:lnTo>
                  <a:lnTo>
                    <a:pt x="5197" y="11845"/>
                  </a:lnTo>
                  <a:lnTo>
                    <a:pt x="5062" y="12385"/>
                  </a:lnTo>
                  <a:lnTo>
                    <a:pt x="4893" y="12891"/>
                  </a:lnTo>
                  <a:lnTo>
                    <a:pt x="4724" y="13397"/>
                  </a:lnTo>
                  <a:lnTo>
                    <a:pt x="4556" y="13836"/>
                  </a:lnTo>
                  <a:lnTo>
                    <a:pt x="4185" y="14612"/>
                  </a:lnTo>
                  <a:lnTo>
                    <a:pt x="4185" y="14612"/>
                  </a:lnTo>
                  <a:lnTo>
                    <a:pt x="3982" y="14950"/>
                  </a:lnTo>
                  <a:lnTo>
                    <a:pt x="3780" y="15220"/>
                  </a:lnTo>
                  <a:lnTo>
                    <a:pt x="3543" y="15456"/>
                  </a:lnTo>
                  <a:lnTo>
                    <a:pt x="3341" y="15658"/>
                  </a:lnTo>
                  <a:lnTo>
                    <a:pt x="3105" y="15827"/>
                  </a:lnTo>
                  <a:lnTo>
                    <a:pt x="2868" y="15928"/>
                  </a:lnTo>
                  <a:lnTo>
                    <a:pt x="2632" y="15996"/>
                  </a:lnTo>
                  <a:lnTo>
                    <a:pt x="2396" y="16029"/>
                  </a:lnTo>
                  <a:lnTo>
                    <a:pt x="2160" y="15996"/>
                  </a:lnTo>
                  <a:lnTo>
                    <a:pt x="1924" y="15928"/>
                  </a:lnTo>
                  <a:lnTo>
                    <a:pt x="1721" y="15827"/>
                  </a:lnTo>
                  <a:lnTo>
                    <a:pt x="1485" y="15692"/>
                  </a:lnTo>
                  <a:lnTo>
                    <a:pt x="1282" y="15490"/>
                  </a:lnTo>
                  <a:lnTo>
                    <a:pt x="1114" y="15253"/>
                  </a:lnTo>
                  <a:lnTo>
                    <a:pt x="945" y="14983"/>
                  </a:lnTo>
                  <a:lnTo>
                    <a:pt x="810" y="14646"/>
                  </a:lnTo>
                  <a:lnTo>
                    <a:pt x="810" y="14646"/>
                  </a:lnTo>
                  <a:lnTo>
                    <a:pt x="675" y="14309"/>
                  </a:lnTo>
                  <a:lnTo>
                    <a:pt x="641" y="14005"/>
                  </a:lnTo>
                  <a:lnTo>
                    <a:pt x="641" y="13735"/>
                  </a:lnTo>
                  <a:lnTo>
                    <a:pt x="709" y="13465"/>
                  </a:lnTo>
                  <a:lnTo>
                    <a:pt x="776" y="13195"/>
                  </a:lnTo>
                  <a:lnTo>
                    <a:pt x="878" y="12959"/>
                  </a:lnTo>
                  <a:lnTo>
                    <a:pt x="1114" y="12486"/>
                  </a:lnTo>
                  <a:lnTo>
                    <a:pt x="1249" y="12250"/>
                  </a:lnTo>
                  <a:lnTo>
                    <a:pt x="1350" y="11980"/>
                  </a:lnTo>
                  <a:lnTo>
                    <a:pt x="1417" y="11710"/>
                  </a:lnTo>
                  <a:lnTo>
                    <a:pt x="1451" y="11406"/>
                  </a:lnTo>
                  <a:lnTo>
                    <a:pt x="1485" y="11103"/>
                  </a:lnTo>
                  <a:lnTo>
                    <a:pt x="1417" y="10732"/>
                  </a:lnTo>
                  <a:lnTo>
                    <a:pt x="1316" y="10360"/>
                  </a:lnTo>
                  <a:lnTo>
                    <a:pt x="1114" y="9922"/>
                  </a:lnTo>
                  <a:lnTo>
                    <a:pt x="1114" y="9922"/>
                  </a:lnTo>
                  <a:lnTo>
                    <a:pt x="911" y="9449"/>
                  </a:lnTo>
                  <a:lnTo>
                    <a:pt x="709" y="8943"/>
                  </a:lnTo>
                  <a:lnTo>
                    <a:pt x="540" y="8403"/>
                  </a:lnTo>
                  <a:lnTo>
                    <a:pt x="371" y="7830"/>
                  </a:lnTo>
                  <a:lnTo>
                    <a:pt x="236" y="7222"/>
                  </a:lnTo>
                  <a:lnTo>
                    <a:pt x="135" y="6615"/>
                  </a:lnTo>
                  <a:lnTo>
                    <a:pt x="68" y="6007"/>
                  </a:lnTo>
                  <a:lnTo>
                    <a:pt x="0" y="5400"/>
                  </a:lnTo>
                  <a:lnTo>
                    <a:pt x="0" y="4793"/>
                  </a:lnTo>
                  <a:lnTo>
                    <a:pt x="34" y="4185"/>
                  </a:lnTo>
                  <a:lnTo>
                    <a:pt x="101" y="3611"/>
                  </a:lnTo>
                  <a:lnTo>
                    <a:pt x="203" y="3105"/>
                  </a:lnTo>
                  <a:lnTo>
                    <a:pt x="338" y="2599"/>
                  </a:lnTo>
                  <a:lnTo>
                    <a:pt x="574" y="2160"/>
                  </a:lnTo>
                  <a:lnTo>
                    <a:pt x="810" y="1756"/>
                  </a:lnTo>
                  <a:lnTo>
                    <a:pt x="979" y="1587"/>
                  </a:lnTo>
                  <a:lnTo>
                    <a:pt x="1114" y="1418"/>
                  </a:lnTo>
                  <a:lnTo>
                    <a:pt x="1114" y="1418"/>
                  </a:lnTo>
                  <a:lnTo>
                    <a:pt x="1721" y="912"/>
                  </a:lnTo>
                  <a:lnTo>
                    <a:pt x="2227" y="574"/>
                  </a:lnTo>
                  <a:lnTo>
                    <a:pt x="2599" y="406"/>
                  </a:lnTo>
                  <a:lnTo>
                    <a:pt x="2936" y="304"/>
                  </a:lnTo>
                  <a:lnTo>
                    <a:pt x="3206" y="271"/>
                  </a:lnTo>
                  <a:lnTo>
                    <a:pt x="3442" y="271"/>
                  </a:lnTo>
                  <a:lnTo>
                    <a:pt x="3678" y="271"/>
                  </a:lnTo>
                  <a:lnTo>
                    <a:pt x="3982" y="203"/>
                  </a:lnTo>
                  <a:lnTo>
                    <a:pt x="3982" y="203"/>
                  </a:lnTo>
                  <a:lnTo>
                    <a:pt x="4421" y="68"/>
                  </a:lnTo>
                  <a:lnTo>
                    <a:pt x="4859" y="1"/>
                  </a:lnTo>
                  <a:lnTo>
                    <a:pt x="5332" y="1"/>
                  </a:lnTo>
                  <a:lnTo>
                    <a:pt x="5771" y="35"/>
                  </a:lnTo>
                  <a:lnTo>
                    <a:pt x="6209" y="136"/>
                  </a:lnTo>
                  <a:lnTo>
                    <a:pt x="6614" y="271"/>
                  </a:lnTo>
                  <a:lnTo>
                    <a:pt x="7053" y="473"/>
                  </a:lnTo>
                  <a:lnTo>
                    <a:pt x="7458" y="709"/>
                  </a:lnTo>
                  <a:lnTo>
                    <a:pt x="7863" y="1013"/>
                  </a:lnTo>
                  <a:lnTo>
                    <a:pt x="8268" y="1317"/>
                  </a:lnTo>
                  <a:lnTo>
                    <a:pt x="8639" y="1688"/>
                  </a:lnTo>
                  <a:lnTo>
                    <a:pt x="9044" y="2127"/>
                  </a:lnTo>
                  <a:lnTo>
                    <a:pt x="9415" y="2565"/>
                  </a:lnTo>
                  <a:lnTo>
                    <a:pt x="9786" y="3038"/>
                  </a:lnTo>
                  <a:lnTo>
                    <a:pt x="10157" y="3544"/>
                  </a:lnTo>
                  <a:lnTo>
                    <a:pt x="10495" y="4084"/>
                  </a:lnTo>
                  <a:lnTo>
                    <a:pt x="10495" y="4084"/>
                  </a:lnTo>
                  <a:lnTo>
                    <a:pt x="10731" y="4523"/>
                  </a:lnTo>
                  <a:lnTo>
                    <a:pt x="10933" y="4928"/>
                  </a:lnTo>
                  <a:lnTo>
                    <a:pt x="11068" y="5332"/>
                  </a:lnTo>
                  <a:lnTo>
                    <a:pt x="11203" y="5737"/>
                  </a:lnTo>
                  <a:lnTo>
                    <a:pt x="11305" y="6109"/>
                  </a:lnTo>
                  <a:lnTo>
                    <a:pt x="11372" y="6514"/>
                  </a:lnTo>
                  <a:lnTo>
                    <a:pt x="11406" y="6918"/>
                  </a:lnTo>
                  <a:lnTo>
                    <a:pt x="11406" y="7290"/>
                  </a:lnTo>
                  <a:lnTo>
                    <a:pt x="11406" y="7695"/>
                  </a:lnTo>
                  <a:lnTo>
                    <a:pt x="11372" y="8066"/>
                  </a:lnTo>
                  <a:lnTo>
                    <a:pt x="11237" y="8774"/>
                  </a:lnTo>
                  <a:lnTo>
                    <a:pt x="11035" y="9483"/>
                  </a:lnTo>
                  <a:lnTo>
                    <a:pt x="10799" y="10124"/>
                  </a:lnTo>
                  <a:lnTo>
                    <a:pt x="10529" y="10698"/>
                  </a:lnTo>
                  <a:lnTo>
                    <a:pt x="10225" y="11238"/>
                  </a:lnTo>
                  <a:lnTo>
                    <a:pt x="9955" y="11710"/>
                  </a:lnTo>
                  <a:lnTo>
                    <a:pt x="9685" y="12115"/>
                  </a:lnTo>
                  <a:lnTo>
                    <a:pt x="9246" y="12655"/>
                  </a:lnTo>
                  <a:lnTo>
                    <a:pt x="9078" y="12857"/>
                  </a:lnTo>
                  <a:lnTo>
                    <a:pt x="3915" y="23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1512825" y="1824050"/>
              <a:ext cx="291075" cy="406650"/>
            </a:xfrm>
            <a:custGeom>
              <a:avLst/>
              <a:gdLst/>
              <a:ahLst/>
              <a:cxnLst/>
              <a:rect l="l" t="t" r="r" b="b"/>
              <a:pathLst>
                <a:path w="11643" h="16266" extrusionOk="0">
                  <a:moveTo>
                    <a:pt x="5636" y="271"/>
                  </a:moveTo>
                  <a:lnTo>
                    <a:pt x="6108" y="338"/>
                  </a:lnTo>
                  <a:lnTo>
                    <a:pt x="6547" y="473"/>
                  </a:lnTo>
                  <a:lnTo>
                    <a:pt x="6985" y="642"/>
                  </a:lnTo>
                  <a:lnTo>
                    <a:pt x="7424" y="878"/>
                  </a:lnTo>
                  <a:lnTo>
                    <a:pt x="7829" y="1182"/>
                  </a:lnTo>
                  <a:lnTo>
                    <a:pt x="8234" y="1486"/>
                  </a:lnTo>
                  <a:lnTo>
                    <a:pt x="8605" y="1823"/>
                  </a:lnTo>
                  <a:lnTo>
                    <a:pt x="8976" y="2194"/>
                  </a:lnTo>
                  <a:lnTo>
                    <a:pt x="9314" y="2599"/>
                  </a:lnTo>
                  <a:lnTo>
                    <a:pt x="9651" y="3004"/>
                  </a:lnTo>
                  <a:lnTo>
                    <a:pt x="9955" y="3443"/>
                  </a:lnTo>
                  <a:lnTo>
                    <a:pt x="10529" y="4286"/>
                  </a:lnTo>
                  <a:lnTo>
                    <a:pt x="10731" y="4658"/>
                  </a:lnTo>
                  <a:lnTo>
                    <a:pt x="10900" y="4995"/>
                  </a:lnTo>
                  <a:lnTo>
                    <a:pt x="11068" y="5366"/>
                  </a:lnTo>
                  <a:lnTo>
                    <a:pt x="11170" y="5737"/>
                  </a:lnTo>
                  <a:lnTo>
                    <a:pt x="11271" y="6075"/>
                  </a:lnTo>
                  <a:lnTo>
                    <a:pt x="11338" y="6412"/>
                  </a:lnTo>
                  <a:lnTo>
                    <a:pt x="11372" y="6783"/>
                  </a:lnTo>
                  <a:lnTo>
                    <a:pt x="11406" y="7121"/>
                  </a:lnTo>
                  <a:lnTo>
                    <a:pt x="11406" y="7796"/>
                  </a:lnTo>
                  <a:lnTo>
                    <a:pt x="11305" y="8437"/>
                  </a:lnTo>
                  <a:lnTo>
                    <a:pt x="11170" y="9078"/>
                  </a:lnTo>
                  <a:lnTo>
                    <a:pt x="11001" y="9686"/>
                  </a:lnTo>
                  <a:lnTo>
                    <a:pt x="10799" y="10225"/>
                  </a:lnTo>
                  <a:lnTo>
                    <a:pt x="10562" y="10765"/>
                  </a:lnTo>
                  <a:lnTo>
                    <a:pt x="10292" y="11238"/>
                  </a:lnTo>
                  <a:lnTo>
                    <a:pt x="10056" y="11676"/>
                  </a:lnTo>
                  <a:lnTo>
                    <a:pt x="9584" y="12351"/>
                  </a:lnTo>
                  <a:lnTo>
                    <a:pt x="9246" y="12790"/>
                  </a:lnTo>
                  <a:lnTo>
                    <a:pt x="4724" y="3544"/>
                  </a:lnTo>
                  <a:lnTo>
                    <a:pt x="4758" y="3139"/>
                  </a:lnTo>
                  <a:lnTo>
                    <a:pt x="4893" y="2768"/>
                  </a:lnTo>
                  <a:lnTo>
                    <a:pt x="4994" y="2565"/>
                  </a:lnTo>
                  <a:lnTo>
                    <a:pt x="5096" y="2430"/>
                  </a:lnTo>
                  <a:lnTo>
                    <a:pt x="5332" y="2194"/>
                  </a:lnTo>
                  <a:lnTo>
                    <a:pt x="5501" y="2093"/>
                  </a:lnTo>
                  <a:lnTo>
                    <a:pt x="5568" y="2059"/>
                  </a:lnTo>
                  <a:lnTo>
                    <a:pt x="5636" y="1992"/>
                  </a:lnTo>
                  <a:lnTo>
                    <a:pt x="5636" y="1891"/>
                  </a:lnTo>
                  <a:lnTo>
                    <a:pt x="5602" y="1823"/>
                  </a:lnTo>
                  <a:lnTo>
                    <a:pt x="5501" y="1823"/>
                  </a:lnTo>
                  <a:lnTo>
                    <a:pt x="5399" y="1857"/>
                  </a:lnTo>
                  <a:lnTo>
                    <a:pt x="5197" y="1992"/>
                  </a:lnTo>
                  <a:lnTo>
                    <a:pt x="5062" y="2127"/>
                  </a:lnTo>
                  <a:lnTo>
                    <a:pt x="4927" y="2262"/>
                  </a:lnTo>
                  <a:lnTo>
                    <a:pt x="4792" y="2430"/>
                  </a:lnTo>
                  <a:lnTo>
                    <a:pt x="4657" y="2667"/>
                  </a:lnTo>
                  <a:lnTo>
                    <a:pt x="4589" y="2903"/>
                  </a:lnTo>
                  <a:lnTo>
                    <a:pt x="4522" y="3139"/>
                  </a:lnTo>
                  <a:lnTo>
                    <a:pt x="4151" y="2430"/>
                  </a:lnTo>
                  <a:lnTo>
                    <a:pt x="4083" y="2363"/>
                  </a:lnTo>
                  <a:lnTo>
                    <a:pt x="3982" y="2363"/>
                  </a:lnTo>
                  <a:lnTo>
                    <a:pt x="3915" y="2430"/>
                  </a:lnTo>
                  <a:lnTo>
                    <a:pt x="3948" y="2532"/>
                  </a:lnTo>
                  <a:lnTo>
                    <a:pt x="4455" y="3611"/>
                  </a:lnTo>
                  <a:lnTo>
                    <a:pt x="4488" y="4118"/>
                  </a:lnTo>
                  <a:lnTo>
                    <a:pt x="4556" y="4658"/>
                  </a:lnTo>
                  <a:lnTo>
                    <a:pt x="4724" y="5265"/>
                  </a:lnTo>
                  <a:lnTo>
                    <a:pt x="4961" y="5906"/>
                  </a:lnTo>
                  <a:lnTo>
                    <a:pt x="5163" y="6547"/>
                  </a:lnTo>
                  <a:lnTo>
                    <a:pt x="5332" y="7188"/>
                  </a:lnTo>
                  <a:lnTo>
                    <a:pt x="5467" y="7830"/>
                  </a:lnTo>
                  <a:lnTo>
                    <a:pt x="5534" y="8471"/>
                  </a:lnTo>
                  <a:lnTo>
                    <a:pt x="5568" y="9112"/>
                  </a:lnTo>
                  <a:lnTo>
                    <a:pt x="5534" y="9719"/>
                  </a:lnTo>
                  <a:lnTo>
                    <a:pt x="5501" y="10327"/>
                  </a:lnTo>
                  <a:lnTo>
                    <a:pt x="5433" y="10934"/>
                  </a:lnTo>
                  <a:lnTo>
                    <a:pt x="5332" y="11508"/>
                  </a:lnTo>
                  <a:lnTo>
                    <a:pt x="5197" y="12048"/>
                  </a:lnTo>
                  <a:lnTo>
                    <a:pt x="5062" y="12588"/>
                  </a:lnTo>
                  <a:lnTo>
                    <a:pt x="4893" y="13094"/>
                  </a:lnTo>
                  <a:lnTo>
                    <a:pt x="4556" y="13971"/>
                  </a:lnTo>
                  <a:lnTo>
                    <a:pt x="4218" y="14680"/>
                  </a:lnTo>
                  <a:lnTo>
                    <a:pt x="4016" y="15017"/>
                  </a:lnTo>
                  <a:lnTo>
                    <a:pt x="3813" y="15287"/>
                  </a:lnTo>
                  <a:lnTo>
                    <a:pt x="3611" y="15523"/>
                  </a:lnTo>
                  <a:lnTo>
                    <a:pt x="3375" y="15726"/>
                  </a:lnTo>
                  <a:lnTo>
                    <a:pt x="3138" y="15861"/>
                  </a:lnTo>
                  <a:lnTo>
                    <a:pt x="2902" y="15962"/>
                  </a:lnTo>
                  <a:lnTo>
                    <a:pt x="2666" y="16030"/>
                  </a:lnTo>
                  <a:lnTo>
                    <a:pt x="2430" y="16030"/>
                  </a:lnTo>
                  <a:lnTo>
                    <a:pt x="2227" y="15996"/>
                  </a:lnTo>
                  <a:lnTo>
                    <a:pt x="2025" y="15928"/>
                  </a:lnTo>
                  <a:lnTo>
                    <a:pt x="1822" y="15827"/>
                  </a:lnTo>
                  <a:lnTo>
                    <a:pt x="1654" y="15658"/>
                  </a:lnTo>
                  <a:lnTo>
                    <a:pt x="1485" y="15490"/>
                  </a:lnTo>
                  <a:lnTo>
                    <a:pt x="1316" y="15287"/>
                  </a:lnTo>
                  <a:lnTo>
                    <a:pt x="1181" y="15017"/>
                  </a:lnTo>
                  <a:lnTo>
                    <a:pt x="1046" y="14747"/>
                  </a:lnTo>
                  <a:lnTo>
                    <a:pt x="945" y="14444"/>
                  </a:lnTo>
                  <a:lnTo>
                    <a:pt x="911" y="14174"/>
                  </a:lnTo>
                  <a:lnTo>
                    <a:pt x="911" y="13937"/>
                  </a:lnTo>
                  <a:lnTo>
                    <a:pt x="945" y="13701"/>
                  </a:lnTo>
                  <a:lnTo>
                    <a:pt x="979" y="13499"/>
                  </a:lnTo>
                  <a:lnTo>
                    <a:pt x="1080" y="13262"/>
                  </a:lnTo>
                  <a:lnTo>
                    <a:pt x="1283" y="12858"/>
                  </a:lnTo>
                  <a:lnTo>
                    <a:pt x="1552" y="12284"/>
                  </a:lnTo>
                  <a:lnTo>
                    <a:pt x="1654" y="12014"/>
                  </a:lnTo>
                  <a:lnTo>
                    <a:pt x="1721" y="11676"/>
                  </a:lnTo>
                  <a:lnTo>
                    <a:pt x="1721" y="11305"/>
                  </a:lnTo>
                  <a:lnTo>
                    <a:pt x="1687" y="10934"/>
                  </a:lnTo>
                  <a:lnTo>
                    <a:pt x="1586" y="10495"/>
                  </a:lnTo>
                  <a:lnTo>
                    <a:pt x="1384" y="10023"/>
                  </a:lnTo>
                  <a:lnTo>
                    <a:pt x="1148" y="9551"/>
                  </a:lnTo>
                  <a:lnTo>
                    <a:pt x="945" y="9044"/>
                  </a:lnTo>
                  <a:lnTo>
                    <a:pt x="776" y="8504"/>
                  </a:lnTo>
                  <a:lnTo>
                    <a:pt x="641" y="7931"/>
                  </a:lnTo>
                  <a:lnTo>
                    <a:pt x="506" y="7323"/>
                  </a:lnTo>
                  <a:lnTo>
                    <a:pt x="371" y="6716"/>
                  </a:lnTo>
                  <a:lnTo>
                    <a:pt x="304" y="6142"/>
                  </a:lnTo>
                  <a:lnTo>
                    <a:pt x="270" y="5535"/>
                  </a:lnTo>
                  <a:lnTo>
                    <a:pt x="236" y="4928"/>
                  </a:lnTo>
                  <a:lnTo>
                    <a:pt x="270" y="4354"/>
                  </a:lnTo>
                  <a:lnTo>
                    <a:pt x="338" y="3780"/>
                  </a:lnTo>
                  <a:lnTo>
                    <a:pt x="439" y="3274"/>
                  </a:lnTo>
                  <a:lnTo>
                    <a:pt x="608" y="2802"/>
                  </a:lnTo>
                  <a:lnTo>
                    <a:pt x="810" y="2363"/>
                  </a:lnTo>
                  <a:lnTo>
                    <a:pt x="1046" y="1958"/>
                  </a:lnTo>
                  <a:lnTo>
                    <a:pt x="1181" y="1789"/>
                  </a:lnTo>
                  <a:lnTo>
                    <a:pt x="1350" y="1654"/>
                  </a:lnTo>
                  <a:lnTo>
                    <a:pt x="1755" y="1283"/>
                  </a:lnTo>
                  <a:lnTo>
                    <a:pt x="2092" y="1013"/>
                  </a:lnTo>
                  <a:lnTo>
                    <a:pt x="2396" y="844"/>
                  </a:lnTo>
                  <a:lnTo>
                    <a:pt x="2666" y="709"/>
                  </a:lnTo>
                  <a:lnTo>
                    <a:pt x="2869" y="608"/>
                  </a:lnTo>
                  <a:lnTo>
                    <a:pt x="3071" y="574"/>
                  </a:lnTo>
                  <a:lnTo>
                    <a:pt x="3408" y="541"/>
                  </a:lnTo>
                  <a:lnTo>
                    <a:pt x="3813" y="541"/>
                  </a:lnTo>
                  <a:lnTo>
                    <a:pt x="3948" y="507"/>
                  </a:lnTo>
                  <a:lnTo>
                    <a:pt x="4151" y="439"/>
                  </a:lnTo>
                  <a:lnTo>
                    <a:pt x="4657" y="305"/>
                  </a:lnTo>
                  <a:lnTo>
                    <a:pt x="5129" y="271"/>
                  </a:lnTo>
                  <a:close/>
                  <a:moveTo>
                    <a:pt x="5332" y="1"/>
                  </a:moveTo>
                  <a:lnTo>
                    <a:pt x="4927" y="35"/>
                  </a:lnTo>
                  <a:lnTo>
                    <a:pt x="4488" y="102"/>
                  </a:lnTo>
                  <a:lnTo>
                    <a:pt x="4050" y="237"/>
                  </a:lnTo>
                  <a:lnTo>
                    <a:pt x="3780" y="271"/>
                  </a:lnTo>
                  <a:lnTo>
                    <a:pt x="3510" y="305"/>
                  </a:lnTo>
                  <a:lnTo>
                    <a:pt x="3105" y="305"/>
                  </a:lnTo>
                  <a:lnTo>
                    <a:pt x="2902" y="338"/>
                  </a:lnTo>
                  <a:lnTo>
                    <a:pt x="2666" y="439"/>
                  </a:lnTo>
                  <a:lnTo>
                    <a:pt x="2362" y="574"/>
                  </a:lnTo>
                  <a:lnTo>
                    <a:pt x="2025" y="777"/>
                  </a:lnTo>
                  <a:lnTo>
                    <a:pt x="1620" y="1081"/>
                  </a:lnTo>
                  <a:lnTo>
                    <a:pt x="1181" y="1452"/>
                  </a:lnTo>
                  <a:lnTo>
                    <a:pt x="1013" y="1621"/>
                  </a:lnTo>
                  <a:lnTo>
                    <a:pt x="844" y="1789"/>
                  </a:lnTo>
                  <a:lnTo>
                    <a:pt x="608" y="2194"/>
                  </a:lnTo>
                  <a:lnTo>
                    <a:pt x="371" y="2667"/>
                  </a:lnTo>
                  <a:lnTo>
                    <a:pt x="203" y="3173"/>
                  </a:lnTo>
                  <a:lnTo>
                    <a:pt x="101" y="3713"/>
                  </a:lnTo>
                  <a:lnTo>
                    <a:pt x="34" y="4253"/>
                  </a:lnTo>
                  <a:lnTo>
                    <a:pt x="0" y="4860"/>
                  </a:lnTo>
                  <a:lnTo>
                    <a:pt x="0" y="5467"/>
                  </a:lnTo>
                  <a:lnTo>
                    <a:pt x="34" y="6109"/>
                  </a:lnTo>
                  <a:lnTo>
                    <a:pt x="135" y="6716"/>
                  </a:lnTo>
                  <a:lnTo>
                    <a:pt x="236" y="7323"/>
                  </a:lnTo>
                  <a:lnTo>
                    <a:pt x="371" y="7965"/>
                  </a:lnTo>
                  <a:lnTo>
                    <a:pt x="540" y="8538"/>
                  </a:lnTo>
                  <a:lnTo>
                    <a:pt x="709" y="9112"/>
                  </a:lnTo>
                  <a:lnTo>
                    <a:pt x="911" y="9618"/>
                  </a:lnTo>
                  <a:lnTo>
                    <a:pt x="1148" y="10124"/>
                  </a:lnTo>
                  <a:lnTo>
                    <a:pt x="1350" y="10563"/>
                  </a:lnTo>
                  <a:lnTo>
                    <a:pt x="1451" y="10968"/>
                  </a:lnTo>
                  <a:lnTo>
                    <a:pt x="1485" y="11305"/>
                  </a:lnTo>
                  <a:lnTo>
                    <a:pt x="1451" y="11643"/>
                  </a:lnTo>
                  <a:lnTo>
                    <a:pt x="1417" y="11946"/>
                  </a:lnTo>
                  <a:lnTo>
                    <a:pt x="1316" y="12216"/>
                  </a:lnTo>
                  <a:lnTo>
                    <a:pt x="1080" y="12723"/>
                  </a:lnTo>
                  <a:lnTo>
                    <a:pt x="844" y="13195"/>
                  </a:lnTo>
                  <a:lnTo>
                    <a:pt x="776" y="13431"/>
                  </a:lnTo>
                  <a:lnTo>
                    <a:pt x="709" y="13667"/>
                  </a:lnTo>
                  <a:lnTo>
                    <a:pt x="675" y="13937"/>
                  </a:lnTo>
                  <a:lnTo>
                    <a:pt x="675" y="14207"/>
                  </a:lnTo>
                  <a:lnTo>
                    <a:pt x="709" y="14511"/>
                  </a:lnTo>
                  <a:lnTo>
                    <a:pt x="810" y="14815"/>
                  </a:lnTo>
                  <a:lnTo>
                    <a:pt x="945" y="15152"/>
                  </a:lnTo>
                  <a:lnTo>
                    <a:pt x="1114" y="15422"/>
                  </a:lnTo>
                  <a:lnTo>
                    <a:pt x="1316" y="15658"/>
                  </a:lnTo>
                  <a:lnTo>
                    <a:pt x="1485" y="15861"/>
                  </a:lnTo>
                  <a:lnTo>
                    <a:pt x="1721" y="16030"/>
                  </a:lnTo>
                  <a:lnTo>
                    <a:pt x="1924" y="16164"/>
                  </a:lnTo>
                  <a:lnTo>
                    <a:pt x="2160" y="16232"/>
                  </a:lnTo>
                  <a:lnTo>
                    <a:pt x="2430" y="16266"/>
                  </a:lnTo>
                  <a:lnTo>
                    <a:pt x="2767" y="16266"/>
                  </a:lnTo>
                  <a:lnTo>
                    <a:pt x="3037" y="16198"/>
                  </a:lnTo>
                  <a:lnTo>
                    <a:pt x="3273" y="16063"/>
                  </a:lnTo>
                  <a:lnTo>
                    <a:pt x="3543" y="15895"/>
                  </a:lnTo>
                  <a:lnTo>
                    <a:pt x="3780" y="15692"/>
                  </a:lnTo>
                  <a:lnTo>
                    <a:pt x="4016" y="15422"/>
                  </a:lnTo>
                  <a:lnTo>
                    <a:pt x="4218" y="15152"/>
                  </a:lnTo>
                  <a:lnTo>
                    <a:pt x="4421" y="14815"/>
                  </a:lnTo>
                  <a:lnTo>
                    <a:pt x="4758" y="14072"/>
                  </a:lnTo>
                  <a:lnTo>
                    <a:pt x="4961" y="13634"/>
                  </a:lnTo>
                  <a:lnTo>
                    <a:pt x="5129" y="13161"/>
                  </a:lnTo>
                  <a:lnTo>
                    <a:pt x="5298" y="12655"/>
                  </a:lnTo>
                  <a:lnTo>
                    <a:pt x="5433" y="12115"/>
                  </a:lnTo>
                  <a:lnTo>
                    <a:pt x="5568" y="11541"/>
                  </a:lnTo>
                  <a:lnTo>
                    <a:pt x="5669" y="10968"/>
                  </a:lnTo>
                  <a:lnTo>
                    <a:pt x="5737" y="10360"/>
                  </a:lnTo>
                  <a:lnTo>
                    <a:pt x="5771" y="9719"/>
                  </a:lnTo>
                  <a:lnTo>
                    <a:pt x="5804" y="9078"/>
                  </a:lnTo>
                  <a:lnTo>
                    <a:pt x="5771" y="8437"/>
                  </a:lnTo>
                  <a:lnTo>
                    <a:pt x="5703" y="7796"/>
                  </a:lnTo>
                  <a:lnTo>
                    <a:pt x="5568" y="7121"/>
                  </a:lnTo>
                  <a:lnTo>
                    <a:pt x="5399" y="6480"/>
                  </a:lnTo>
                  <a:lnTo>
                    <a:pt x="5163" y="5805"/>
                  </a:lnTo>
                  <a:lnTo>
                    <a:pt x="5028" y="5366"/>
                  </a:lnTo>
                  <a:lnTo>
                    <a:pt x="4893" y="4928"/>
                  </a:lnTo>
                  <a:lnTo>
                    <a:pt x="4792" y="4523"/>
                  </a:lnTo>
                  <a:lnTo>
                    <a:pt x="4724" y="4151"/>
                  </a:lnTo>
                  <a:lnTo>
                    <a:pt x="9111" y="13060"/>
                  </a:lnTo>
                  <a:lnTo>
                    <a:pt x="9145" y="13094"/>
                  </a:lnTo>
                  <a:lnTo>
                    <a:pt x="9179" y="13127"/>
                  </a:lnTo>
                  <a:lnTo>
                    <a:pt x="9246" y="13127"/>
                  </a:lnTo>
                  <a:lnTo>
                    <a:pt x="9314" y="13094"/>
                  </a:lnTo>
                  <a:lnTo>
                    <a:pt x="9482" y="12858"/>
                  </a:lnTo>
                  <a:lnTo>
                    <a:pt x="9921" y="12284"/>
                  </a:lnTo>
                  <a:lnTo>
                    <a:pt x="10191" y="11879"/>
                  </a:lnTo>
                  <a:lnTo>
                    <a:pt x="10495" y="11406"/>
                  </a:lnTo>
                  <a:lnTo>
                    <a:pt x="10765" y="10867"/>
                  </a:lnTo>
                  <a:lnTo>
                    <a:pt x="11035" y="10259"/>
                  </a:lnTo>
                  <a:lnTo>
                    <a:pt x="11271" y="9584"/>
                  </a:lnTo>
                  <a:lnTo>
                    <a:pt x="11473" y="8909"/>
                  </a:lnTo>
                  <a:lnTo>
                    <a:pt x="11608" y="8167"/>
                  </a:lnTo>
                  <a:lnTo>
                    <a:pt x="11642" y="7796"/>
                  </a:lnTo>
                  <a:lnTo>
                    <a:pt x="11642" y="7391"/>
                  </a:lnTo>
                  <a:lnTo>
                    <a:pt x="11642" y="7020"/>
                  </a:lnTo>
                  <a:lnTo>
                    <a:pt x="11608" y="6615"/>
                  </a:lnTo>
                  <a:lnTo>
                    <a:pt x="11541" y="6210"/>
                  </a:lnTo>
                  <a:lnTo>
                    <a:pt x="11440" y="5805"/>
                  </a:lnTo>
                  <a:lnTo>
                    <a:pt x="11338" y="5400"/>
                  </a:lnTo>
                  <a:lnTo>
                    <a:pt x="11170" y="4995"/>
                  </a:lnTo>
                  <a:lnTo>
                    <a:pt x="10967" y="4590"/>
                  </a:lnTo>
                  <a:lnTo>
                    <a:pt x="10731" y="4185"/>
                  </a:lnTo>
                  <a:lnTo>
                    <a:pt x="10326" y="3578"/>
                  </a:lnTo>
                  <a:lnTo>
                    <a:pt x="9955" y="3004"/>
                  </a:lnTo>
                  <a:lnTo>
                    <a:pt x="9550" y="2498"/>
                  </a:lnTo>
                  <a:lnTo>
                    <a:pt x="9145" y="2025"/>
                  </a:lnTo>
                  <a:lnTo>
                    <a:pt x="8740" y="1587"/>
                  </a:lnTo>
                  <a:lnTo>
                    <a:pt x="8301" y="1216"/>
                  </a:lnTo>
                  <a:lnTo>
                    <a:pt x="7896" y="912"/>
                  </a:lnTo>
                  <a:lnTo>
                    <a:pt x="7458" y="642"/>
                  </a:lnTo>
                  <a:lnTo>
                    <a:pt x="7053" y="406"/>
                  </a:lnTo>
                  <a:lnTo>
                    <a:pt x="6614" y="237"/>
                  </a:lnTo>
                  <a:lnTo>
                    <a:pt x="6209" y="102"/>
                  </a:lnTo>
                  <a:lnTo>
                    <a:pt x="5771" y="35"/>
                  </a:lnTo>
                  <a:lnTo>
                    <a:pt x="5332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1582850" y="2131125"/>
              <a:ext cx="26175" cy="86925"/>
            </a:xfrm>
            <a:custGeom>
              <a:avLst/>
              <a:gdLst/>
              <a:ahLst/>
              <a:cxnLst/>
              <a:rect l="l" t="t" r="r" b="b"/>
              <a:pathLst>
                <a:path w="1047" h="3477" extrusionOk="0">
                  <a:moveTo>
                    <a:pt x="911" y="1"/>
                  </a:moveTo>
                  <a:lnTo>
                    <a:pt x="844" y="35"/>
                  </a:lnTo>
                  <a:lnTo>
                    <a:pt x="810" y="102"/>
                  </a:lnTo>
                  <a:lnTo>
                    <a:pt x="776" y="507"/>
                  </a:lnTo>
                  <a:lnTo>
                    <a:pt x="742" y="946"/>
                  </a:lnTo>
                  <a:lnTo>
                    <a:pt x="709" y="1452"/>
                  </a:lnTo>
                  <a:lnTo>
                    <a:pt x="607" y="1958"/>
                  </a:lnTo>
                  <a:lnTo>
                    <a:pt x="472" y="2498"/>
                  </a:lnTo>
                  <a:lnTo>
                    <a:pt x="371" y="2734"/>
                  </a:lnTo>
                  <a:lnTo>
                    <a:pt x="270" y="2937"/>
                  </a:lnTo>
                  <a:lnTo>
                    <a:pt x="169" y="3105"/>
                  </a:lnTo>
                  <a:lnTo>
                    <a:pt x="34" y="3274"/>
                  </a:lnTo>
                  <a:lnTo>
                    <a:pt x="0" y="3342"/>
                  </a:lnTo>
                  <a:lnTo>
                    <a:pt x="0" y="3443"/>
                  </a:lnTo>
                  <a:lnTo>
                    <a:pt x="68" y="3477"/>
                  </a:lnTo>
                  <a:lnTo>
                    <a:pt x="101" y="3477"/>
                  </a:lnTo>
                  <a:lnTo>
                    <a:pt x="202" y="3443"/>
                  </a:lnTo>
                  <a:lnTo>
                    <a:pt x="337" y="3274"/>
                  </a:lnTo>
                  <a:lnTo>
                    <a:pt x="472" y="3072"/>
                  </a:lnTo>
                  <a:lnTo>
                    <a:pt x="574" y="2869"/>
                  </a:lnTo>
                  <a:lnTo>
                    <a:pt x="675" y="2599"/>
                  </a:lnTo>
                  <a:lnTo>
                    <a:pt x="844" y="2093"/>
                  </a:lnTo>
                  <a:lnTo>
                    <a:pt x="945" y="1519"/>
                  </a:lnTo>
                  <a:lnTo>
                    <a:pt x="1012" y="1013"/>
                  </a:lnTo>
                  <a:lnTo>
                    <a:pt x="1046" y="575"/>
                  </a:lnTo>
                  <a:lnTo>
                    <a:pt x="1046" y="102"/>
                  </a:lnTo>
                  <a:lnTo>
                    <a:pt x="1012" y="35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548250" y="2021475"/>
              <a:ext cx="15200" cy="103775"/>
            </a:xfrm>
            <a:custGeom>
              <a:avLst/>
              <a:gdLst/>
              <a:ahLst/>
              <a:cxnLst/>
              <a:rect l="l" t="t" r="r" b="b"/>
              <a:pathLst>
                <a:path w="608" h="4151" extrusionOk="0">
                  <a:moveTo>
                    <a:pt x="68" y="0"/>
                  </a:moveTo>
                  <a:lnTo>
                    <a:pt x="0" y="68"/>
                  </a:lnTo>
                  <a:lnTo>
                    <a:pt x="0" y="169"/>
                  </a:lnTo>
                  <a:lnTo>
                    <a:pt x="102" y="540"/>
                  </a:lnTo>
                  <a:lnTo>
                    <a:pt x="203" y="945"/>
                  </a:lnTo>
                  <a:lnTo>
                    <a:pt x="304" y="1451"/>
                  </a:lnTo>
                  <a:lnTo>
                    <a:pt x="338" y="2025"/>
                  </a:lnTo>
                  <a:lnTo>
                    <a:pt x="372" y="2328"/>
                  </a:lnTo>
                  <a:lnTo>
                    <a:pt x="338" y="2666"/>
                  </a:lnTo>
                  <a:lnTo>
                    <a:pt x="304" y="3003"/>
                  </a:lnTo>
                  <a:lnTo>
                    <a:pt x="237" y="3341"/>
                  </a:lnTo>
                  <a:lnTo>
                    <a:pt x="135" y="3644"/>
                  </a:lnTo>
                  <a:lnTo>
                    <a:pt x="0" y="3982"/>
                  </a:lnTo>
                  <a:lnTo>
                    <a:pt x="0" y="4083"/>
                  </a:lnTo>
                  <a:lnTo>
                    <a:pt x="68" y="4151"/>
                  </a:lnTo>
                  <a:lnTo>
                    <a:pt x="169" y="4151"/>
                  </a:lnTo>
                  <a:lnTo>
                    <a:pt x="237" y="4083"/>
                  </a:lnTo>
                  <a:lnTo>
                    <a:pt x="372" y="3746"/>
                  </a:lnTo>
                  <a:lnTo>
                    <a:pt x="473" y="3408"/>
                  </a:lnTo>
                  <a:lnTo>
                    <a:pt x="540" y="3071"/>
                  </a:lnTo>
                  <a:lnTo>
                    <a:pt x="574" y="2700"/>
                  </a:lnTo>
                  <a:lnTo>
                    <a:pt x="608" y="2362"/>
                  </a:lnTo>
                  <a:lnTo>
                    <a:pt x="608" y="2058"/>
                  </a:lnTo>
                  <a:lnTo>
                    <a:pt x="540" y="1451"/>
                  </a:lnTo>
                  <a:lnTo>
                    <a:pt x="473" y="911"/>
                  </a:lnTo>
                  <a:lnTo>
                    <a:pt x="372" y="472"/>
                  </a:lnTo>
                  <a:lnTo>
                    <a:pt x="237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1721200" y="1947225"/>
              <a:ext cx="32925" cy="64975"/>
            </a:xfrm>
            <a:custGeom>
              <a:avLst/>
              <a:gdLst/>
              <a:ahLst/>
              <a:cxnLst/>
              <a:rect l="l" t="t" r="r" b="b"/>
              <a:pathLst>
                <a:path w="1317" h="2599" extrusionOk="0">
                  <a:moveTo>
                    <a:pt x="675" y="1"/>
                  </a:moveTo>
                  <a:lnTo>
                    <a:pt x="574" y="34"/>
                  </a:lnTo>
                  <a:lnTo>
                    <a:pt x="405" y="169"/>
                  </a:lnTo>
                  <a:lnTo>
                    <a:pt x="236" y="304"/>
                  </a:lnTo>
                  <a:lnTo>
                    <a:pt x="101" y="473"/>
                  </a:lnTo>
                  <a:lnTo>
                    <a:pt x="0" y="642"/>
                  </a:lnTo>
                  <a:lnTo>
                    <a:pt x="675" y="2599"/>
                  </a:lnTo>
                  <a:lnTo>
                    <a:pt x="844" y="2363"/>
                  </a:lnTo>
                  <a:lnTo>
                    <a:pt x="979" y="2059"/>
                  </a:lnTo>
                  <a:lnTo>
                    <a:pt x="1114" y="1755"/>
                  </a:lnTo>
                  <a:lnTo>
                    <a:pt x="1249" y="1350"/>
                  </a:lnTo>
                  <a:lnTo>
                    <a:pt x="1316" y="979"/>
                  </a:lnTo>
                  <a:lnTo>
                    <a:pt x="1316" y="777"/>
                  </a:lnTo>
                  <a:lnTo>
                    <a:pt x="1316" y="608"/>
                  </a:lnTo>
                  <a:lnTo>
                    <a:pt x="1249" y="439"/>
                  </a:lnTo>
                  <a:lnTo>
                    <a:pt x="1181" y="270"/>
                  </a:lnTo>
                  <a:lnTo>
                    <a:pt x="1080" y="136"/>
                  </a:lnTo>
                  <a:lnTo>
                    <a:pt x="979" y="6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1721200" y="1947225"/>
              <a:ext cx="32925" cy="64975"/>
            </a:xfrm>
            <a:custGeom>
              <a:avLst/>
              <a:gdLst/>
              <a:ahLst/>
              <a:cxnLst/>
              <a:rect l="l" t="t" r="r" b="b"/>
              <a:pathLst>
                <a:path w="1317" h="2599" fill="none" extrusionOk="0">
                  <a:moveTo>
                    <a:pt x="0" y="642"/>
                  </a:moveTo>
                  <a:lnTo>
                    <a:pt x="0" y="642"/>
                  </a:lnTo>
                  <a:lnTo>
                    <a:pt x="101" y="473"/>
                  </a:lnTo>
                  <a:lnTo>
                    <a:pt x="236" y="304"/>
                  </a:lnTo>
                  <a:lnTo>
                    <a:pt x="405" y="169"/>
                  </a:lnTo>
                  <a:lnTo>
                    <a:pt x="574" y="34"/>
                  </a:lnTo>
                  <a:lnTo>
                    <a:pt x="675" y="1"/>
                  </a:lnTo>
                  <a:lnTo>
                    <a:pt x="776" y="1"/>
                  </a:lnTo>
                  <a:lnTo>
                    <a:pt x="878" y="1"/>
                  </a:lnTo>
                  <a:lnTo>
                    <a:pt x="979" y="68"/>
                  </a:lnTo>
                  <a:lnTo>
                    <a:pt x="1080" y="136"/>
                  </a:lnTo>
                  <a:lnTo>
                    <a:pt x="1181" y="270"/>
                  </a:lnTo>
                  <a:lnTo>
                    <a:pt x="1181" y="270"/>
                  </a:lnTo>
                  <a:lnTo>
                    <a:pt x="1249" y="439"/>
                  </a:lnTo>
                  <a:lnTo>
                    <a:pt x="1316" y="608"/>
                  </a:lnTo>
                  <a:lnTo>
                    <a:pt x="1316" y="777"/>
                  </a:lnTo>
                  <a:lnTo>
                    <a:pt x="1316" y="979"/>
                  </a:lnTo>
                  <a:lnTo>
                    <a:pt x="1249" y="1350"/>
                  </a:lnTo>
                  <a:lnTo>
                    <a:pt x="1114" y="1755"/>
                  </a:lnTo>
                  <a:lnTo>
                    <a:pt x="979" y="2059"/>
                  </a:lnTo>
                  <a:lnTo>
                    <a:pt x="844" y="2363"/>
                  </a:lnTo>
                  <a:lnTo>
                    <a:pt x="675" y="25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1717825" y="1943850"/>
              <a:ext cx="39675" cy="71725"/>
            </a:xfrm>
            <a:custGeom>
              <a:avLst/>
              <a:gdLst/>
              <a:ahLst/>
              <a:cxnLst/>
              <a:rect l="l" t="t" r="r" b="b"/>
              <a:pathLst>
                <a:path w="1587" h="2869" extrusionOk="0">
                  <a:moveTo>
                    <a:pt x="878" y="1"/>
                  </a:moveTo>
                  <a:lnTo>
                    <a:pt x="709" y="34"/>
                  </a:lnTo>
                  <a:lnTo>
                    <a:pt x="574" y="102"/>
                  </a:lnTo>
                  <a:lnTo>
                    <a:pt x="405" y="203"/>
                  </a:lnTo>
                  <a:lnTo>
                    <a:pt x="304" y="338"/>
                  </a:lnTo>
                  <a:lnTo>
                    <a:pt x="101" y="574"/>
                  </a:lnTo>
                  <a:lnTo>
                    <a:pt x="34" y="709"/>
                  </a:lnTo>
                  <a:lnTo>
                    <a:pt x="0" y="810"/>
                  </a:lnTo>
                  <a:lnTo>
                    <a:pt x="68" y="878"/>
                  </a:lnTo>
                  <a:lnTo>
                    <a:pt x="169" y="912"/>
                  </a:lnTo>
                  <a:lnTo>
                    <a:pt x="236" y="844"/>
                  </a:lnTo>
                  <a:lnTo>
                    <a:pt x="338" y="675"/>
                  </a:lnTo>
                  <a:lnTo>
                    <a:pt x="506" y="473"/>
                  </a:lnTo>
                  <a:lnTo>
                    <a:pt x="675" y="338"/>
                  </a:lnTo>
                  <a:lnTo>
                    <a:pt x="776" y="271"/>
                  </a:lnTo>
                  <a:lnTo>
                    <a:pt x="878" y="237"/>
                  </a:lnTo>
                  <a:lnTo>
                    <a:pt x="979" y="271"/>
                  </a:lnTo>
                  <a:lnTo>
                    <a:pt x="1046" y="304"/>
                  </a:lnTo>
                  <a:lnTo>
                    <a:pt x="1114" y="372"/>
                  </a:lnTo>
                  <a:lnTo>
                    <a:pt x="1215" y="473"/>
                  </a:lnTo>
                  <a:lnTo>
                    <a:pt x="1282" y="608"/>
                  </a:lnTo>
                  <a:lnTo>
                    <a:pt x="1316" y="777"/>
                  </a:lnTo>
                  <a:lnTo>
                    <a:pt x="1350" y="945"/>
                  </a:lnTo>
                  <a:lnTo>
                    <a:pt x="1316" y="1114"/>
                  </a:lnTo>
                  <a:lnTo>
                    <a:pt x="1249" y="1485"/>
                  </a:lnTo>
                  <a:lnTo>
                    <a:pt x="1148" y="1823"/>
                  </a:lnTo>
                  <a:lnTo>
                    <a:pt x="1013" y="2160"/>
                  </a:lnTo>
                  <a:lnTo>
                    <a:pt x="878" y="2430"/>
                  </a:lnTo>
                  <a:lnTo>
                    <a:pt x="709" y="2666"/>
                  </a:lnTo>
                  <a:lnTo>
                    <a:pt x="709" y="2768"/>
                  </a:lnTo>
                  <a:lnTo>
                    <a:pt x="743" y="2835"/>
                  </a:lnTo>
                  <a:lnTo>
                    <a:pt x="810" y="2869"/>
                  </a:lnTo>
                  <a:lnTo>
                    <a:pt x="878" y="2835"/>
                  </a:lnTo>
                  <a:lnTo>
                    <a:pt x="911" y="2801"/>
                  </a:lnTo>
                  <a:lnTo>
                    <a:pt x="1080" y="2498"/>
                  </a:lnTo>
                  <a:lnTo>
                    <a:pt x="1249" y="2228"/>
                  </a:lnTo>
                  <a:lnTo>
                    <a:pt x="1384" y="1857"/>
                  </a:lnTo>
                  <a:lnTo>
                    <a:pt x="1519" y="1485"/>
                  </a:lnTo>
                  <a:lnTo>
                    <a:pt x="1586" y="1080"/>
                  </a:lnTo>
                  <a:lnTo>
                    <a:pt x="1586" y="878"/>
                  </a:lnTo>
                  <a:lnTo>
                    <a:pt x="1552" y="709"/>
                  </a:lnTo>
                  <a:lnTo>
                    <a:pt x="1485" y="507"/>
                  </a:lnTo>
                  <a:lnTo>
                    <a:pt x="1417" y="338"/>
                  </a:lnTo>
                  <a:lnTo>
                    <a:pt x="1282" y="203"/>
                  </a:lnTo>
                  <a:lnTo>
                    <a:pt x="1181" y="68"/>
                  </a:lnTo>
                  <a:lnTo>
                    <a:pt x="1013" y="34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1620800" y="2017250"/>
              <a:ext cx="138375" cy="191525"/>
            </a:xfrm>
            <a:custGeom>
              <a:avLst/>
              <a:gdLst/>
              <a:ahLst/>
              <a:cxnLst/>
              <a:rect l="l" t="t" r="r" b="b"/>
              <a:pathLst>
                <a:path w="5535" h="7661" extrusionOk="0">
                  <a:moveTo>
                    <a:pt x="4252" y="0"/>
                  </a:moveTo>
                  <a:lnTo>
                    <a:pt x="270" y="2194"/>
                  </a:lnTo>
                  <a:lnTo>
                    <a:pt x="338" y="2700"/>
                  </a:lnTo>
                  <a:lnTo>
                    <a:pt x="372" y="3206"/>
                  </a:lnTo>
                  <a:lnTo>
                    <a:pt x="405" y="4117"/>
                  </a:lnTo>
                  <a:lnTo>
                    <a:pt x="372" y="4927"/>
                  </a:lnTo>
                  <a:lnTo>
                    <a:pt x="270" y="5636"/>
                  </a:lnTo>
                  <a:lnTo>
                    <a:pt x="203" y="6209"/>
                  </a:lnTo>
                  <a:lnTo>
                    <a:pt x="102" y="6648"/>
                  </a:lnTo>
                  <a:lnTo>
                    <a:pt x="1" y="7019"/>
                  </a:lnTo>
                  <a:lnTo>
                    <a:pt x="169" y="7154"/>
                  </a:lnTo>
                  <a:lnTo>
                    <a:pt x="372" y="7255"/>
                  </a:lnTo>
                  <a:lnTo>
                    <a:pt x="675" y="7390"/>
                  </a:lnTo>
                  <a:lnTo>
                    <a:pt x="1047" y="7525"/>
                  </a:lnTo>
                  <a:lnTo>
                    <a:pt x="1553" y="7627"/>
                  </a:lnTo>
                  <a:lnTo>
                    <a:pt x="2126" y="7660"/>
                  </a:lnTo>
                  <a:lnTo>
                    <a:pt x="2464" y="7627"/>
                  </a:lnTo>
                  <a:lnTo>
                    <a:pt x="2801" y="7593"/>
                  </a:lnTo>
                  <a:lnTo>
                    <a:pt x="3510" y="7492"/>
                  </a:lnTo>
                  <a:lnTo>
                    <a:pt x="4084" y="7323"/>
                  </a:lnTo>
                  <a:lnTo>
                    <a:pt x="4556" y="7120"/>
                  </a:lnTo>
                  <a:lnTo>
                    <a:pt x="4927" y="6918"/>
                  </a:lnTo>
                  <a:lnTo>
                    <a:pt x="5197" y="6716"/>
                  </a:lnTo>
                  <a:lnTo>
                    <a:pt x="5400" y="6581"/>
                  </a:lnTo>
                  <a:lnTo>
                    <a:pt x="5535" y="6412"/>
                  </a:lnTo>
                  <a:lnTo>
                    <a:pt x="5433" y="6007"/>
                  </a:lnTo>
                  <a:lnTo>
                    <a:pt x="5130" y="4758"/>
                  </a:lnTo>
                  <a:lnTo>
                    <a:pt x="4725" y="2734"/>
                  </a:lnTo>
                  <a:lnTo>
                    <a:pt x="4489" y="1451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1620800" y="2017250"/>
              <a:ext cx="138375" cy="191525"/>
            </a:xfrm>
            <a:custGeom>
              <a:avLst/>
              <a:gdLst/>
              <a:ahLst/>
              <a:cxnLst/>
              <a:rect l="l" t="t" r="r" b="b"/>
              <a:pathLst>
                <a:path w="5535" h="7661" fill="none" extrusionOk="0">
                  <a:moveTo>
                    <a:pt x="4252" y="0"/>
                  </a:moveTo>
                  <a:lnTo>
                    <a:pt x="4252" y="0"/>
                  </a:lnTo>
                  <a:lnTo>
                    <a:pt x="4489" y="1451"/>
                  </a:lnTo>
                  <a:lnTo>
                    <a:pt x="4725" y="2734"/>
                  </a:lnTo>
                  <a:lnTo>
                    <a:pt x="5130" y="4758"/>
                  </a:lnTo>
                  <a:lnTo>
                    <a:pt x="5433" y="6007"/>
                  </a:lnTo>
                  <a:lnTo>
                    <a:pt x="5535" y="6412"/>
                  </a:lnTo>
                  <a:lnTo>
                    <a:pt x="5535" y="6412"/>
                  </a:lnTo>
                  <a:lnTo>
                    <a:pt x="5400" y="6581"/>
                  </a:lnTo>
                  <a:lnTo>
                    <a:pt x="5197" y="6716"/>
                  </a:lnTo>
                  <a:lnTo>
                    <a:pt x="4927" y="6918"/>
                  </a:lnTo>
                  <a:lnTo>
                    <a:pt x="4556" y="7120"/>
                  </a:lnTo>
                  <a:lnTo>
                    <a:pt x="4084" y="7323"/>
                  </a:lnTo>
                  <a:lnTo>
                    <a:pt x="3510" y="7492"/>
                  </a:lnTo>
                  <a:lnTo>
                    <a:pt x="2801" y="7593"/>
                  </a:lnTo>
                  <a:lnTo>
                    <a:pt x="2801" y="7593"/>
                  </a:lnTo>
                  <a:lnTo>
                    <a:pt x="2464" y="7627"/>
                  </a:lnTo>
                  <a:lnTo>
                    <a:pt x="2126" y="7660"/>
                  </a:lnTo>
                  <a:lnTo>
                    <a:pt x="1553" y="7627"/>
                  </a:lnTo>
                  <a:lnTo>
                    <a:pt x="1047" y="7525"/>
                  </a:lnTo>
                  <a:lnTo>
                    <a:pt x="675" y="7390"/>
                  </a:lnTo>
                  <a:lnTo>
                    <a:pt x="372" y="7255"/>
                  </a:lnTo>
                  <a:lnTo>
                    <a:pt x="169" y="7154"/>
                  </a:lnTo>
                  <a:lnTo>
                    <a:pt x="1" y="7019"/>
                  </a:lnTo>
                  <a:lnTo>
                    <a:pt x="1" y="7019"/>
                  </a:lnTo>
                  <a:lnTo>
                    <a:pt x="102" y="6648"/>
                  </a:lnTo>
                  <a:lnTo>
                    <a:pt x="203" y="6209"/>
                  </a:lnTo>
                  <a:lnTo>
                    <a:pt x="270" y="5636"/>
                  </a:lnTo>
                  <a:lnTo>
                    <a:pt x="372" y="4927"/>
                  </a:lnTo>
                  <a:lnTo>
                    <a:pt x="405" y="4117"/>
                  </a:lnTo>
                  <a:lnTo>
                    <a:pt x="372" y="3206"/>
                  </a:lnTo>
                  <a:lnTo>
                    <a:pt x="338" y="2700"/>
                  </a:lnTo>
                  <a:lnTo>
                    <a:pt x="270" y="2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1617425" y="2013875"/>
              <a:ext cx="144275" cy="197425"/>
            </a:xfrm>
            <a:custGeom>
              <a:avLst/>
              <a:gdLst/>
              <a:ahLst/>
              <a:cxnLst/>
              <a:rect l="l" t="t" r="r" b="b"/>
              <a:pathLst>
                <a:path w="5771" h="7897" extrusionOk="0">
                  <a:moveTo>
                    <a:pt x="4354" y="0"/>
                  </a:moveTo>
                  <a:lnTo>
                    <a:pt x="4286" y="68"/>
                  </a:lnTo>
                  <a:lnTo>
                    <a:pt x="4252" y="135"/>
                  </a:lnTo>
                  <a:lnTo>
                    <a:pt x="4489" y="1485"/>
                  </a:lnTo>
                  <a:lnTo>
                    <a:pt x="4691" y="2666"/>
                  </a:lnTo>
                  <a:lnTo>
                    <a:pt x="5062" y="4590"/>
                  </a:lnTo>
                  <a:lnTo>
                    <a:pt x="5366" y="5872"/>
                  </a:lnTo>
                  <a:lnTo>
                    <a:pt x="5535" y="6513"/>
                  </a:lnTo>
                  <a:lnTo>
                    <a:pt x="5298" y="6749"/>
                  </a:lnTo>
                  <a:lnTo>
                    <a:pt x="5062" y="6884"/>
                  </a:lnTo>
                  <a:lnTo>
                    <a:pt x="4792" y="7053"/>
                  </a:lnTo>
                  <a:lnTo>
                    <a:pt x="4421" y="7222"/>
                  </a:lnTo>
                  <a:lnTo>
                    <a:pt x="4016" y="7390"/>
                  </a:lnTo>
                  <a:lnTo>
                    <a:pt x="3510" y="7525"/>
                  </a:lnTo>
                  <a:lnTo>
                    <a:pt x="2936" y="7627"/>
                  </a:lnTo>
                  <a:lnTo>
                    <a:pt x="2363" y="7660"/>
                  </a:lnTo>
                  <a:lnTo>
                    <a:pt x="1857" y="7660"/>
                  </a:lnTo>
                  <a:lnTo>
                    <a:pt x="1452" y="7593"/>
                  </a:lnTo>
                  <a:lnTo>
                    <a:pt x="1080" y="7492"/>
                  </a:lnTo>
                  <a:lnTo>
                    <a:pt x="777" y="7390"/>
                  </a:lnTo>
                  <a:lnTo>
                    <a:pt x="540" y="7289"/>
                  </a:lnTo>
                  <a:lnTo>
                    <a:pt x="271" y="7120"/>
                  </a:lnTo>
                  <a:lnTo>
                    <a:pt x="405" y="6547"/>
                  </a:lnTo>
                  <a:lnTo>
                    <a:pt x="507" y="6041"/>
                  </a:lnTo>
                  <a:lnTo>
                    <a:pt x="574" y="5467"/>
                  </a:lnTo>
                  <a:lnTo>
                    <a:pt x="642" y="4792"/>
                  </a:lnTo>
                  <a:lnTo>
                    <a:pt x="675" y="4050"/>
                  </a:lnTo>
                  <a:lnTo>
                    <a:pt x="642" y="3206"/>
                  </a:lnTo>
                  <a:lnTo>
                    <a:pt x="540" y="2329"/>
                  </a:lnTo>
                  <a:lnTo>
                    <a:pt x="507" y="2228"/>
                  </a:lnTo>
                  <a:lnTo>
                    <a:pt x="405" y="2194"/>
                  </a:lnTo>
                  <a:lnTo>
                    <a:pt x="304" y="2261"/>
                  </a:lnTo>
                  <a:lnTo>
                    <a:pt x="304" y="2362"/>
                  </a:lnTo>
                  <a:lnTo>
                    <a:pt x="372" y="2835"/>
                  </a:lnTo>
                  <a:lnTo>
                    <a:pt x="405" y="3307"/>
                  </a:lnTo>
                  <a:lnTo>
                    <a:pt x="405" y="4218"/>
                  </a:lnTo>
                  <a:lnTo>
                    <a:pt x="372" y="5028"/>
                  </a:lnTo>
                  <a:lnTo>
                    <a:pt x="304" y="5737"/>
                  </a:lnTo>
                  <a:lnTo>
                    <a:pt x="203" y="6311"/>
                  </a:lnTo>
                  <a:lnTo>
                    <a:pt x="102" y="6749"/>
                  </a:lnTo>
                  <a:lnTo>
                    <a:pt x="1" y="7120"/>
                  </a:lnTo>
                  <a:lnTo>
                    <a:pt x="1" y="7188"/>
                  </a:lnTo>
                  <a:lnTo>
                    <a:pt x="34" y="7255"/>
                  </a:lnTo>
                  <a:lnTo>
                    <a:pt x="203" y="7357"/>
                  </a:lnTo>
                  <a:lnTo>
                    <a:pt x="372" y="7458"/>
                  </a:lnTo>
                  <a:lnTo>
                    <a:pt x="574" y="7593"/>
                  </a:lnTo>
                  <a:lnTo>
                    <a:pt x="878" y="7694"/>
                  </a:lnTo>
                  <a:lnTo>
                    <a:pt x="1249" y="7795"/>
                  </a:lnTo>
                  <a:lnTo>
                    <a:pt x="1688" y="7897"/>
                  </a:lnTo>
                  <a:lnTo>
                    <a:pt x="2565" y="7897"/>
                  </a:lnTo>
                  <a:lnTo>
                    <a:pt x="2970" y="7863"/>
                  </a:lnTo>
                  <a:lnTo>
                    <a:pt x="3645" y="7728"/>
                  </a:lnTo>
                  <a:lnTo>
                    <a:pt x="4252" y="7559"/>
                  </a:lnTo>
                  <a:lnTo>
                    <a:pt x="4725" y="7357"/>
                  </a:lnTo>
                  <a:lnTo>
                    <a:pt x="5096" y="7154"/>
                  </a:lnTo>
                  <a:lnTo>
                    <a:pt x="5400" y="6985"/>
                  </a:lnTo>
                  <a:lnTo>
                    <a:pt x="5602" y="6817"/>
                  </a:lnTo>
                  <a:lnTo>
                    <a:pt x="5771" y="6648"/>
                  </a:lnTo>
                  <a:lnTo>
                    <a:pt x="5771" y="6581"/>
                  </a:lnTo>
                  <a:lnTo>
                    <a:pt x="5771" y="6513"/>
                  </a:lnTo>
                  <a:lnTo>
                    <a:pt x="5670" y="6074"/>
                  </a:lnTo>
                  <a:lnTo>
                    <a:pt x="5366" y="4826"/>
                  </a:lnTo>
                  <a:lnTo>
                    <a:pt x="4961" y="2835"/>
                  </a:lnTo>
                  <a:lnTo>
                    <a:pt x="4725" y="1553"/>
                  </a:lnTo>
                  <a:lnTo>
                    <a:pt x="4489" y="102"/>
                  </a:lnTo>
                  <a:lnTo>
                    <a:pt x="4455" y="34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1627550" y="2035800"/>
              <a:ext cx="75950" cy="117300"/>
            </a:xfrm>
            <a:custGeom>
              <a:avLst/>
              <a:gdLst/>
              <a:ahLst/>
              <a:cxnLst/>
              <a:rect l="l" t="t" r="r" b="b"/>
              <a:pathLst>
                <a:path w="3038" h="4692" extrusionOk="0">
                  <a:moveTo>
                    <a:pt x="2633" y="1"/>
                  </a:moveTo>
                  <a:lnTo>
                    <a:pt x="0" y="1452"/>
                  </a:lnTo>
                  <a:lnTo>
                    <a:pt x="102" y="2160"/>
                  </a:lnTo>
                  <a:lnTo>
                    <a:pt x="135" y="2835"/>
                  </a:lnTo>
                  <a:lnTo>
                    <a:pt x="135" y="3443"/>
                  </a:lnTo>
                  <a:lnTo>
                    <a:pt x="102" y="4016"/>
                  </a:lnTo>
                  <a:lnTo>
                    <a:pt x="135" y="4253"/>
                  </a:lnTo>
                  <a:lnTo>
                    <a:pt x="237" y="4455"/>
                  </a:lnTo>
                  <a:lnTo>
                    <a:pt x="304" y="4522"/>
                  </a:lnTo>
                  <a:lnTo>
                    <a:pt x="372" y="4590"/>
                  </a:lnTo>
                  <a:lnTo>
                    <a:pt x="473" y="4657"/>
                  </a:lnTo>
                  <a:lnTo>
                    <a:pt x="574" y="4691"/>
                  </a:lnTo>
                  <a:lnTo>
                    <a:pt x="709" y="4691"/>
                  </a:lnTo>
                  <a:lnTo>
                    <a:pt x="844" y="4657"/>
                  </a:lnTo>
                  <a:lnTo>
                    <a:pt x="1080" y="4556"/>
                  </a:lnTo>
                  <a:lnTo>
                    <a:pt x="1283" y="4421"/>
                  </a:lnTo>
                  <a:lnTo>
                    <a:pt x="1485" y="4219"/>
                  </a:lnTo>
                  <a:lnTo>
                    <a:pt x="1688" y="3949"/>
                  </a:lnTo>
                  <a:lnTo>
                    <a:pt x="1890" y="3679"/>
                  </a:lnTo>
                  <a:lnTo>
                    <a:pt x="2059" y="3409"/>
                  </a:lnTo>
                  <a:lnTo>
                    <a:pt x="2396" y="2768"/>
                  </a:lnTo>
                  <a:lnTo>
                    <a:pt x="2666" y="2160"/>
                  </a:lnTo>
                  <a:lnTo>
                    <a:pt x="2869" y="1654"/>
                  </a:lnTo>
                  <a:lnTo>
                    <a:pt x="3038" y="1148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1625025" y="2032425"/>
              <a:ext cx="81000" cy="124050"/>
            </a:xfrm>
            <a:custGeom>
              <a:avLst/>
              <a:gdLst/>
              <a:ahLst/>
              <a:cxnLst/>
              <a:rect l="l" t="t" r="r" b="b"/>
              <a:pathLst>
                <a:path w="3240" h="4962" extrusionOk="0">
                  <a:moveTo>
                    <a:pt x="2666" y="304"/>
                  </a:moveTo>
                  <a:lnTo>
                    <a:pt x="3004" y="1283"/>
                  </a:lnTo>
                  <a:lnTo>
                    <a:pt x="2767" y="1924"/>
                  </a:lnTo>
                  <a:lnTo>
                    <a:pt x="2565" y="2430"/>
                  </a:lnTo>
                  <a:lnTo>
                    <a:pt x="2329" y="3004"/>
                  </a:lnTo>
                  <a:lnTo>
                    <a:pt x="2025" y="3578"/>
                  </a:lnTo>
                  <a:lnTo>
                    <a:pt x="1688" y="4084"/>
                  </a:lnTo>
                  <a:lnTo>
                    <a:pt x="1485" y="4286"/>
                  </a:lnTo>
                  <a:lnTo>
                    <a:pt x="1316" y="4455"/>
                  </a:lnTo>
                  <a:lnTo>
                    <a:pt x="1114" y="4590"/>
                  </a:lnTo>
                  <a:lnTo>
                    <a:pt x="911" y="4691"/>
                  </a:lnTo>
                  <a:lnTo>
                    <a:pt x="709" y="4691"/>
                  </a:lnTo>
                  <a:lnTo>
                    <a:pt x="540" y="4624"/>
                  </a:lnTo>
                  <a:lnTo>
                    <a:pt x="439" y="4523"/>
                  </a:lnTo>
                  <a:lnTo>
                    <a:pt x="338" y="4354"/>
                  </a:lnTo>
                  <a:lnTo>
                    <a:pt x="338" y="4151"/>
                  </a:lnTo>
                  <a:lnTo>
                    <a:pt x="338" y="3544"/>
                  </a:lnTo>
                  <a:lnTo>
                    <a:pt x="338" y="2903"/>
                  </a:lnTo>
                  <a:lnTo>
                    <a:pt x="304" y="2262"/>
                  </a:lnTo>
                  <a:lnTo>
                    <a:pt x="236" y="1654"/>
                  </a:lnTo>
                  <a:lnTo>
                    <a:pt x="2666" y="304"/>
                  </a:lnTo>
                  <a:close/>
                  <a:moveTo>
                    <a:pt x="2734" y="1"/>
                  </a:moveTo>
                  <a:lnTo>
                    <a:pt x="2666" y="34"/>
                  </a:lnTo>
                  <a:lnTo>
                    <a:pt x="68" y="1486"/>
                  </a:lnTo>
                  <a:lnTo>
                    <a:pt x="0" y="1519"/>
                  </a:lnTo>
                  <a:lnTo>
                    <a:pt x="0" y="1620"/>
                  </a:lnTo>
                  <a:lnTo>
                    <a:pt x="68" y="2228"/>
                  </a:lnTo>
                  <a:lnTo>
                    <a:pt x="101" y="2869"/>
                  </a:lnTo>
                  <a:lnTo>
                    <a:pt x="101" y="3510"/>
                  </a:lnTo>
                  <a:lnTo>
                    <a:pt x="68" y="4151"/>
                  </a:lnTo>
                  <a:lnTo>
                    <a:pt x="68" y="4286"/>
                  </a:lnTo>
                  <a:lnTo>
                    <a:pt x="101" y="4421"/>
                  </a:lnTo>
                  <a:lnTo>
                    <a:pt x="169" y="4556"/>
                  </a:lnTo>
                  <a:lnTo>
                    <a:pt x="236" y="4657"/>
                  </a:lnTo>
                  <a:lnTo>
                    <a:pt x="304" y="4759"/>
                  </a:lnTo>
                  <a:lnTo>
                    <a:pt x="405" y="4860"/>
                  </a:lnTo>
                  <a:lnTo>
                    <a:pt x="540" y="4894"/>
                  </a:lnTo>
                  <a:lnTo>
                    <a:pt x="675" y="4927"/>
                  </a:lnTo>
                  <a:lnTo>
                    <a:pt x="776" y="4961"/>
                  </a:lnTo>
                  <a:lnTo>
                    <a:pt x="979" y="4927"/>
                  </a:lnTo>
                  <a:lnTo>
                    <a:pt x="1215" y="4826"/>
                  </a:lnTo>
                  <a:lnTo>
                    <a:pt x="1451" y="4657"/>
                  </a:lnTo>
                  <a:lnTo>
                    <a:pt x="1654" y="4455"/>
                  </a:lnTo>
                  <a:lnTo>
                    <a:pt x="1856" y="4219"/>
                  </a:lnTo>
                  <a:lnTo>
                    <a:pt x="2059" y="3949"/>
                  </a:lnTo>
                  <a:lnTo>
                    <a:pt x="2227" y="3645"/>
                  </a:lnTo>
                  <a:lnTo>
                    <a:pt x="2565" y="3038"/>
                  </a:lnTo>
                  <a:lnTo>
                    <a:pt x="2835" y="2430"/>
                  </a:lnTo>
                  <a:lnTo>
                    <a:pt x="3037" y="1890"/>
                  </a:lnTo>
                  <a:lnTo>
                    <a:pt x="3240" y="1317"/>
                  </a:lnTo>
                  <a:lnTo>
                    <a:pt x="3240" y="1249"/>
                  </a:lnTo>
                  <a:lnTo>
                    <a:pt x="2869" y="102"/>
                  </a:lnTo>
                  <a:lnTo>
                    <a:pt x="2835" y="34"/>
                  </a:lnTo>
                  <a:lnTo>
                    <a:pt x="2767" y="34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1554150" y="1846825"/>
              <a:ext cx="176350" cy="257350"/>
            </a:xfrm>
            <a:custGeom>
              <a:avLst/>
              <a:gdLst/>
              <a:ahLst/>
              <a:cxnLst/>
              <a:rect l="l" t="t" r="r" b="b"/>
              <a:pathLst>
                <a:path w="7054" h="10294" extrusionOk="0">
                  <a:moveTo>
                    <a:pt x="3780" y="1"/>
                  </a:moveTo>
                  <a:lnTo>
                    <a:pt x="3240" y="68"/>
                  </a:lnTo>
                  <a:lnTo>
                    <a:pt x="2734" y="203"/>
                  </a:lnTo>
                  <a:lnTo>
                    <a:pt x="2262" y="338"/>
                  </a:lnTo>
                  <a:lnTo>
                    <a:pt x="1924" y="507"/>
                  </a:lnTo>
                  <a:lnTo>
                    <a:pt x="1587" y="642"/>
                  </a:lnTo>
                  <a:lnTo>
                    <a:pt x="1418" y="743"/>
                  </a:lnTo>
                  <a:lnTo>
                    <a:pt x="1249" y="845"/>
                  </a:lnTo>
                  <a:lnTo>
                    <a:pt x="1047" y="980"/>
                  </a:lnTo>
                  <a:lnTo>
                    <a:pt x="878" y="1114"/>
                  </a:lnTo>
                  <a:lnTo>
                    <a:pt x="709" y="1317"/>
                  </a:lnTo>
                  <a:lnTo>
                    <a:pt x="541" y="1519"/>
                  </a:lnTo>
                  <a:lnTo>
                    <a:pt x="372" y="1789"/>
                  </a:lnTo>
                  <a:lnTo>
                    <a:pt x="271" y="2059"/>
                  </a:lnTo>
                  <a:lnTo>
                    <a:pt x="136" y="2363"/>
                  </a:lnTo>
                  <a:lnTo>
                    <a:pt x="68" y="2700"/>
                  </a:lnTo>
                  <a:lnTo>
                    <a:pt x="1" y="3072"/>
                  </a:lnTo>
                  <a:lnTo>
                    <a:pt x="1" y="3477"/>
                  </a:lnTo>
                  <a:lnTo>
                    <a:pt x="1" y="3915"/>
                  </a:lnTo>
                  <a:lnTo>
                    <a:pt x="68" y="4388"/>
                  </a:lnTo>
                  <a:lnTo>
                    <a:pt x="169" y="4928"/>
                  </a:lnTo>
                  <a:lnTo>
                    <a:pt x="304" y="5468"/>
                  </a:lnTo>
                  <a:lnTo>
                    <a:pt x="608" y="6480"/>
                  </a:lnTo>
                  <a:lnTo>
                    <a:pt x="912" y="7324"/>
                  </a:lnTo>
                  <a:lnTo>
                    <a:pt x="1182" y="8066"/>
                  </a:lnTo>
                  <a:lnTo>
                    <a:pt x="1485" y="8673"/>
                  </a:lnTo>
                  <a:lnTo>
                    <a:pt x="1654" y="8943"/>
                  </a:lnTo>
                  <a:lnTo>
                    <a:pt x="1823" y="9179"/>
                  </a:lnTo>
                  <a:lnTo>
                    <a:pt x="1992" y="9382"/>
                  </a:lnTo>
                  <a:lnTo>
                    <a:pt x="2194" y="9584"/>
                  </a:lnTo>
                  <a:lnTo>
                    <a:pt x="2397" y="9753"/>
                  </a:lnTo>
                  <a:lnTo>
                    <a:pt x="2599" y="9922"/>
                  </a:lnTo>
                  <a:lnTo>
                    <a:pt x="2835" y="10057"/>
                  </a:lnTo>
                  <a:lnTo>
                    <a:pt x="3105" y="10192"/>
                  </a:lnTo>
                  <a:lnTo>
                    <a:pt x="3375" y="10259"/>
                  </a:lnTo>
                  <a:lnTo>
                    <a:pt x="3645" y="10293"/>
                  </a:lnTo>
                  <a:lnTo>
                    <a:pt x="3915" y="10259"/>
                  </a:lnTo>
                  <a:lnTo>
                    <a:pt x="4185" y="10158"/>
                  </a:lnTo>
                  <a:lnTo>
                    <a:pt x="4455" y="10057"/>
                  </a:lnTo>
                  <a:lnTo>
                    <a:pt x="4691" y="9888"/>
                  </a:lnTo>
                  <a:lnTo>
                    <a:pt x="4961" y="9719"/>
                  </a:lnTo>
                  <a:lnTo>
                    <a:pt x="5197" y="9517"/>
                  </a:lnTo>
                  <a:lnTo>
                    <a:pt x="5602" y="9112"/>
                  </a:lnTo>
                  <a:lnTo>
                    <a:pt x="5906" y="8775"/>
                  </a:lnTo>
                  <a:lnTo>
                    <a:pt x="6210" y="8403"/>
                  </a:lnTo>
                  <a:lnTo>
                    <a:pt x="7053" y="7830"/>
                  </a:lnTo>
                  <a:lnTo>
                    <a:pt x="6817" y="5974"/>
                  </a:lnTo>
                  <a:lnTo>
                    <a:pt x="6615" y="4455"/>
                  </a:lnTo>
                  <a:lnTo>
                    <a:pt x="6480" y="3207"/>
                  </a:lnTo>
                  <a:lnTo>
                    <a:pt x="6311" y="2228"/>
                  </a:lnTo>
                  <a:lnTo>
                    <a:pt x="6210" y="1823"/>
                  </a:lnTo>
                  <a:lnTo>
                    <a:pt x="6075" y="1486"/>
                  </a:lnTo>
                  <a:lnTo>
                    <a:pt x="5940" y="1148"/>
                  </a:lnTo>
                  <a:lnTo>
                    <a:pt x="5771" y="912"/>
                  </a:lnTo>
                  <a:lnTo>
                    <a:pt x="5602" y="676"/>
                  </a:lnTo>
                  <a:lnTo>
                    <a:pt x="5366" y="473"/>
                  </a:lnTo>
                  <a:lnTo>
                    <a:pt x="5130" y="305"/>
                  </a:lnTo>
                  <a:lnTo>
                    <a:pt x="4826" y="170"/>
                  </a:lnTo>
                  <a:lnTo>
                    <a:pt x="4556" y="68"/>
                  </a:lnTo>
                  <a:lnTo>
                    <a:pt x="4320" y="35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1554150" y="1846825"/>
              <a:ext cx="176350" cy="257350"/>
            </a:xfrm>
            <a:custGeom>
              <a:avLst/>
              <a:gdLst/>
              <a:ahLst/>
              <a:cxnLst/>
              <a:rect l="l" t="t" r="r" b="b"/>
              <a:pathLst>
                <a:path w="7054" h="10294" fill="none" extrusionOk="0">
                  <a:moveTo>
                    <a:pt x="6210" y="8403"/>
                  </a:moveTo>
                  <a:lnTo>
                    <a:pt x="6210" y="8403"/>
                  </a:lnTo>
                  <a:lnTo>
                    <a:pt x="5906" y="8775"/>
                  </a:lnTo>
                  <a:lnTo>
                    <a:pt x="5602" y="9112"/>
                  </a:lnTo>
                  <a:lnTo>
                    <a:pt x="5197" y="9517"/>
                  </a:lnTo>
                  <a:lnTo>
                    <a:pt x="4961" y="9719"/>
                  </a:lnTo>
                  <a:lnTo>
                    <a:pt x="4691" y="9888"/>
                  </a:lnTo>
                  <a:lnTo>
                    <a:pt x="4455" y="10057"/>
                  </a:lnTo>
                  <a:lnTo>
                    <a:pt x="4185" y="10158"/>
                  </a:lnTo>
                  <a:lnTo>
                    <a:pt x="3915" y="10259"/>
                  </a:lnTo>
                  <a:lnTo>
                    <a:pt x="3645" y="10293"/>
                  </a:lnTo>
                  <a:lnTo>
                    <a:pt x="3375" y="10259"/>
                  </a:lnTo>
                  <a:lnTo>
                    <a:pt x="3105" y="10192"/>
                  </a:lnTo>
                  <a:lnTo>
                    <a:pt x="3105" y="10192"/>
                  </a:lnTo>
                  <a:lnTo>
                    <a:pt x="2835" y="10057"/>
                  </a:lnTo>
                  <a:lnTo>
                    <a:pt x="2599" y="9922"/>
                  </a:lnTo>
                  <a:lnTo>
                    <a:pt x="2397" y="9753"/>
                  </a:lnTo>
                  <a:lnTo>
                    <a:pt x="2194" y="9584"/>
                  </a:lnTo>
                  <a:lnTo>
                    <a:pt x="1992" y="9382"/>
                  </a:lnTo>
                  <a:lnTo>
                    <a:pt x="1823" y="9179"/>
                  </a:lnTo>
                  <a:lnTo>
                    <a:pt x="1654" y="8943"/>
                  </a:lnTo>
                  <a:lnTo>
                    <a:pt x="1485" y="8673"/>
                  </a:lnTo>
                  <a:lnTo>
                    <a:pt x="1182" y="8066"/>
                  </a:lnTo>
                  <a:lnTo>
                    <a:pt x="912" y="7324"/>
                  </a:lnTo>
                  <a:lnTo>
                    <a:pt x="608" y="6480"/>
                  </a:lnTo>
                  <a:lnTo>
                    <a:pt x="304" y="5468"/>
                  </a:lnTo>
                  <a:lnTo>
                    <a:pt x="304" y="5468"/>
                  </a:lnTo>
                  <a:lnTo>
                    <a:pt x="169" y="4928"/>
                  </a:lnTo>
                  <a:lnTo>
                    <a:pt x="68" y="4388"/>
                  </a:lnTo>
                  <a:lnTo>
                    <a:pt x="1" y="3915"/>
                  </a:lnTo>
                  <a:lnTo>
                    <a:pt x="1" y="3477"/>
                  </a:lnTo>
                  <a:lnTo>
                    <a:pt x="1" y="3072"/>
                  </a:lnTo>
                  <a:lnTo>
                    <a:pt x="68" y="2700"/>
                  </a:lnTo>
                  <a:lnTo>
                    <a:pt x="136" y="2363"/>
                  </a:lnTo>
                  <a:lnTo>
                    <a:pt x="271" y="2059"/>
                  </a:lnTo>
                  <a:lnTo>
                    <a:pt x="372" y="1789"/>
                  </a:lnTo>
                  <a:lnTo>
                    <a:pt x="541" y="1519"/>
                  </a:lnTo>
                  <a:lnTo>
                    <a:pt x="709" y="1317"/>
                  </a:lnTo>
                  <a:lnTo>
                    <a:pt x="878" y="1114"/>
                  </a:lnTo>
                  <a:lnTo>
                    <a:pt x="1047" y="980"/>
                  </a:lnTo>
                  <a:lnTo>
                    <a:pt x="1249" y="845"/>
                  </a:lnTo>
                  <a:lnTo>
                    <a:pt x="1418" y="743"/>
                  </a:lnTo>
                  <a:lnTo>
                    <a:pt x="1587" y="642"/>
                  </a:lnTo>
                  <a:lnTo>
                    <a:pt x="1587" y="642"/>
                  </a:lnTo>
                  <a:lnTo>
                    <a:pt x="1924" y="507"/>
                  </a:lnTo>
                  <a:lnTo>
                    <a:pt x="2262" y="338"/>
                  </a:lnTo>
                  <a:lnTo>
                    <a:pt x="2734" y="203"/>
                  </a:lnTo>
                  <a:lnTo>
                    <a:pt x="3240" y="68"/>
                  </a:lnTo>
                  <a:lnTo>
                    <a:pt x="3780" y="1"/>
                  </a:lnTo>
                  <a:lnTo>
                    <a:pt x="4050" y="1"/>
                  </a:lnTo>
                  <a:lnTo>
                    <a:pt x="4320" y="35"/>
                  </a:lnTo>
                  <a:lnTo>
                    <a:pt x="4556" y="68"/>
                  </a:lnTo>
                  <a:lnTo>
                    <a:pt x="4826" y="170"/>
                  </a:lnTo>
                  <a:lnTo>
                    <a:pt x="4826" y="170"/>
                  </a:lnTo>
                  <a:lnTo>
                    <a:pt x="5130" y="305"/>
                  </a:lnTo>
                  <a:lnTo>
                    <a:pt x="5366" y="473"/>
                  </a:lnTo>
                  <a:lnTo>
                    <a:pt x="5602" y="676"/>
                  </a:lnTo>
                  <a:lnTo>
                    <a:pt x="5771" y="912"/>
                  </a:lnTo>
                  <a:lnTo>
                    <a:pt x="5940" y="1148"/>
                  </a:lnTo>
                  <a:lnTo>
                    <a:pt x="6075" y="1486"/>
                  </a:lnTo>
                  <a:lnTo>
                    <a:pt x="6210" y="1823"/>
                  </a:lnTo>
                  <a:lnTo>
                    <a:pt x="6311" y="2228"/>
                  </a:lnTo>
                  <a:lnTo>
                    <a:pt x="6480" y="3207"/>
                  </a:lnTo>
                  <a:lnTo>
                    <a:pt x="6615" y="4455"/>
                  </a:lnTo>
                  <a:lnTo>
                    <a:pt x="6817" y="5974"/>
                  </a:lnTo>
                  <a:lnTo>
                    <a:pt x="7053" y="78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1550775" y="1844300"/>
              <a:ext cx="182250" cy="262400"/>
            </a:xfrm>
            <a:custGeom>
              <a:avLst/>
              <a:gdLst/>
              <a:ahLst/>
              <a:cxnLst/>
              <a:rect l="l" t="t" r="r" b="b"/>
              <a:pathLst>
                <a:path w="7290" h="10496" extrusionOk="0">
                  <a:moveTo>
                    <a:pt x="3915" y="1"/>
                  </a:moveTo>
                  <a:lnTo>
                    <a:pt x="3375" y="34"/>
                  </a:lnTo>
                  <a:lnTo>
                    <a:pt x="2869" y="169"/>
                  </a:lnTo>
                  <a:lnTo>
                    <a:pt x="2397" y="304"/>
                  </a:lnTo>
                  <a:lnTo>
                    <a:pt x="2059" y="473"/>
                  </a:lnTo>
                  <a:lnTo>
                    <a:pt x="1688" y="642"/>
                  </a:lnTo>
                  <a:lnTo>
                    <a:pt x="1519" y="709"/>
                  </a:lnTo>
                  <a:lnTo>
                    <a:pt x="1317" y="811"/>
                  </a:lnTo>
                  <a:lnTo>
                    <a:pt x="1148" y="946"/>
                  </a:lnTo>
                  <a:lnTo>
                    <a:pt x="946" y="1114"/>
                  </a:lnTo>
                  <a:lnTo>
                    <a:pt x="777" y="1317"/>
                  </a:lnTo>
                  <a:lnTo>
                    <a:pt x="608" y="1553"/>
                  </a:lnTo>
                  <a:lnTo>
                    <a:pt x="439" y="1789"/>
                  </a:lnTo>
                  <a:lnTo>
                    <a:pt x="304" y="2059"/>
                  </a:lnTo>
                  <a:lnTo>
                    <a:pt x="169" y="2397"/>
                  </a:lnTo>
                  <a:lnTo>
                    <a:pt x="102" y="2734"/>
                  </a:lnTo>
                  <a:lnTo>
                    <a:pt x="34" y="3139"/>
                  </a:lnTo>
                  <a:lnTo>
                    <a:pt x="1" y="3544"/>
                  </a:lnTo>
                  <a:lnTo>
                    <a:pt x="34" y="4016"/>
                  </a:lnTo>
                  <a:lnTo>
                    <a:pt x="68" y="4489"/>
                  </a:lnTo>
                  <a:lnTo>
                    <a:pt x="169" y="5029"/>
                  </a:lnTo>
                  <a:lnTo>
                    <a:pt x="338" y="5602"/>
                  </a:lnTo>
                  <a:lnTo>
                    <a:pt x="642" y="6615"/>
                  </a:lnTo>
                  <a:lnTo>
                    <a:pt x="946" y="7492"/>
                  </a:lnTo>
                  <a:lnTo>
                    <a:pt x="1216" y="8234"/>
                  </a:lnTo>
                  <a:lnTo>
                    <a:pt x="1519" y="8842"/>
                  </a:lnTo>
                  <a:lnTo>
                    <a:pt x="1688" y="9112"/>
                  </a:lnTo>
                  <a:lnTo>
                    <a:pt x="1857" y="9348"/>
                  </a:lnTo>
                  <a:lnTo>
                    <a:pt x="2025" y="9584"/>
                  </a:lnTo>
                  <a:lnTo>
                    <a:pt x="2228" y="9787"/>
                  </a:lnTo>
                  <a:lnTo>
                    <a:pt x="2430" y="9955"/>
                  </a:lnTo>
                  <a:lnTo>
                    <a:pt x="2667" y="10124"/>
                  </a:lnTo>
                  <a:lnTo>
                    <a:pt x="2903" y="10259"/>
                  </a:lnTo>
                  <a:lnTo>
                    <a:pt x="3173" y="10394"/>
                  </a:lnTo>
                  <a:lnTo>
                    <a:pt x="3443" y="10495"/>
                  </a:lnTo>
                  <a:lnTo>
                    <a:pt x="3983" y="10495"/>
                  </a:lnTo>
                  <a:lnTo>
                    <a:pt x="4219" y="10428"/>
                  </a:lnTo>
                  <a:lnTo>
                    <a:pt x="4455" y="10327"/>
                  </a:lnTo>
                  <a:lnTo>
                    <a:pt x="4691" y="10225"/>
                  </a:lnTo>
                  <a:lnTo>
                    <a:pt x="4927" y="10090"/>
                  </a:lnTo>
                  <a:lnTo>
                    <a:pt x="5164" y="9922"/>
                  </a:lnTo>
                  <a:lnTo>
                    <a:pt x="5569" y="9584"/>
                  </a:lnTo>
                  <a:lnTo>
                    <a:pt x="5906" y="9213"/>
                  </a:lnTo>
                  <a:lnTo>
                    <a:pt x="6176" y="8909"/>
                  </a:lnTo>
                  <a:lnTo>
                    <a:pt x="6446" y="8572"/>
                  </a:lnTo>
                  <a:lnTo>
                    <a:pt x="6446" y="8471"/>
                  </a:lnTo>
                  <a:lnTo>
                    <a:pt x="6412" y="8403"/>
                  </a:lnTo>
                  <a:lnTo>
                    <a:pt x="6311" y="8369"/>
                  </a:lnTo>
                  <a:lnTo>
                    <a:pt x="6244" y="8437"/>
                  </a:lnTo>
                  <a:lnTo>
                    <a:pt x="5940" y="8774"/>
                  </a:lnTo>
                  <a:lnTo>
                    <a:pt x="5636" y="9145"/>
                  </a:lnTo>
                  <a:lnTo>
                    <a:pt x="5231" y="9517"/>
                  </a:lnTo>
                  <a:lnTo>
                    <a:pt x="5029" y="9719"/>
                  </a:lnTo>
                  <a:lnTo>
                    <a:pt x="4792" y="9888"/>
                  </a:lnTo>
                  <a:lnTo>
                    <a:pt x="4556" y="10023"/>
                  </a:lnTo>
                  <a:lnTo>
                    <a:pt x="4286" y="10158"/>
                  </a:lnTo>
                  <a:lnTo>
                    <a:pt x="4050" y="10225"/>
                  </a:lnTo>
                  <a:lnTo>
                    <a:pt x="3780" y="10259"/>
                  </a:lnTo>
                  <a:lnTo>
                    <a:pt x="3544" y="10259"/>
                  </a:lnTo>
                  <a:lnTo>
                    <a:pt x="3274" y="10158"/>
                  </a:lnTo>
                  <a:lnTo>
                    <a:pt x="3038" y="10057"/>
                  </a:lnTo>
                  <a:lnTo>
                    <a:pt x="2802" y="9922"/>
                  </a:lnTo>
                  <a:lnTo>
                    <a:pt x="2599" y="9753"/>
                  </a:lnTo>
                  <a:lnTo>
                    <a:pt x="2397" y="9584"/>
                  </a:lnTo>
                  <a:lnTo>
                    <a:pt x="2194" y="9382"/>
                  </a:lnTo>
                  <a:lnTo>
                    <a:pt x="2025" y="9179"/>
                  </a:lnTo>
                  <a:lnTo>
                    <a:pt x="1857" y="8943"/>
                  </a:lnTo>
                  <a:lnTo>
                    <a:pt x="1722" y="8673"/>
                  </a:lnTo>
                  <a:lnTo>
                    <a:pt x="1418" y="8066"/>
                  </a:lnTo>
                  <a:lnTo>
                    <a:pt x="1148" y="7357"/>
                  </a:lnTo>
                  <a:lnTo>
                    <a:pt x="878" y="6513"/>
                  </a:lnTo>
                  <a:lnTo>
                    <a:pt x="574" y="5535"/>
                  </a:lnTo>
                  <a:lnTo>
                    <a:pt x="406" y="4995"/>
                  </a:lnTo>
                  <a:lnTo>
                    <a:pt x="338" y="4489"/>
                  </a:lnTo>
                  <a:lnTo>
                    <a:pt x="271" y="4016"/>
                  </a:lnTo>
                  <a:lnTo>
                    <a:pt x="271" y="3578"/>
                  </a:lnTo>
                  <a:lnTo>
                    <a:pt x="271" y="3206"/>
                  </a:lnTo>
                  <a:lnTo>
                    <a:pt x="338" y="2835"/>
                  </a:lnTo>
                  <a:lnTo>
                    <a:pt x="406" y="2498"/>
                  </a:lnTo>
                  <a:lnTo>
                    <a:pt x="507" y="2194"/>
                  </a:lnTo>
                  <a:lnTo>
                    <a:pt x="642" y="1924"/>
                  </a:lnTo>
                  <a:lnTo>
                    <a:pt x="777" y="1688"/>
                  </a:lnTo>
                  <a:lnTo>
                    <a:pt x="946" y="1485"/>
                  </a:lnTo>
                  <a:lnTo>
                    <a:pt x="1114" y="1317"/>
                  </a:lnTo>
                  <a:lnTo>
                    <a:pt x="1283" y="1148"/>
                  </a:lnTo>
                  <a:lnTo>
                    <a:pt x="1452" y="1047"/>
                  </a:lnTo>
                  <a:lnTo>
                    <a:pt x="1620" y="946"/>
                  </a:lnTo>
                  <a:lnTo>
                    <a:pt x="1789" y="844"/>
                  </a:lnTo>
                  <a:lnTo>
                    <a:pt x="2127" y="709"/>
                  </a:lnTo>
                  <a:lnTo>
                    <a:pt x="2464" y="574"/>
                  </a:lnTo>
                  <a:lnTo>
                    <a:pt x="2903" y="406"/>
                  </a:lnTo>
                  <a:lnTo>
                    <a:pt x="3375" y="304"/>
                  </a:lnTo>
                  <a:lnTo>
                    <a:pt x="3915" y="237"/>
                  </a:lnTo>
                  <a:lnTo>
                    <a:pt x="4421" y="237"/>
                  </a:lnTo>
                  <a:lnTo>
                    <a:pt x="4658" y="304"/>
                  </a:lnTo>
                  <a:lnTo>
                    <a:pt x="4894" y="372"/>
                  </a:lnTo>
                  <a:lnTo>
                    <a:pt x="5130" y="473"/>
                  </a:lnTo>
                  <a:lnTo>
                    <a:pt x="5332" y="608"/>
                  </a:lnTo>
                  <a:lnTo>
                    <a:pt x="5535" y="743"/>
                  </a:lnTo>
                  <a:lnTo>
                    <a:pt x="5704" y="912"/>
                  </a:lnTo>
                  <a:lnTo>
                    <a:pt x="5839" y="1081"/>
                  </a:lnTo>
                  <a:lnTo>
                    <a:pt x="5940" y="1283"/>
                  </a:lnTo>
                  <a:lnTo>
                    <a:pt x="6075" y="1519"/>
                  </a:lnTo>
                  <a:lnTo>
                    <a:pt x="6176" y="1789"/>
                  </a:lnTo>
                  <a:lnTo>
                    <a:pt x="6311" y="2397"/>
                  </a:lnTo>
                  <a:lnTo>
                    <a:pt x="6446" y="3139"/>
                  </a:lnTo>
                  <a:lnTo>
                    <a:pt x="6581" y="4084"/>
                  </a:lnTo>
                  <a:lnTo>
                    <a:pt x="6716" y="5164"/>
                  </a:lnTo>
                  <a:lnTo>
                    <a:pt x="7053" y="7964"/>
                  </a:lnTo>
                  <a:lnTo>
                    <a:pt x="7087" y="8032"/>
                  </a:lnTo>
                  <a:lnTo>
                    <a:pt x="7188" y="8066"/>
                  </a:lnTo>
                  <a:lnTo>
                    <a:pt x="7290" y="8032"/>
                  </a:lnTo>
                  <a:lnTo>
                    <a:pt x="7290" y="7931"/>
                  </a:lnTo>
                  <a:lnTo>
                    <a:pt x="6952" y="5130"/>
                  </a:lnTo>
                  <a:lnTo>
                    <a:pt x="6817" y="4016"/>
                  </a:lnTo>
                  <a:lnTo>
                    <a:pt x="6682" y="3071"/>
                  </a:lnTo>
                  <a:lnTo>
                    <a:pt x="6547" y="2262"/>
                  </a:lnTo>
                  <a:lnTo>
                    <a:pt x="6378" y="1620"/>
                  </a:lnTo>
                  <a:lnTo>
                    <a:pt x="6277" y="1350"/>
                  </a:lnTo>
                  <a:lnTo>
                    <a:pt x="6142" y="1114"/>
                  </a:lnTo>
                  <a:lnTo>
                    <a:pt x="6007" y="912"/>
                  </a:lnTo>
                  <a:lnTo>
                    <a:pt x="5872" y="709"/>
                  </a:lnTo>
                  <a:lnTo>
                    <a:pt x="5670" y="541"/>
                  </a:lnTo>
                  <a:lnTo>
                    <a:pt x="5467" y="406"/>
                  </a:lnTo>
                  <a:lnTo>
                    <a:pt x="5265" y="271"/>
                  </a:lnTo>
                  <a:lnTo>
                    <a:pt x="4995" y="136"/>
                  </a:lnTo>
                  <a:lnTo>
                    <a:pt x="4725" y="68"/>
                  </a:lnTo>
                  <a:lnTo>
                    <a:pt x="448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1641900" y="1934575"/>
              <a:ext cx="18575" cy="17725"/>
            </a:xfrm>
            <a:custGeom>
              <a:avLst/>
              <a:gdLst/>
              <a:ahLst/>
              <a:cxnLst/>
              <a:rect l="l" t="t" r="r" b="b"/>
              <a:pathLst>
                <a:path w="743" h="709" extrusionOk="0">
                  <a:moveTo>
                    <a:pt x="236" y="0"/>
                  </a:moveTo>
                  <a:lnTo>
                    <a:pt x="101" y="102"/>
                  </a:lnTo>
                  <a:lnTo>
                    <a:pt x="34" y="203"/>
                  </a:lnTo>
                  <a:lnTo>
                    <a:pt x="0" y="338"/>
                  </a:lnTo>
                  <a:lnTo>
                    <a:pt x="34" y="473"/>
                  </a:lnTo>
                  <a:lnTo>
                    <a:pt x="101" y="608"/>
                  </a:lnTo>
                  <a:lnTo>
                    <a:pt x="236" y="675"/>
                  </a:lnTo>
                  <a:lnTo>
                    <a:pt x="371" y="709"/>
                  </a:lnTo>
                  <a:lnTo>
                    <a:pt x="506" y="675"/>
                  </a:lnTo>
                  <a:lnTo>
                    <a:pt x="608" y="608"/>
                  </a:lnTo>
                  <a:lnTo>
                    <a:pt x="709" y="507"/>
                  </a:lnTo>
                  <a:lnTo>
                    <a:pt x="743" y="372"/>
                  </a:lnTo>
                  <a:lnTo>
                    <a:pt x="709" y="203"/>
                  </a:lnTo>
                  <a:lnTo>
                    <a:pt x="641" y="102"/>
                  </a:lnTo>
                  <a:lnTo>
                    <a:pt x="506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1576925" y="1964950"/>
              <a:ext cx="17750" cy="18575"/>
            </a:xfrm>
            <a:custGeom>
              <a:avLst/>
              <a:gdLst/>
              <a:ahLst/>
              <a:cxnLst/>
              <a:rect l="l" t="t" r="r" b="b"/>
              <a:pathLst>
                <a:path w="710" h="743" extrusionOk="0">
                  <a:moveTo>
                    <a:pt x="338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" y="236"/>
                  </a:lnTo>
                  <a:lnTo>
                    <a:pt x="1" y="371"/>
                  </a:lnTo>
                  <a:lnTo>
                    <a:pt x="1" y="506"/>
                  </a:lnTo>
                  <a:lnTo>
                    <a:pt x="102" y="608"/>
                  </a:lnTo>
                  <a:lnTo>
                    <a:pt x="203" y="709"/>
                  </a:lnTo>
                  <a:lnTo>
                    <a:pt x="338" y="743"/>
                  </a:lnTo>
                  <a:lnTo>
                    <a:pt x="473" y="709"/>
                  </a:lnTo>
                  <a:lnTo>
                    <a:pt x="608" y="608"/>
                  </a:lnTo>
                  <a:lnTo>
                    <a:pt x="676" y="506"/>
                  </a:lnTo>
                  <a:lnTo>
                    <a:pt x="709" y="371"/>
                  </a:lnTo>
                  <a:lnTo>
                    <a:pt x="676" y="236"/>
                  </a:lnTo>
                  <a:lnTo>
                    <a:pt x="608" y="101"/>
                  </a:lnTo>
                  <a:lnTo>
                    <a:pt x="507" y="3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1610675" y="1963250"/>
              <a:ext cx="19425" cy="59925"/>
            </a:xfrm>
            <a:custGeom>
              <a:avLst/>
              <a:gdLst/>
              <a:ahLst/>
              <a:cxnLst/>
              <a:rect l="l" t="t" r="r" b="b"/>
              <a:pathLst>
                <a:path w="777" h="2397" extrusionOk="0">
                  <a:moveTo>
                    <a:pt x="68" y="1"/>
                  </a:moveTo>
                  <a:lnTo>
                    <a:pt x="1" y="102"/>
                  </a:lnTo>
                  <a:lnTo>
                    <a:pt x="34" y="203"/>
                  </a:lnTo>
                  <a:lnTo>
                    <a:pt x="136" y="304"/>
                  </a:lnTo>
                  <a:lnTo>
                    <a:pt x="203" y="439"/>
                  </a:lnTo>
                  <a:lnTo>
                    <a:pt x="271" y="608"/>
                  </a:lnTo>
                  <a:lnTo>
                    <a:pt x="304" y="743"/>
                  </a:lnTo>
                  <a:lnTo>
                    <a:pt x="304" y="1047"/>
                  </a:lnTo>
                  <a:lnTo>
                    <a:pt x="304" y="1384"/>
                  </a:lnTo>
                  <a:lnTo>
                    <a:pt x="237" y="1654"/>
                  </a:lnTo>
                  <a:lnTo>
                    <a:pt x="169" y="1890"/>
                  </a:lnTo>
                  <a:lnTo>
                    <a:pt x="102" y="2093"/>
                  </a:lnTo>
                  <a:lnTo>
                    <a:pt x="102" y="2127"/>
                  </a:lnTo>
                  <a:lnTo>
                    <a:pt x="102" y="2194"/>
                  </a:lnTo>
                  <a:lnTo>
                    <a:pt x="136" y="2228"/>
                  </a:lnTo>
                  <a:lnTo>
                    <a:pt x="169" y="2262"/>
                  </a:lnTo>
                  <a:lnTo>
                    <a:pt x="642" y="2397"/>
                  </a:lnTo>
                  <a:lnTo>
                    <a:pt x="675" y="2397"/>
                  </a:lnTo>
                  <a:lnTo>
                    <a:pt x="743" y="2363"/>
                  </a:lnTo>
                  <a:lnTo>
                    <a:pt x="777" y="2295"/>
                  </a:lnTo>
                  <a:lnTo>
                    <a:pt x="777" y="2228"/>
                  </a:lnTo>
                  <a:lnTo>
                    <a:pt x="709" y="2160"/>
                  </a:lnTo>
                  <a:lnTo>
                    <a:pt x="372" y="2059"/>
                  </a:lnTo>
                  <a:lnTo>
                    <a:pt x="473" y="1688"/>
                  </a:lnTo>
                  <a:lnTo>
                    <a:pt x="541" y="1418"/>
                  </a:lnTo>
                  <a:lnTo>
                    <a:pt x="574" y="1148"/>
                  </a:lnTo>
                  <a:lnTo>
                    <a:pt x="541" y="844"/>
                  </a:lnTo>
                  <a:lnTo>
                    <a:pt x="507" y="541"/>
                  </a:lnTo>
                  <a:lnTo>
                    <a:pt x="406" y="271"/>
                  </a:lnTo>
                  <a:lnTo>
                    <a:pt x="338" y="136"/>
                  </a:lnTo>
                  <a:lnTo>
                    <a:pt x="237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1635975" y="2006275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305" y="1"/>
                  </a:moveTo>
                  <a:lnTo>
                    <a:pt x="203" y="34"/>
                  </a:lnTo>
                  <a:lnTo>
                    <a:pt x="35" y="237"/>
                  </a:lnTo>
                  <a:lnTo>
                    <a:pt x="1" y="304"/>
                  </a:lnTo>
                  <a:lnTo>
                    <a:pt x="35" y="406"/>
                  </a:lnTo>
                  <a:lnTo>
                    <a:pt x="136" y="439"/>
                  </a:lnTo>
                  <a:lnTo>
                    <a:pt x="170" y="406"/>
                  </a:lnTo>
                  <a:lnTo>
                    <a:pt x="203" y="406"/>
                  </a:lnTo>
                  <a:lnTo>
                    <a:pt x="406" y="203"/>
                  </a:lnTo>
                  <a:lnTo>
                    <a:pt x="440" y="102"/>
                  </a:lnTo>
                  <a:lnTo>
                    <a:pt x="372" y="3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1614900" y="2021475"/>
              <a:ext cx="49800" cy="33750"/>
            </a:xfrm>
            <a:custGeom>
              <a:avLst/>
              <a:gdLst/>
              <a:ahLst/>
              <a:cxnLst/>
              <a:rect l="l" t="t" r="r" b="b"/>
              <a:pathLst>
                <a:path w="1992" h="1350" extrusionOk="0">
                  <a:moveTo>
                    <a:pt x="1924" y="0"/>
                  </a:moveTo>
                  <a:lnTo>
                    <a:pt x="1789" y="270"/>
                  </a:lnTo>
                  <a:lnTo>
                    <a:pt x="1620" y="506"/>
                  </a:lnTo>
                  <a:lnTo>
                    <a:pt x="1418" y="709"/>
                  </a:lnTo>
                  <a:lnTo>
                    <a:pt x="1181" y="877"/>
                  </a:lnTo>
                  <a:lnTo>
                    <a:pt x="878" y="979"/>
                  </a:lnTo>
                  <a:lnTo>
                    <a:pt x="608" y="1046"/>
                  </a:lnTo>
                  <a:lnTo>
                    <a:pt x="304" y="1012"/>
                  </a:lnTo>
                  <a:lnTo>
                    <a:pt x="34" y="945"/>
                  </a:lnTo>
                  <a:lnTo>
                    <a:pt x="0" y="945"/>
                  </a:lnTo>
                  <a:lnTo>
                    <a:pt x="0" y="979"/>
                  </a:lnTo>
                  <a:lnTo>
                    <a:pt x="135" y="1114"/>
                  </a:lnTo>
                  <a:lnTo>
                    <a:pt x="270" y="1215"/>
                  </a:lnTo>
                  <a:lnTo>
                    <a:pt x="439" y="1282"/>
                  </a:lnTo>
                  <a:lnTo>
                    <a:pt x="608" y="1316"/>
                  </a:lnTo>
                  <a:lnTo>
                    <a:pt x="810" y="1350"/>
                  </a:lnTo>
                  <a:lnTo>
                    <a:pt x="979" y="1316"/>
                  </a:lnTo>
                  <a:lnTo>
                    <a:pt x="1181" y="1282"/>
                  </a:lnTo>
                  <a:lnTo>
                    <a:pt x="1350" y="1215"/>
                  </a:lnTo>
                  <a:lnTo>
                    <a:pt x="1485" y="1114"/>
                  </a:lnTo>
                  <a:lnTo>
                    <a:pt x="1654" y="979"/>
                  </a:lnTo>
                  <a:lnTo>
                    <a:pt x="1755" y="844"/>
                  </a:lnTo>
                  <a:lnTo>
                    <a:pt x="1856" y="709"/>
                  </a:lnTo>
                  <a:lnTo>
                    <a:pt x="1924" y="540"/>
                  </a:lnTo>
                  <a:lnTo>
                    <a:pt x="1958" y="371"/>
                  </a:lnTo>
                  <a:lnTo>
                    <a:pt x="1991" y="169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1576925" y="1825750"/>
              <a:ext cx="182250" cy="243825"/>
            </a:xfrm>
            <a:custGeom>
              <a:avLst/>
              <a:gdLst/>
              <a:ahLst/>
              <a:cxnLst/>
              <a:rect l="l" t="t" r="r" b="b"/>
              <a:pathLst>
                <a:path w="7290" h="9753" extrusionOk="0">
                  <a:moveTo>
                    <a:pt x="2667" y="0"/>
                  </a:moveTo>
                  <a:lnTo>
                    <a:pt x="2363" y="34"/>
                  </a:lnTo>
                  <a:lnTo>
                    <a:pt x="1992" y="68"/>
                  </a:lnTo>
                  <a:lnTo>
                    <a:pt x="1621" y="203"/>
                  </a:lnTo>
                  <a:lnTo>
                    <a:pt x="1249" y="371"/>
                  </a:lnTo>
                  <a:lnTo>
                    <a:pt x="844" y="574"/>
                  </a:lnTo>
                  <a:lnTo>
                    <a:pt x="1" y="1485"/>
                  </a:lnTo>
                  <a:lnTo>
                    <a:pt x="743" y="1485"/>
                  </a:lnTo>
                  <a:lnTo>
                    <a:pt x="1114" y="1519"/>
                  </a:lnTo>
                  <a:lnTo>
                    <a:pt x="1452" y="1586"/>
                  </a:lnTo>
                  <a:lnTo>
                    <a:pt x="1823" y="1688"/>
                  </a:lnTo>
                  <a:lnTo>
                    <a:pt x="2127" y="1789"/>
                  </a:lnTo>
                  <a:lnTo>
                    <a:pt x="2464" y="1924"/>
                  </a:lnTo>
                  <a:lnTo>
                    <a:pt x="2734" y="2126"/>
                  </a:lnTo>
                  <a:lnTo>
                    <a:pt x="3038" y="2329"/>
                  </a:lnTo>
                  <a:lnTo>
                    <a:pt x="3274" y="2599"/>
                  </a:lnTo>
                  <a:lnTo>
                    <a:pt x="3510" y="2902"/>
                  </a:lnTo>
                  <a:lnTo>
                    <a:pt x="3713" y="3240"/>
                  </a:lnTo>
                  <a:lnTo>
                    <a:pt x="3915" y="3611"/>
                  </a:lnTo>
                  <a:lnTo>
                    <a:pt x="4084" y="4050"/>
                  </a:lnTo>
                  <a:lnTo>
                    <a:pt x="4219" y="4522"/>
                  </a:lnTo>
                  <a:lnTo>
                    <a:pt x="4320" y="5062"/>
                  </a:lnTo>
                  <a:lnTo>
                    <a:pt x="4421" y="5602"/>
                  </a:lnTo>
                  <a:lnTo>
                    <a:pt x="4523" y="6074"/>
                  </a:lnTo>
                  <a:lnTo>
                    <a:pt x="4624" y="6479"/>
                  </a:lnTo>
                  <a:lnTo>
                    <a:pt x="4759" y="6817"/>
                  </a:lnTo>
                  <a:lnTo>
                    <a:pt x="4894" y="7120"/>
                  </a:lnTo>
                  <a:lnTo>
                    <a:pt x="5063" y="7390"/>
                  </a:lnTo>
                  <a:lnTo>
                    <a:pt x="5366" y="7863"/>
                  </a:lnTo>
                  <a:lnTo>
                    <a:pt x="5670" y="8268"/>
                  </a:lnTo>
                  <a:lnTo>
                    <a:pt x="5940" y="8673"/>
                  </a:lnTo>
                  <a:lnTo>
                    <a:pt x="6075" y="8909"/>
                  </a:lnTo>
                  <a:lnTo>
                    <a:pt x="6176" y="9145"/>
                  </a:lnTo>
                  <a:lnTo>
                    <a:pt x="6311" y="9449"/>
                  </a:lnTo>
                  <a:lnTo>
                    <a:pt x="6379" y="9753"/>
                  </a:lnTo>
                  <a:lnTo>
                    <a:pt x="6446" y="9719"/>
                  </a:lnTo>
                  <a:lnTo>
                    <a:pt x="6615" y="9618"/>
                  </a:lnTo>
                  <a:lnTo>
                    <a:pt x="6817" y="9449"/>
                  </a:lnTo>
                  <a:lnTo>
                    <a:pt x="6952" y="9314"/>
                  </a:lnTo>
                  <a:lnTo>
                    <a:pt x="7053" y="9145"/>
                  </a:lnTo>
                  <a:lnTo>
                    <a:pt x="7155" y="8976"/>
                  </a:lnTo>
                  <a:lnTo>
                    <a:pt x="7222" y="8774"/>
                  </a:lnTo>
                  <a:lnTo>
                    <a:pt x="7256" y="8571"/>
                  </a:lnTo>
                  <a:lnTo>
                    <a:pt x="7290" y="8301"/>
                  </a:lnTo>
                  <a:lnTo>
                    <a:pt x="7256" y="8032"/>
                  </a:lnTo>
                  <a:lnTo>
                    <a:pt x="7222" y="7728"/>
                  </a:lnTo>
                  <a:lnTo>
                    <a:pt x="7121" y="7357"/>
                  </a:lnTo>
                  <a:lnTo>
                    <a:pt x="6952" y="6985"/>
                  </a:lnTo>
                  <a:lnTo>
                    <a:pt x="6750" y="6547"/>
                  </a:lnTo>
                  <a:lnTo>
                    <a:pt x="6581" y="6007"/>
                  </a:lnTo>
                  <a:lnTo>
                    <a:pt x="6210" y="4725"/>
                  </a:lnTo>
                  <a:lnTo>
                    <a:pt x="5974" y="4050"/>
                  </a:lnTo>
                  <a:lnTo>
                    <a:pt x="5771" y="3341"/>
                  </a:lnTo>
                  <a:lnTo>
                    <a:pt x="5501" y="2666"/>
                  </a:lnTo>
                  <a:lnTo>
                    <a:pt x="5198" y="2025"/>
                  </a:lnTo>
                  <a:lnTo>
                    <a:pt x="4860" y="1418"/>
                  </a:lnTo>
                  <a:lnTo>
                    <a:pt x="4691" y="1148"/>
                  </a:lnTo>
                  <a:lnTo>
                    <a:pt x="4489" y="911"/>
                  </a:lnTo>
                  <a:lnTo>
                    <a:pt x="4286" y="675"/>
                  </a:lnTo>
                  <a:lnTo>
                    <a:pt x="4050" y="473"/>
                  </a:lnTo>
                  <a:lnTo>
                    <a:pt x="3814" y="304"/>
                  </a:lnTo>
                  <a:lnTo>
                    <a:pt x="3544" y="169"/>
                  </a:lnTo>
                  <a:lnTo>
                    <a:pt x="3274" y="68"/>
                  </a:lnTo>
                  <a:lnTo>
                    <a:pt x="3004" y="34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1576925" y="1825750"/>
              <a:ext cx="182250" cy="243825"/>
            </a:xfrm>
            <a:custGeom>
              <a:avLst/>
              <a:gdLst/>
              <a:ahLst/>
              <a:cxnLst/>
              <a:rect l="l" t="t" r="r" b="b"/>
              <a:pathLst>
                <a:path w="7290" h="9753" fill="none" extrusionOk="0">
                  <a:moveTo>
                    <a:pt x="1" y="1485"/>
                  </a:moveTo>
                  <a:lnTo>
                    <a:pt x="1" y="1485"/>
                  </a:lnTo>
                  <a:lnTo>
                    <a:pt x="743" y="1485"/>
                  </a:lnTo>
                  <a:lnTo>
                    <a:pt x="1114" y="1519"/>
                  </a:lnTo>
                  <a:lnTo>
                    <a:pt x="1452" y="1586"/>
                  </a:lnTo>
                  <a:lnTo>
                    <a:pt x="1823" y="1688"/>
                  </a:lnTo>
                  <a:lnTo>
                    <a:pt x="2127" y="1789"/>
                  </a:lnTo>
                  <a:lnTo>
                    <a:pt x="2464" y="1924"/>
                  </a:lnTo>
                  <a:lnTo>
                    <a:pt x="2734" y="2126"/>
                  </a:lnTo>
                  <a:lnTo>
                    <a:pt x="3038" y="2329"/>
                  </a:lnTo>
                  <a:lnTo>
                    <a:pt x="3274" y="2599"/>
                  </a:lnTo>
                  <a:lnTo>
                    <a:pt x="3510" y="2902"/>
                  </a:lnTo>
                  <a:lnTo>
                    <a:pt x="3713" y="3240"/>
                  </a:lnTo>
                  <a:lnTo>
                    <a:pt x="3915" y="3611"/>
                  </a:lnTo>
                  <a:lnTo>
                    <a:pt x="4084" y="4050"/>
                  </a:lnTo>
                  <a:lnTo>
                    <a:pt x="4219" y="4522"/>
                  </a:lnTo>
                  <a:lnTo>
                    <a:pt x="4320" y="5062"/>
                  </a:lnTo>
                  <a:lnTo>
                    <a:pt x="4320" y="5062"/>
                  </a:lnTo>
                  <a:lnTo>
                    <a:pt x="4421" y="5602"/>
                  </a:lnTo>
                  <a:lnTo>
                    <a:pt x="4523" y="6074"/>
                  </a:lnTo>
                  <a:lnTo>
                    <a:pt x="4624" y="6479"/>
                  </a:lnTo>
                  <a:lnTo>
                    <a:pt x="4759" y="6817"/>
                  </a:lnTo>
                  <a:lnTo>
                    <a:pt x="4894" y="7120"/>
                  </a:lnTo>
                  <a:lnTo>
                    <a:pt x="5063" y="7390"/>
                  </a:lnTo>
                  <a:lnTo>
                    <a:pt x="5366" y="7863"/>
                  </a:lnTo>
                  <a:lnTo>
                    <a:pt x="5670" y="8268"/>
                  </a:lnTo>
                  <a:lnTo>
                    <a:pt x="5940" y="8673"/>
                  </a:lnTo>
                  <a:lnTo>
                    <a:pt x="6075" y="8909"/>
                  </a:lnTo>
                  <a:lnTo>
                    <a:pt x="6176" y="9145"/>
                  </a:lnTo>
                  <a:lnTo>
                    <a:pt x="6311" y="9449"/>
                  </a:lnTo>
                  <a:lnTo>
                    <a:pt x="6379" y="9753"/>
                  </a:lnTo>
                  <a:lnTo>
                    <a:pt x="6379" y="9753"/>
                  </a:lnTo>
                  <a:lnTo>
                    <a:pt x="6446" y="9719"/>
                  </a:lnTo>
                  <a:lnTo>
                    <a:pt x="6615" y="9618"/>
                  </a:lnTo>
                  <a:lnTo>
                    <a:pt x="6817" y="9449"/>
                  </a:lnTo>
                  <a:lnTo>
                    <a:pt x="6952" y="9314"/>
                  </a:lnTo>
                  <a:lnTo>
                    <a:pt x="7053" y="9145"/>
                  </a:lnTo>
                  <a:lnTo>
                    <a:pt x="7155" y="8976"/>
                  </a:lnTo>
                  <a:lnTo>
                    <a:pt x="7222" y="8774"/>
                  </a:lnTo>
                  <a:lnTo>
                    <a:pt x="7256" y="8571"/>
                  </a:lnTo>
                  <a:lnTo>
                    <a:pt x="7290" y="8301"/>
                  </a:lnTo>
                  <a:lnTo>
                    <a:pt x="7256" y="8032"/>
                  </a:lnTo>
                  <a:lnTo>
                    <a:pt x="7222" y="7728"/>
                  </a:lnTo>
                  <a:lnTo>
                    <a:pt x="7121" y="7357"/>
                  </a:lnTo>
                  <a:lnTo>
                    <a:pt x="6952" y="6985"/>
                  </a:lnTo>
                  <a:lnTo>
                    <a:pt x="6952" y="6985"/>
                  </a:lnTo>
                  <a:lnTo>
                    <a:pt x="6750" y="6547"/>
                  </a:lnTo>
                  <a:lnTo>
                    <a:pt x="6581" y="6007"/>
                  </a:lnTo>
                  <a:lnTo>
                    <a:pt x="6210" y="4725"/>
                  </a:lnTo>
                  <a:lnTo>
                    <a:pt x="5974" y="4050"/>
                  </a:lnTo>
                  <a:lnTo>
                    <a:pt x="5771" y="3341"/>
                  </a:lnTo>
                  <a:lnTo>
                    <a:pt x="5501" y="2666"/>
                  </a:lnTo>
                  <a:lnTo>
                    <a:pt x="5198" y="2025"/>
                  </a:lnTo>
                  <a:lnTo>
                    <a:pt x="4860" y="1418"/>
                  </a:lnTo>
                  <a:lnTo>
                    <a:pt x="4691" y="1148"/>
                  </a:lnTo>
                  <a:lnTo>
                    <a:pt x="4489" y="911"/>
                  </a:lnTo>
                  <a:lnTo>
                    <a:pt x="4286" y="675"/>
                  </a:lnTo>
                  <a:lnTo>
                    <a:pt x="4050" y="473"/>
                  </a:lnTo>
                  <a:lnTo>
                    <a:pt x="3814" y="304"/>
                  </a:lnTo>
                  <a:lnTo>
                    <a:pt x="3544" y="169"/>
                  </a:lnTo>
                  <a:lnTo>
                    <a:pt x="3274" y="68"/>
                  </a:lnTo>
                  <a:lnTo>
                    <a:pt x="3004" y="34"/>
                  </a:lnTo>
                  <a:lnTo>
                    <a:pt x="2667" y="0"/>
                  </a:lnTo>
                  <a:lnTo>
                    <a:pt x="2363" y="34"/>
                  </a:lnTo>
                  <a:lnTo>
                    <a:pt x="1992" y="68"/>
                  </a:lnTo>
                  <a:lnTo>
                    <a:pt x="1621" y="203"/>
                  </a:lnTo>
                  <a:lnTo>
                    <a:pt x="1249" y="371"/>
                  </a:lnTo>
                  <a:lnTo>
                    <a:pt x="844" y="5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1573550" y="1822375"/>
              <a:ext cx="189000" cy="250575"/>
            </a:xfrm>
            <a:custGeom>
              <a:avLst/>
              <a:gdLst/>
              <a:ahLst/>
              <a:cxnLst/>
              <a:rect l="l" t="t" r="r" b="b"/>
              <a:pathLst>
                <a:path w="7560" h="10023" extrusionOk="0">
                  <a:moveTo>
                    <a:pt x="2734" y="0"/>
                  </a:moveTo>
                  <a:lnTo>
                    <a:pt x="2397" y="34"/>
                  </a:lnTo>
                  <a:lnTo>
                    <a:pt x="2026" y="135"/>
                  </a:lnTo>
                  <a:lnTo>
                    <a:pt x="1654" y="237"/>
                  </a:lnTo>
                  <a:lnTo>
                    <a:pt x="1283" y="405"/>
                  </a:lnTo>
                  <a:lnTo>
                    <a:pt x="912" y="608"/>
                  </a:lnTo>
                  <a:lnTo>
                    <a:pt x="844" y="675"/>
                  </a:lnTo>
                  <a:lnTo>
                    <a:pt x="878" y="776"/>
                  </a:lnTo>
                  <a:lnTo>
                    <a:pt x="946" y="844"/>
                  </a:lnTo>
                  <a:lnTo>
                    <a:pt x="1013" y="810"/>
                  </a:lnTo>
                  <a:lnTo>
                    <a:pt x="1384" y="641"/>
                  </a:lnTo>
                  <a:lnTo>
                    <a:pt x="1756" y="473"/>
                  </a:lnTo>
                  <a:lnTo>
                    <a:pt x="2093" y="372"/>
                  </a:lnTo>
                  <a:lnTo>
                    <a:pt x="2397" y="304"/>
                  </a:lnTo>
                  <a:lnTo>
                    <a:pt x="2700" y="270"/>
                  </a:lnTo>
                  <a:lnTo>
                    <a:pt x="3004" y="270"/>
                  </a:lnTo>
                  <a:lnTo>
                    <a:pt x="3308" y="304"/>
                  </a:lnTo>
                  <a:lnTo>
                    <a:pt x="3578" y="405"/>
                  </a:lnTo>
                  <a:lnTo>
                    <a:pt x="3848" y="540"/>
                  </a:lnTo>
                  <a:lnTo>
                    <a:pt x="4084" y="709"/>
                  </a:lnTo>
                  <a:lnTo>
                    <a:pt x="4320" y="911"/>
                  </a:lnTo>
                  <a:lnTo>
                    <a:pt x="4556" y="1148"/>
                  </a:lnTo>
                  <a:lnTo>
                    <a:pt x="4759" y="1418"/>
                  </a:lnTo>
                  <a:lnTo>
                    <a:pt x="4961" y="1721"/>
                  </a:lnTo>
                  <a:lnTo>
                    <a:pt x="5299" y="2362"/>
                  </a:lnTo>
                  <a:lnTo>
                    <a:pt x="5602" y="3071"/>
                  </a:lnTo>
                  <a:lnTo>
                    <a:pt x="5872" y="3780"/>
                  </a:lnTo>
                  <a:lnTo>
                    <a:pt x="6311" y="5264"/>
                  </a:lnTo>
                  <a:lnTo>
                    <a:pt x="6649" y="6344"/>
                  </a:lnTo>
                  <a:lnTo>
                    <a:pt x="6817" y="6783"/>
                  </a:lnTo>
                  <a:lnTo>
                    <a:pt x="6952" y="7188"/>
                  </a:lnTo>
                  <a:lnTo>
                    <a:pt x="7188" y="7694"/>
                  </a:lnTo>
                  <a:lnTo>
                    <a:pt x="7256" y="7930"/>
                  </a:lnTo>
                  <a:lnTo>
                    <a:pt x="7290" y="8167"/>
                  </a:lnTo>
                  <a:lnTo>
                    <a:pt x="7290" y="8369"/>
                  </a:lnTo>
                  <a:lnTo>
                    <a:pt x="7290" y="8605"/>
                  </a:lnTo>
                  <a:lnTo>
                    <a:pt x="7256" y="8808"/>
                  </a:lnTo>
                  <a:lnTo>
                    <a:pt x="7188" y="8976"/>
                  </a:lnTo>
                  <a:lnTo>
                    <a:pt x="7053" y="9246"/>
                  </a:lnTo>
                  <a:lnTo>
                    <a:pt x="6919" y="9449"/>
                  </a:lnTo>
                  <a:lnTo>
                    <a:pt x="6750" y="9618"/>
                  </a:lnTo>
                  <a:lnTo>
                    <a:pt x="6615" y="9719"/>
                  </a:lnTo>
                  <a:lnTo>
                    <a:pt x="6446" y="9246"/>
                  </a:lnTo>
                  <a:lnTo>
                    <a:pt x="6244" y="8875"/>
                  </a:lnTo>
                  <a:lnTo>
                    <a:pt x="6041" y="8538"/>
                  </a:lnTo>
                  <a:lnTo>
                    <a:pt x="5805" y="8200"/>
                  </a:lnTo>
                  <a:lnTo>
                    <a:pt x="5434" y="7728"/>
                  </a:lnTo>
                  <a:lnTo>
                    <a:pt x="5265" y="7424"/>
                  </a:lnTo>
                  <a:lnTo>
                    <a:pt x="5096" y="7120"/>
                  </a:lnTo>
                  <a:lnTo>
                    <a:pt x="4961" y="6749"/>
                  </a:lnTo>
                  <a:lnTo>
                    <a:pt x="4793" y="6311"/>
                  </a:lnTo>
                  <a:lnTo>
                    <a:pt x="4691" y="5804"/>
                  </a:lnTo>
                  <a:lnTo>
                    <a:pt x="4556" y="5197"/>
                  </a:lnTo>
                  <a:lnTo>
                    <a:pt x="4455" y="4590"/>
                  </a:lnTo>
                  <a:lnTo>
                    <a:pt x="4286" y="4050"/>
                  </a:lnTo>
                  <a:lnTo>
                    <a:pt x="4118" y="3577"/>
                  </a:lnTo>
                  <a:lnTo>
                    <a:pt x="3881" y="3172"/>
                  </a:lnTo>
                  <a:lnTo>
                    <a:pt x="3645" y="2801"/>
                  </a:lnTo>
                  <a:lnTo>
                    <a:pt x="3375" y="2497"/>
                  </a:lnTo>
                  <a:lnTo>
                    <a:pt x="3072" y="2261"/>
                  </a:lnTo>
                  <a:lnTo>
                    <a:pt x="2768" y="2025"/>
                  </a:lnTo>
                  <a:lnTo>
                    <a:pt x="2464" y="1856"/>
                  </a:lnTo>
                  <a:lnTo>
                    <a:pt x="2127" y="1721"/>
                  </a:lnTo>
                  <a:lnTo>
                    <a:pt x="1789" y="1654"/>
                  </a:lnTo>
                  <a:lnTo>
                    <a:pt x="1452" y="1553"/>
                  </a:lnTo>
                  <a:lnTo>
                    <a:pt x="1114" y="1519"/>
                  </a:lnTo>
                  <a:lnTo>
                    <a:pt x="777" y="1485"/>
                  </a:lnTo>
                  <a:lnTo>
                    <a:pt x="136" y="1485"/>
                  </a:lnTo>
                  <a:lnTo>
                    <a:pt x="35" y="1519"/>
                  </a:lnTo>
                  <a:lnTo>
                    <a:pt x="1" y="1620"/>
                  </a:lnTo>
                  <a:lnTo>
                    <a:pt x="35" y="1721"/>
                  </a:lnTo>
                  <a:lnTo>
                    <a:pt x="136" y="1755"/>
                  </a:lnTo>
                  <a:lnTo>
                    <a:pt x="608" y="1721"/>
                  </a:lnTo>
                  <a:lnTo>
                    <a:pt x="1013" y="1755"/>
                  </a:lnTo>
                  <a:lnTo>
                    <a:pt x="1418" y="1823"/>
                  </a:lnTo>
                  <a:lnTo>
                    <a:pt x="1789" y="1890"/>
                  </a:lnTo>
                  <a:lnTo>
                    <a:pt x="2160" y="2025"/>
                  </a:lnTo>
                  <a:lnTo>
                    <a:pt x="2464" y="2160"/>
                  </a:lnTo>
                  <a:lnTo>
                    <a:pt x="2768" y="2329"/>
                  </a:lnTo>
                  <a:lnTo>
                    <a:pt x="3038" y="2531"/>
                  </a:lnTo>
                  <a:lnTo>
                    <a:pt x="3274" y="2734"/>
                  </a:lnTo>
                  <a:lnTo>
                    <a:pt x="3510" y="3004"/>
                  </a:lnTo>
                  <a:lnTo>
                    <a:pt x="3679" y="3307"/>
                  </a:lnTo>
                  <a:lnTo>
                    <a:pt x="3848" y="3611"/>
                  </a:lnTo>
                  <a:lnTo>
                    <a:pt x="4016" y="3982"/>
                  </a:lnTo>
                  <a:lnTo>
                    <a:pt x="4151" y="4353"/>
                  </a:lnTo>
                  <a:lnTo>
                    <a:pt x="4253" y="4758"/>
                  </a:lnTo>
                  <a:lnTo>
                    <a:pt x="4320" y="5231"/>
                  </a:lnTo>
                  <a:lnTo>
                    <a:pt x="4455" y="5838"/>
                  </a:lnTo>
                  <a:lnTo>
                    <a:pt x="4590" y="6378"/>
                  </a:lnTo>
                  <a:lnTo>
                    <a:pt x="4725" y="6850"/>
                  </a:lnTo>
                  <a:lnTo>
                    <a:pt x="4894" y="7222"/>
                  </a:lnTo>
                  <a:lnTo>
                    <a:pt x="5063" y="7559"/>
                  </a:lnTo>
                  <a:lnTo>
                    <a:pt x="5231" y="7863"/>
                  </a:lnTo>
                  <a:lnTo>
                    <a:pt x="5602" y="8369"/>
                  </a:lnTo>
                  <a:lnTo>
                    <a:pt x="5839" y="8673"/>
                  </a:lnTo>
                  <a:lnTo>
                    <a:pt x="6041" y="9044"/>
                  </a:lnTo>
                  <a:lnTo>
                    <a:pt x="6244" y="9415"/>
                  </a:lnTo>
                  <a:lnTo>
                    <a:pt x="6412" y="9921"/>
                  </a:lnTo>
                  <a:lnTo>
                    <a:pt x="6446" y="9955"/>
                  </a:lnTo>
                  <a:lnTo>
                    <a:pt x="6480" y="9989"/>
                  </a:lnTo>
                  <a:lnTo>
                    <a:pt x="6514" y="10022"/>
                  </a:lnTo>
                  <a:lnTo>
                    <a:pt x="6581" y="9989"/>
                  </a:lnTo>
                  <a:lnTo>
                    <a:pt x="6682" y="9955"/>
                  </a:lnTo>
                  <a:lnTo>
                    <a:pt x="6919" y="9786"/>
                  </a:lnTo>
                  <a:lnTo>
                    <a:pt x="7053" y="9651"/>
                  </a:lnTo>
                  <a:lnTo>
                    <a:pt x="7188" y="9516"/>
                  </a:lnTo>
                  <a:lnTo>
                    <a:pt x="7323" y="9314"/>
                  </a:lnTo>
                  <a:lnTo>
                    <a:pt x="7425" y="9078"/>
                  </a:lnTo>
                  <a:lnTo>
                    <a:pt x="7492" y="8875"/>
                  </a:lnTo>
                  <a:lnTo>
                    <a:pt x="7526" y="8639"/>
                  </a:lnTo>
                  <a:lnTo>
                    <a:pt x="7560" y="8403"/>
                  </a:lnTo>
                  <a:lnTo>
                    <a:pt x="7526" y="8167"/>
                  </a:lnTo>
                  <a:lnTo>
                    <a:pt x="7492" y="7897"/>
                  </a:lnTo>
                  <a:lnTo>
                    <a:pt x="7425" y="7627"/>
                  </a:lnTo>
                  <a:lnTo>
                    <a:pt x="7323" y="7357"/>
                  </a:lnTo>
                  <a:lnTo>
                    <a:pt x="7188" y="7087"/>
                  </a:lnTo>
                  <a:lnTo>
                    <a:pt x="7020" y="6716"/>
                  </a:lnTo>
                  <a:lnTo>
                    <a:pt x="6885" y="6243"/>
                  </a:lnTo>
                  <a:lnTo>
                    <a:pt x="6547" y="5197"/>
                  </a:lnTo>
                  <a:lnTo>
                    <a:pt x="6345" y="4455"/>
                  </a:lnTo>
                  <a:lnTo>
                    <a:pt x="6109" y="3678"/>
                  </a:lnTo>
                  <a:lnTo>
                    <a:pt x="5805" y="2936"/>
                  </a:lnTo>
                  <a:lnTo>
                    <a:pt x="5501" y="2194"/>
                  </a:lnTo>
                  <a:lnTo>
                    <a:pt x="5333" y="1856"/>
                  </a:lnTo>
                  <a:lnTo>
                    <a:pt x="5130" y="1553"/>
                  </a:lnTo>
                  <a:lnTo>
                    <a:pt x="4928" y="1249"/>
                  </a:lnTo>
                  <a:lnTo>
                    <a:pt x="4725" y="945"/>
                  </a:lnTo>
                  <a:lnTo>
                    <a:pt x="4489" y="709"/>
                  </a:lnTo>
                  <a:lnTo>
                    <a:pt x="4219" y="506"/>
                  </a:lnTo>
                  <a:lnTo>
                    <a:pt x="3949" y="304"/>
                  </a:lnTo>
                  <a:lnTo>
                    <a:pt x="3645" y="169"/>
                  </a:lnTo>
                  <a:lnTo>
                    <a:pt x="3375" y="68"/>
                  </a:lnTo>
                  <a:lnTo>
                    <a:pt x="3038" y="34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1688300" y="1889025"/>
              <a:ext cx="58225" cy="183925"/>
            </a:xfrm>
            <a:custGeom>
              <a:avLst/>
              <a:gdLst/>
              <a:ahLst/>
              <a:cxnLst/>
              <a:rect l="l" t="t" r="r" b="b"/>
              <a:pathLst>
                <a:path w="2329" h="7357" extrusionOk="0">
                  <a:moveTo>
                    <a:pt x="135" y="0"/>
                  </a:moveTo>
                  <a:lnTo>
                    <a:pt x="68" y="34"/>
                  </a:lnTo>
                  <a:lnTo>
                    <a:pt x="0" y="101"/>
                  </a:lnTo>
                  <a:lnTo>
                    <a:pt x="34" y="203"/>
                  </a:lnTo>
                  <a:lnTo>
                    <a:pt x="203" y="439"/>
                  </a:lnTo>
                  <a:lnTo>
                    <a:pt x="338" y="675"/>
                  </a:lnTo>
                  <a:lnTo>
                    <a:pt x="473" y="979"/>
                  </a:lnTo>
                  <a:lnTo>
                    <a:pt x="574" y="1282"/>
                  </a:lnTo>
                  <a:lnTo>
                    <a:pt x="776" y="1924"/>
                  </a:lnTo>
                  <a:lnTo>
                    <a:pt x="979" y="2598"/>
                  </a:lnTo>
                  <a:lnTo>
                    <a:pt x="1114" y="3206"/>
                  </a:lnTo>
                  <a:lnTo>
                    <a:pt x="1282" y="3780"/>
                  </a:lnTo>
                  <a:lnTo>
                    <a:pt x="1485" y="4319"/>
                  </a:lnTo>
                  <a:lnTo>
                    <a:pt x="1586" y="4556"/>
                  </a:lnTo>
                  <a:lnTo>
                    <a:pt x="1721" y="4758"/>
                  </a:lnTo>
                  <a:lnTo>
                    <a:pt x="1856" y="4961"/>
                  </a:lnTo>
                  <a:lnTo>
                    <a:pt x="1924" y="5197"/>
                  </a:lnTo>
                  <a:lnTo>
                    <a:pt x="1991" y="5399"/>
                  </a:lnTo>
                  <a:lnTo>
                    <a:pt x="2025" y="5602"/>
                  </a:lnTo>
                  <a:lnTo>
                    <a:pt x="2059" y="6007"/>
                  </a:lnTo>
                  <a:lnTo>
                    <a:pt x="2025" y="6378"/>
                  </a:lnTo>
                  <a:lnTo>
                    <a:pt x="1991" y="6682"/>
                  </a:lnTo>
                  <a:lnTo>
                    <a:pt x="1924" y="6952"/>
                  </a:lnTo>
                  <a:lnTo>
                    <a:pt x="1822" y="7154"/>
                  </a:lnTo>
                  <a:lnTo>
                    <a:pt x="1822" y="7255"/>
                  </a:lnTo>
                  <a:lnTo>
                    <a:pt x="1890" y="7323"/>
                  </a:lnTo>
                  <a:lnTo>
                    <a:pt x="1924" y="7356"/>
                  </a:lnTo>
                  <a:lnTo>
                    <a:pt x="1991" y="7323"/>
                  </a:lnTo>
                  <a:lnTo>
                    <a:pt x="2059" y="7255"/>
                  </a:lnTo>
                  <a:lnTo>
                    <a:pt x="2160" y="7019"/>
                  </a:lnTo>
                  <a:lnTo>
                    <a:pt x="2227" y="6715"/>
                  </a:lnTo>
                  <a:lnTo>
                    <a:pt x="2295" y="6378"/>
                  </a:lnTo>
                  <a:lnTo>
                    <a:pt x="2329" y="5973"/>
                  </a:lnTo>
                  <a:lnTo>
                    <a:pt x="2295" y="5534"/>
                  </a:lnTo>
                  <a:lnTo>
                    <a:pt x="2227" y="5332"/>
                  </a:lnTo>
                  <a:lnTo>
                    <a:pt x="2160" y="5096"/>
                  </a:lnTo>
                  <a:lnTo>
                    <a:pt x="2059" y="4859"/>
                  </a:lnTo>
                  <a:lnTo>
                    <a:pt x="1924" y="4623"/>
                  </a:lnTo>
                  <a:lnTo>
                    <a:pt x="1822" y="4421"/>
                  </a:lnTo>
                  <a:lnTo>
                    <a:pt x="1721" y="4218"/>
                  </a:lnTo>
                  <a:lnTo>
                    <a:pt x="1519" y="3712"/>
                  </a:lnTo>
                  <a:lnTo>
                    <a:pt x="1350" y="3138"/>
                  </a:lnTo>
                  <a:lnTo>
                    <a:pt x="1215" y="2565"/>
                  </a:lnTo>
                  <a:lnTo>
                    <a:pt x="1012" y="1856"/>
                  </a:lnTo>
                  <a:lnTo>
                    <a:pt x="810" y="1181"/>
                  </a:lnTo>
                  <a:lnTo>
                    <a:pt x="675" y="844"/>
                  </a:lnTo>
                  <a:lnTo>
                    <a:pt x="540" y="574"/>
                  </a:lnTo>
                  <a:lnTo>
                    <a:pt x="405" y="304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1428450" y="2212975"/>
              <a:ext cx="176350" cy="354325"/>
            </a:xfrm>
            <a:custGeom>
              <a:avLst/>
              <a:gdLst/>
              <a:ahLst/>
              <a:cxnLst/>
              <a:rect l="l" t="t" r="r" b="b"/>
              <a:pathLst>
                <a:path w="7054" h="14173" extrusionOk="0">
                  <a:moveTo>
                    <a:pt x="6480" y="0"/>
                  </a:moveTo>
                  <a:lnTo>
                    <a:pt x="6378" y="34"/>
                  </a:lnTo>
                  <a:lnTo>
                    <a:pt x="6277" y="101"/>
                  </a:lnTo>
                  <a:lnTo>
                    <a:pt x="5872" y="371"/>
                  </a:lnTo>
                  <a:lnTo>
                    <a:pt x="5434" y="675"/>
                  </a:lnTo>
                  <a:lnTo>
                    <a:pt x="5029" y="1012"/>
                  </a:lnTo>
                  <a:lnTo>
                    <a:pt x="4658" y="1384"/>
                  </a:lnTo>
                  <a:lnTo>
                    <a:pt x="4523" y="1586"/>
                  </a:lnTo>
                  <a:lnTo>
                    <a:pt x="4388" y="1789"/>
                  </a:lnTo>
                  <a:lnTo>
                    <a:pt x="4286" y="2025"/>
                  </a:lnTo>
                  <a:lnTo>
                    <a:pt x="4185" y="2295"/>
                  </a:lnTo>
                  <a:lnTo>
                    <a:pt x="4151" y="2531"/>
                  </a:lnTo>
                  <a:lnTo>
                    <a:pt x="4151" y="2835"/>
                  </a:lnTo>
                  <a:lnTo>
                    <a:pt x="4185" y="3138"/>
                  </a:lnTo>
                  <a:lnTo>
                    <a:pt x="4286" y="3442"/>
                  </a:lnTo>
                  <a:lnTo>
                    <a:pt x="4118" y="3577"/>
                  </a:lnTo>
                  <a:lnTo>
                    <a:pt x="3949" y="3746"/>
                  </a:lnTo>
                  <a:lnTo>
                    <a:pt x="3780" y="3982"/>
                  </a:lnTo>
                  <a:lnTo>
                    <a:pt x="3645" y="4286"/>
                  </a:lnTo>
                  <a:lnTo>
                    <a:pt x="3578" y="4454"/>
                  </a:lnTo>
                  <a:lnTo>
                    <a:pt x="3578" y="4623"/>
                  </a:lnTo>
                  <a:lnTo>
                    <a:pt x="3544" y="4826"/>
                  </a:lnTo>
                  <a:lnTo>
                    <a:pt x="3578" y="5028"/>
                  </a:lnTo>
                  <a:lnTo>
                    <a:pt x="3645" y="5264"/>
                  </a:lnTo>
                  <a:lnTo>
                    <a:pt x="3746" y="5500"/>
                  </a:lnTo>
                  <a:lnTo>
                    <a:pt x="3578" y="5602"/>
                  </a:lnTo>
                  <a:lnTo>
                    <a:pt x="3443" y="5703"/>
                  </a:lnTo>
                  <a:lnTo>
                    <a:pt x="3308" y="5872"/>
                  </a:lnTo>
                  <a:lnTo>
                    <a:pt x="3206" y="6108"/>
                  </a:lnTo>
                  <a:lnTo>
                    <a:pt x="3139" y="6277"/>
                  </a:lnTo>
                  <a:lnTo>
                    <a:pt x="3139" y="6412"/>
                  </a:lnTo>
                  <a:lnTo>
                    <a:pt x="3139" y="6614"/>
                  </a:lnTo>
                  <a:lnTo>
                    <a:pt x="3139" y="6817"/>
                  </a:lnTo>
                  <a:lnTo>
                    <a:pt x="3173" y="7019"/>
                  </a:lnTo>
                  <a:lnTo>
                    <a:pt x="3274" y="7289"/>
                  </a:lnTo>
                  <a:lnTo>
                    <a:pt x="3072" y="7390"/>
                  </a:lnTo>
                  <a:lnTo>
                    <a:pt x="2903" y="7525"/>
                  </a:lnTo>
                  <a:lnTo>
                    <a:pt x="2700" y="7694"/>
                  </a:lnTo>
                  <a:lnTo>
                    <a:pt x="2532" y="7930"/>
                  </a:lnTo>
                  <a:lnTo>
                    <a:pt x="2430" y="8099"/>
                  </a:lnTo>
                  <a:lnTo>
                    <a:pt x="2363" y="8268"/>
                  </a:lnTo>
                  <a:lnTo>
                    <a:pt x="2329" y="8436"/>
                  </a:lnTo>
                  <a:lnTo>
                    <a:pt x="2295" y="8639"/>
                  </a:lnTo>
                  <a:lnTo>
                    <a:pt x="2295" y="8875"/>
                  </a:lnTo>
                  <a:lnTo>
                    <a:pt x="2329" y="9111"/>
                  </a:lnTo>
                  <a:lnTo>
                    <a:pt x="2160" y="9145"/>
                  </a:lnTo>
                  <a:lnTo>
                    <a:pt x="2025" y="9212"/>
                  </a:lnTo>
                  <a:lnTo>
                    <a:pt x="1823" y="9347"/>
                  </a:lnTo>
                  <a:lnTo>
                    <a:pt x="1654" y="9550"/>
                  </a:lnTo>
                  <a:lnTo>
                    <a:pt x="1553" y="9685"/>
                  </a:lnTo>
                  <a:lnTo>
                    <a:pt x="1486" y="9854"/>
                  </a:lnTo>
                  <a:lnTo>
                    <a:pt x="1418" y="10056"/>
                  </a:lnTo>
                  <a:lnTo>
                    <a:pt x="1384" y="10326"/>
                  </a:lnTo>
                  <a:lnTo>
                    <a:pt x="1351" y="10596"/>
                  </a:lnTo>
                  <a:lnTo>
                    <a:pt x="1351" y="10900"/>
                  </a:lnTo>
                  <a:lnTo>
                    <a:pt x="1351" y="11203"/>
                  </a:lnTo>
                  <a:lnTo>
                    <a:pt x="1283" y="11507"/>
                  </a:lnTo>
                  <a:lnTo>
                    <a:pt x="1249" y="11777"/>
                  </a:lnTo>
                  <a:lnTo>
                    <a:pt x="1148" y="12047"/>
                  </a:lnTo>
                  <a:lnTo>
                    <a:pt x="1047" y="12249"/>
                  </a:lnTo>
                  <a:lnTo>
                    <a:pt x="946" y="12452"/>
                  </a:lnTo>
                  <a:lnTo>
                    <a:pt x="676" y="12789"/>
                  </a:lnTo>
                  <a:lnTo>
                    <a:pt x="439" y="13059"/>
                  </a:lnTo>
                  <a:lnTo>
                    <a:pt x="203" y="13228"/>
                  </a:lnTo>
                  <a:lnTo>
                    <a:pt x="1" y="13363"/>
                  </a:lnTo>
                  <a:lnTo>
                    <a:pt x="102" y="13464"/>
                  </a:lnTo>
                  <a:lnTo>
                    <a:pt x="338" y="13633"/>
                  </a:lnTo>
                  <a:lnTo>
                    <a:pt x="709" y="13869"/>
                  </a:lnTo>
                  <a:lnTo>
                    <a:pt x="946" y="14004"/>
                  </a:lnTo>
                  <a:lnTo>
                    <a:pt x="1182" y="14072"/>
                  </a:lnTo>
                  <a:lnTo>
                    <a:pt x="1452" y="14139"/>
                  </a:lnTo>
                  <a:lnTo>
                    <a:pt x="1755" y="14173"/>
                  </a:lnTo>
                  <a:lnTo>
                    <a:pt x="2025" y="14139"/>
                  </a:lnTo>
                  <a:lnTo>
                    <a:pt x="2329" y="14072"/>
                  </a:lnTo>
                  <a:lnTo>
                    <a:pt x="2633" y="13937"/>
                  </a:lnTo>
                  <a:lnTo>
                    <a:pt x="2937" y="13700"/>
                  </a:lnTo>
                  <a:lnTo>
                    <a:pt x="3240" y="13397"/>
                  </a:lnTo>
                  <a:lnTo>
                    <a:pt x="3544" y="12992"/>
                  </a:lnTo>
                  <a:lnTo>
                    <a:pt x="3780" y="12519"/>
                  </a:lnTo>
                  <a:lnTo>
                    <a:pt x="3983" y="12081"/>
                  </a:lnTo>
                  <a:lnTo>
                    <a:pt x="4151" y="11676"/>
                  </a:lnTo>
                  <a:lnTo>
                    <a:pt x="4253" y="11271"/>
                  </a:lnTo>
                  <a:lnTo>
                    <a:pt x="4286" y="10900"/>
                  </a:lnTo>
                  <a:lnTo>
                    <a:pt x="4320" y="10528"/>
                  </a:lnTo>
                  <a:lnTo>
                    <a:pt x="4320" y="10191"/>
                  </a:lnTo>
                  <a:lnTo>
                    <a:pt x="4286" y="9887"/>
                  </a:lnTo>
                  <a:lnTo>
                    <a:pt x="4185" y="9347"/>
                  </a:lnTo>
                  <a:lnTo>
                    <a:pt x="4050" y="8976"/>
                  </a:lnTo>
                  <a:lnTo>
                    <a:pt x="3949" y="8706"/>
                  </a:lnTo>
                  <a:lnTo>
                    <a:pt x="3881" y="8639"/>
                  </a:lnTo>
                  <a:lnTo>
                    <a:pt x="4118" y="8537"/>
                  </a:lnTo>
                  <a:lnTo>
                    <a:pt x="4354" y="8403"/>
                  </a:lnTo>
                  <a:lnTo>
                    <a:pt x="4590" y="8200"/>
                  </a:lnTo>
                  <a:lnTo>
                    <a:pt x="4725" y="8065"/>
                  </a:lnTo>
                  <a:lnTo>
                    <a:pt x="4826" y="7930"/>
                  </a:lnTo>
                  <a:lnTo>
                    <a:pt x="4927" y="7761"/>
                  </a:lnTo>
                  <a:lnTo>
                    <a:pt x="4995" y="7593"/>
                  </a:lnTo>
                  <a:lnTo>
                    <a:pt x="5029" y="7390"/>
                  </a:lnTo>
                  <a:lnTo>
                    <a:pt x="5062" y="7154"/>
                  </a:lnTo>
                  <a:lnTo>
                    <a:pt x="5029" y="6918"/>
                  </a:lnTo>
                  <a:lnTo>
                    <a:pt x="4961" y="6648"/>
                  </a:lnTo>
                  <a:lnTo>
                    <a:pt x="5197" y="6513"/>
                  </a:lnTo>
                  <a:lnTo>
                    <a:pt x="5400" y="6378"/>
                  </a:lnTo>
                  <a:lnTo>
                    <a:pt x="5602" y="6108"/>
                  </a:lnTo>
                  <a:lnTo>
                    <a:pt x="5704" y="5973"/>
                  </a:lnTo>
                  <a:lnTo>
                    <a:pt x="5805" y="5804"/>
                  </a:lnTo>
                  <a:lnTo>
                    <a:pt x="5872" y="5602"/>
                  </a:lnTo>
                  <a:lnTo>
                    <a:pt x="5940" y="5365"/>
                  </a:lnTo>
                  <a:lnTo>
                    <a:pt x="5974" y="5129"/>
                  </a:lnTo>
                  <a:lnTo>
                    <a:pt x="5940" y="4859"/>
                  </a:lnTo>
                  <a:lnTo>
                    <a:pt x="5906" y="4556"/>
                  </a:lnTo>
                  <a:lnTo>
                    <a:pt x="5805" y="4252"/>
                  </a:lnTo>
                  <a:lnTo>
                    <a:pt x="5940" y="4083"/>
                  </a:lnTo>
                  <a:lnTo>
                    <a:pt x="6075" y="3914"/>
                  </a:lnTo>
                  <a:lnTo>
                    <a:pt x="6210" y="3678"/>
                  </a:lnTo>
                  <a:lnTo>
                    <a:pt x="6311" y="3408"/>
                  </a:lnTo>
                  <a:lnTo>
                    <a:pt x="6412" y="3071"/>
                  </a:lnTo>
                  <a:lnTo>
                    <a:pt x="6446" y="2733"/>
                  </a:lnTo>
                  <a:lnTo>
                    <a:pt x="6412" y="2531"/>
                  </a:lnTo>
                  <a:lnTo>
                    <a:pt x="6378" y="2328"/>
                  </a:lnTo>
                  <a:lnTo>
                    <a:pt x="6513" y="2160"/>
                  </a:lnTo>
                  <a:lnTo>
                    <a:pt x="6682" y="1924"/>
                  </a:lnTo>
                  <a:lnTo>
                    <a:pt x="6817" y="1687"/>
                  </a:lnTo>
                  <a:lnTo>
                    <a:pt x="6952" y="1384"/>
                  </a:lnTo>
                  <a:lnTo>
                    <a:pt x="7020" y="1012"/>
                  </a:lnTo>
                  <a:lnTo>
                    <a:pt x="7053" y="844"/>
                  </a:lnTo>
                  <a:lnTo>
                    <a:pt x="7053" y="675"/>
                  </a:lnTo>
                  <a:lnTo>
                    <a:pt x="7020" y="473"/>
                  </a:lnTo>
                  <a:lnTo>
                    <a:pt x="6986" y="304"/>
                  </a:lnTo>
                  <a:lnTo>
                    <a:pt x="6918" y="203"/>
                  </a:lnTo>
                  <a:lnTo>
                    <a:pt x="6851" y="135"/>
                  </a:lnTo>
                  <a:lnTo>
                    <a:pt x="6783" y="68"/>
                  </a:lnTo>
                  <a:lnTo>
                    <a:pt x="6682" y="34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1425925" y="2210425"/>
              <a:ext cx="181400" cy="360250"/>
            </a:xfrm>
            <a:custGeom>
              <a:avLst/>
              <a:gdLst/>
              <a:ahLst/>
              <a:cxnLst/>
              <a:rect l="l" t="t" r="r" b="b"/>
              <a:pathLst>
                <a:path w="7256" h="14410" extrusionOk="0">
                  <a:moveTo>
                    <a:pt x="6749" y="237"/>
                  </a:moveTo>
                  <a:lnTo>
                    <a:pt x="6884" y="338"/>
                  </a:lnTo>
                  <a:lnTo>
                    <a:pt x="6952" y="440"/>
                  </a:lnTo>
                  <a:lnTo>
                    <a:pt x="7019" y="608"/>
                  </a:lnTo>
                  <a:lnTo>
                    <a:pt x="7019" y="777"/>
                  </a:lnTo>
                  <a:lnTo>
                    <a:pt x="7019" y="1114"/>
                  </a:lnTo>
                  <a:lnTo>
                    <a:pt x="6918" y="1418"/>
                  </a:lnTo>
                  <a:lnTo>
                    <a:pt x="6817" y="1722"/>
                  </a:lnTo>
                  <a:lnTo>
                    <a:pt x="6682" y="1958"/>
                  </a:lnTo>
                  <a:lnTo>
                    <a:pt x="6547" y="2161"/>
                  </a:lnTo>
                  <a:lnTo>
                    <a:pt x="6412" y="2329"/>
                  </a:lnTo>
                  <a:lnTo>
                    <a:pt x="6378" y="2397"/>
                  </a:lnTo>
                  <a:lnTo>
                    <a:pt x="6378" y="2464"/>
                  </a:lnTo>
                  <a:lnTo>
                    <a:pt x="6412" y="2633"/>
                  </a:lnTo>
                  <a:lnTo>
                    <a:pt x="6412" y="2835"/>
                  </a:lnTo>
                  <a:lnTo>
                    <a:pt x="6378" y="3173"/>
                  </a:lnTo>
                  <a:lnTo>
                    <a:pt x="6311" y="3477"/>
                  </a:lnTo>
                  <a:lnTo>
                    <a:pt x="6210" y="3747"/>
                  </a:lnTo>
                  <a:lnTo>
                    <a:pt x="6075" y="3949"/>
                  </a:lnTo>
                  <a:lnTo>
                    <a:pt x="5940" y="4118"/>
                  </a:lnTo>
                  <a:lnTo>
                    <a:pt x="5838" y="4253"/>
                  </a:lnTo>
                  <a:lnTo>
                    <a:pt x="5805" y="4320"/>
                  </a:lnTo>
                  <a:lnTo>
                    <a:pt x="5805" y="4388"/>
                  </a:lnTo>
                  <a:lnTo>
                    <a:pt x="5872" y="4691"/>
                  </a:lnTo>
                  <a:lnTo>
                    <a:pt x="5940" y="4961"/>
                  </a:lnTo>
                  <a:lnTo>
                    <a:pt x="5940" y="5198"/>
                  </a:lnTo>
                  <a:lnTo>
                    <a:pt x="5906" y="5434"/>
                  </a:lnTo>
                  <a:lnTo>
                    <a:pt x="5872" y="5636"/>
                  </a:lnTo>
                  <a:lnTo>
                    <a:pt x="5805" y="5839"/>
                  </a:lnTo>
                  <a:lnTo>
                    <a:pt x="5737" y="5974"/>
                  </a:lnTo>
                  <a:lnTo>
                    <a:pt x="5636" y="6142"/>
                  </a:lnTo>
                  <a:lnTo>
                    <a:pt x="5433" y="6345"/>
                  </a:lnTo>
                  <a:lnTo>
                    <a:pt x="5231" y="6514"/>
                  </a:lnTo>
                  <a:lnTo>
                    <a:pt x="5028" y="6649"/>
                  </a:lnTo>
                  <a:lnTo>
                    <a:pt x="4961" y="6716"/>
                  </a:lnTo>
                  <a:lnTo>
                    <a:pt x="4961" y="6784"/>
                  </a:lnTo>
                  <a:lnTo>
                    <a:pt x="4995" y="7020"/>
                  </a:lnTo>
                  <a:lnTo>
                    <a:pt x="5028" y="7256"/>
                  </a:lnTo>
                  <a:lnTo>
                    <a:pt x="5028" y="7458"/>
                  </a:lnTo>
                  <a:lnTo>
                    <a:pt x="4995" y="7627"/>
                  </a:lnTo>
                  <a:lnTo>
                    <a:pt x="4927" y="7796"/>
                  </a:lnTo>
                  <a:lnTo>
                    <a:pt x="4826" y="7965"/>
                  </a:lnTo>
                  <a:lnTo>
                    <a:pt x="4624" y="8201"/>
                  </a:lnTo>
                  <a:lnTo>
                    <a:pt x="4421" y="8370"/>
                  </a:lnTo>
                  <a:lnTo>
                    <a:pt x="4185" y="8505"/>
                  </a:lnTo>
                  <a:lnTo>
                    <a:pt x="3949" y="8606"/>
                  </a:lnTo>
                  <a:lnTo>
                    <a:pt x="3915" y="8639"/>
                  </a:lnTo>
                  <a:lnTo>
                    <a:pt x="3881" y="8673"/>
                  </a:lnTo>
                  <a:lnTo>
                    <a:pt x="3881" y="8741"/>
                  </a:lnTo>
                  <a:lnTo>
                    <a:pt x="3881" y="8774"/>
                  </a:lnTo>
                  <a:lnTo>
                    <a:pt x="3949" y="8876"/>
                  </a:lnTo>
                  <a:lnTo>
                    <a:pt x="4050" y="9146"/>
                  </a:lnTo>
                  <a:lnTo>
                    <a:pt x="4185" y="9517"/>
                  </a:lnTo>
                  <a:lnTo>
                    <a:pt x="4286" y="10023"/>
                  </a:lnTo>
                  <a:lnTo>
                    <a:pt x="4286" y="10327"/>
                  </a:lnTo>
                  <a:lnTo>
                    <a:pt x="4286" y="10664"/>
                  </a:lnTo>
                  <a:lnTo>
                    <a:pt x="4286" y="11002"/>
                  </a:lnTo>
                  <a:lnTo>
                    <a:pt x="4219" y="11373"/>
                  </a:lnTo>
                  <a:lnTo>
                    <a:pt x="4117" y="11744"/>
                  </a:lnTo>
                  <a:lnTo>
                    <a:pt x="3982" y="12149"/>
                  </a:lnTo>
                  <a:lnTo>
                    <a:pt x="3780" y="12588"/>
                  </a:lnTo>
                  <a:lnTo>
                    <a:pt x="3544" y="13026"/>
                  </a:lnTo>
                  <a:lnTo>
                    <a:pt x="3375" y="13263"/>
                  </a:lnTo>
                  <a:lnTo>
                    <a:pt x="3206" y="13465"/>
                  </a:lnTo>
                  <a:lnTo>
                    <a:pt x="3004" y="13667"/>
                  </a:lnTo>
                  <a:lnTo>
                    <a:pt x="2835" y="13802"/>
                  </a:lnTo>
                  <a:lnTo>
                    <a:pt x="2633" y="13937"/>
                  </a:lnTo>
                  <a:lnTo>
                    <a:pt x="2430" y="14039"/>
                  </a:lnTo>
                  <a:lnTo>
                    <a:pt x="2228" y="14106"/>
                  </a:lnTo>
                  <a:lnTo>
                    <a:pt x="2025" y="14140"/>
                  </a:lnTo>
                  <a:lnTo>
                    <a:pt x="1755" y="14140"/>
                  </a:lnTo>
                  <a:lnTo>
                    <a:pt x="1485" y="14106"/>
                  </a:lnTo>
                  <a:lnTo>
                    <a:pt x="1215" y="14039"/>
                  </a:lnTo>
                  <a:lnTo>
                    <a:pt x="979" y="13937"/>
                  </a:lnTo>
                  <a:lnTo>
                    <a:pt x="574" y="13701"/>
                  </a:lnTo>
                  <a:lnTo>
                    <a:pt x="304" y="13499"/>
                  </a:lnTo>
                  <a:lnTo>
                    <a:pt x="473" y="13364"/>
                  </a:lnTo>
                  <a:lnTo>
                    <a:pt x="675" y="13195"/>
                  </a:lnTo>
                  <a:lnTo>
                    <a:pt x="878" y="12993"/>
                  </a:lnTo>
                  <a:lnTo>
                    <a:pt x="1080" y="12723"/>
                  </a:lnTo>
                  <a:lnTo>
                    <a:pt x="1283" y="12385"/>
                  </a:lnTo>
                  <a:lnTo>
                    <a:pt x="1452" y="11980"/>
                  </a:lnTo>
                  <a:lnTo>
                    <a:pt x="1553" y="11542"/>
                  </a:lnTo>
                  <a:lnTo>
                    <a:pt x="1553" y="11272"/>
                  </a:lnTo>
                  <a:lnTo>
                    <a:pt x="1587" y="11002"/>
                  </a:lnTo>
                  <a:lnTo>
                    <a:pt x="1587" y="10698"/>
                  </a:lnTo>
                  <a:lnTo>
                    <a:pt x="1587" y="10462"/>
                  </a:lnTo>
                  <a:lnTo>
                    <a:pt x="1654" y="10259"/>
                  </a:lnTo>
                  <a:lnTo>
                    <a:pt x="1688" y="10057"/>
                  </a:lnTo>
                  <a:lnTo>
                    <a:pt x="1823" y="9753"/>
                  </a:lnTo>
                  <a:lnTo>
                    <a:pt x="1991" y="9551"/>
                  </a:lnTo>
                  <a:lnTo>
                    <a:pt x="2126" y="9449"/>
                  </a:lnTo>
                  <a:lnTo>
                    <a:pt x="2295" y="9382"/>
                  </a:lnTo>
                  <a:lnTo>
                    <a:pt x="2430" y="9348"/>
                  </a:lnTo>
                  <a:lnTo>
                    <a:pt x="2498" y="9314"/>
                  </a:lnTo>
                  <a:lnTo>
                    <a:pt x="2531" y="9314"/>
                  </a:lnTo>
                  <a:lnTo>
                    <a:pt x="2565" y="9247"/>
                  </a:lnTo>
                  <a:lnTo>
                    <a:pt x="2565" y="9213"/>
                  </a:lnTo>
                  <a:lnTo>
                    <a:pt x="2531" y="8977"/>
                  </a:lnTo>
                  <a:lnTo>
                    <a:pt x="2531" y="8774"/>
                  </a:lnTo>
                  <a:lnTo>
                    <a:pt x="2531" y="8572"/>
                  </a:lnTo>
                  <a:lnTo>
                    <a:pt x="2599" y="8403"/>
                  </a:lnTo>
                  <a:lnTo>
                    <a:pt x="2700" y="8133"/>
                  </a:lnTo>
                  <a:lnTo>
                    <a:pt x="2869" y="7897"/>
                  </a:lnTo>
                  <a:lnTo>
                    <a:pt x="3071" y="7728"/>
                  </a:lnTo>
                  <a:lnTo>
                    <a:pt x="3240" y="7593"/>
                  </a:lnTo>
                  <a:lnTo>
                    <a:pt x="3409" y="7492"/>
                  </a:lnTo>
                  <a:lnTo>
                    <a:pt x="3476" y="7425"/>
                  </a:lnTo>
                  <a:lnTo>
                    <a:pt x="3476" y="7357"/>
                  </a:lnTo>
                  <a:lnTo>
                    <a:pt x="3409" y="7121"/>
                  </a:lnTo>
                  <a:lnTo>
                    <a:pt x="3375" y="6919"/>
                  </a:lnTo>
                  <a:lnTo>
                    <a:pt x="3341" y="6750"/>
                  </a:lnTo>
                  <a:lnTo>
                    <a:pt x="3341" y="6581"/>
                  </a:lnTo>
                  <a:lnTo>
                    <a:pt x="3409" y="6277"/>
                  </a:lnTo>
                  <a:lnTo>
                    <a:pt x="3510" y="6075"/>
                  </a:lnTo>
                  <a:lnTo>
                    <a:pt x="3611" y="5906"/>
                  </a:lnTo>
                  <a:lnTo>
                    <a:pt x="3746" y="5805"/>
                  </a:lnTo>
                  <a:lnTo>
                    <a:pt x="3881" y="5704"/>
                  </a:lnTo>
                  <a:lnTo>
                    <a:pt x="3949" y="5636"/>
                  </a:lnTo>
                  <a:lnTo>
                    <a:pt x="3949" y="5535"/>
                  </a:lnTo>
                  <a:lnTo>
                    <a:pt x="3847" y="5333"/>
                  </a:lnTo>
                  <a:lnTo>
                    <a:pt x="3814" y="5130"/>
                  </a:lnTo>
                  <a:lnTo>
                    <a:pt x="3780" y="4928"/>
                  </a:lnTo>
                  <a:lnTo>
                    <a:pt x="3780" y="4759"/>
                  </a:lnTo>
                  <a:lnTo>
                    <a:pt x="3814" y="4590"/>
                  </a:lnTo>
                  <a:lnTo>
                    <a:pt x="3847" y="4421"/>
                  </a:lnTo>
                  <a:lnTo>
                    <a:pt x="3982" y="4151"/>
                  </a:lnTo>
                  <a:lnTo>
                    <a:pt x="4117" y="3949"/>
                  </a:lnTo>
                  <a:lnTo>
                    <a:pt x="4286" y="3780"/>
                  </a:lnTo>
                  <a:lnTo>
                    <a:pt x="4455" y="3645"/>
                  </a:lnTo>
                  <a:lnTo>
                    <a:pt x="4489" y="3578"/>
                  </a:lnTo>
                  <a:lnTo>
                    <a:pt x="4489" y="3510"/>
                  </a:lnTo>
                  <a:lnTo>
                    <a:pt x="4421" y="3207"/>
                  </a:lnTo>
                  <a:lnTo>
                    <a:pt x="4387" y="2937"/>
                  </a:lnTo>
                  <a:lnTo>
                    <a:pt x="4387" y="2700"/>
                  </a:lnTo>
                  <a:lnTo>
                    <a:pt x="4421" y="2464"/>
                  </a:lnTo>
                  <a:lnTo>
                    <a:pt x="4489" y="2228"/>
                  </a:lnTo>
                  <a:lnTo>
                    <a:pt x="4556" y="1992"/>
                  </a:lnTo>
                  <a:lnTo>
                    <a:pt x="4691" y="1789"/>
                  </a:lnTo>
                  <a:lnTo>
                    <a:pt x="4826" y="1621"/>
                  </a:lnTo>
                  <a:lnTo>
                    <a:pt x="5130" y="1249"/>
                  </a:lnTo>
                  <a:lnTo>
                    <a:pt x="5501" y="946"/>
                  </a:lnTo>
                  <a:lnTo>
                    <a:pt x="5906" y="642"/>
                  </a:lnTo>
                  <a:lnTo>
                    <a:pt x="6311" y="372"/>
                  </a:lnTo>
                  <a:lnTo>
                    <a:pt x="6446" y="305"/>
                  </a:lnTo>
                  <a:lnTo>
                    <a:pt x="6581" y="237"/>
                  </a:lnTo>
                  <a:close/>
                  <a:moveTo>
                    <a:pt x="6547" y="1"/>
                  </a:moveTo>
                  <a:lnTo>
                    <a:pt x="6446" y="35"/>
                  </a:lnTo>
                  <a:lnTo>
                    <a:pt x="6311" y="68"/>
                  </a:lnTo>
                  <a:lnTo>
                    <a:pt x="6176" y="170"/>
                  </a:lnTo>
                  <a:lnTo>
                    <a:pt x="5771" y="440"/>
                  </a:lnTo>
                  <a:lnTo>
                    <a:pt x="5366" y="743"/>
                  </a:lnTo>
                  <a:lnTo>
                    <a:pt x="4961" y="1081"/>
                  </a:lnTo>
                  <a:lnTo>
                    <a:pt x="4624" y="1452"/>
                  </a:lnTo>
                  <a:lnTo>
                    <a:pt x="4489" y="1654"/>
                  </a:lnTo>
                  <a:lnTo>
                    <a:pt x="4354" y="1891"/>
                  </a:lnTo>
                  <a:lnTo>
                    <a:pt x="4252" y="2127"/>
                  </a:lnTo>
                  <a:lnTo>
                    <a:pt x="4185" y="2363"/>
                  </a:lnTo>
                  <a:lnTo>
                    <a:pt x="4151" y="2633"/>
                  </a:lnTo>
                  <a:lnTo>
                    <a:pt x="4117" y="2903"/>
                  </a:lnTo>
                  <a:lnTo>
                    <a:pt x="4151" y="3207"/>
                  </a:lnTo>
                  <a:lnTo>
                    <a:pt x="4252" y="3510"/>
                  </a:lnTo>
                  <a:lnTo>
                    <a:pt x="3982" y="3747"/>
                  </a:lnTo>
                  <a:lnTo>
                    <a:pt x="3814" y="3949"/>
                  </a:lnTo>
                  <a:lnTo>
                    <a:pt x="3679" y="4185"/>
                  </a:lnTo>
                  <a:lnTo>
                    <a:pt x="3577" y="4455"/>
                  </a:lnTo>
                  <a:lnTo>
                    <a:pt x="3544" y="4793"/>
                  </a:lnTo>
                  <a:lnTo>
                    <a:pt x="3544" y="4961"/>
                  </a:lnTo>
                  <a:lnTo>
                    <a:pt x="3544" y="5164"/>
                  </a:lnTo>
                  <a:lnTo>
                    <a:pt x="3611" y="5333"/>
                  </a:lnTo>
                  <a:lnTo>
                    <a:pt x="3679" y="5535"/>
                  </a:lnTo>
                  <a:lnTo>
                    <a:pt x="3577" y="5636"/>
                  </a:lnTo>
                  <a:lnTo>
                    <a:pt x="3442" y="5737"/>
                  </a:lnTo>
                  <a:lnTo>
                    <a:pt x="3341" y="5906"/>
                  </a:lnTo>
                  <a:lnTo>
                    <a:pt x="3206" y="6075"/>
                  </a:lnTo>
                  <a:lnTo>
                    <a:pt x="3139" y="6311"/>
                  </a:lnTo>
                  <a:lnTo>
                    <a:pt x="3105" y="6615"/>
                  </a:lnTo>
                  <a:lnTo>
                    <a:pt x="3139" y="6952"/>
                  </a:lnTo>
                  <a:lnTo>
                    <a:pt x="3206" y="7323"/>
                  </a:lnTo>
                  <a:lnTo>
                    <a:pt x="2936" y="7526"/>
                  </a:lnTo>
                  <a:lnTo>
                    <a:pt x="2768" y="7661"/>
                  </a:lnTo>
                  <a:lnTo>
                    <a:pt x="2599" y="7863"/>
                  </a:lnTo>
                  <a:lnTo>
                    <a:pt x="2464" y="8100"/>
                  </a:lnTo>
                  <a:lnTo>
                    <a:pt x="2329" y="8403"/>
                  </a:lnTo>
                  <a:lnTo>
                    <a:pt x="2295" y="8741"/>
                  </a:lnTo>
                  <a:lnTo>
                    <a:pt x="2295" y="9112"/>
                  </a:lnTo>
                  <a:lnTo>
                    <a:pt x="2059" y="9213"/>
                  </a:lnTo>
                  <a:lnTo>
                    <a:pt x="1924" y="9281"/>
                  </a:lnTo>
                  <a:lnTo>
                    <a:pt x="1789" y="9416"/>
                  </a:lnTo>
                  <a:lnTo>
                    <a:pt x="1688" y="9551"/>
                  </a:lnTo>
                  <a:lnTo>
                    <a:pt x="1587" y="9686"/>
                  </a:lnTo>
                  <a:lnTo>
                    <a:pt x="1485" y="9854"/>
                  </a:lnTo>
                  <a:lnTo>
                    <a:pt x="1452" y="10057"/>
                  </a:lnTo>
                  <a:lnTo>
                    <a:pt x="1350" y="10495"/>
                  </a:lnTo>
                  <a:lnTo>
                    <a:pt x="1317" y="11002"/>
                  </a:lnTo>
                  <a:lnTo>
                    <a:pt x="1317" y="11305"/>
                  </a:lnTo>
                  <a:lnTo>
                    <a:pt x="1283" y="11575"/>
                  </a:lnTo>
                  <a:lnTo>
                    <a:pt x="1215" y="11845"/>
                  </a:lnTo>
                  <a:lnTo>
                    <a:pt x="1148" y="12081"/>
                  </a:lnTo>
                  <a:lnTo>
                    <a:pt x="1047" y="12284"/>
                  </a:lnTo>
                  <a:lnTo>
                    <a:pt x="945" y="12486"/>
                  </a:lnTo>
                  <a:lnTo>
                    <a:pt x="709" y="12790"/>
                  </a:lnTo>
                  <a:lnTo>
                    <a:pt x="473" y="13026"/>
                  </a:lnTo>
                  <a:lnTo>
                    <a:pt x="270" y="13229"/>
                  </a:lnTo>
                  <a:lnTo>
                    <a:pt x="34" y="13364"/>
                  </a:lnTo>
                  <a:lnTo>
                    <a:pt x="1" y="13397"/>
                  </a:lnTo>
                  <a:lnTo>
                    <a:pt x="1" y="13431"/>
                  </a:lnTo>
                  <a:lnTo>
                    <a:pt x="1" y="13499"/>
                  </a:lnTo>
                  <a:lnTo>
                    <a:pt x="34" y="13566"/>
                  </a:lnTo>
                  <a:lnTo>
                    <a:pt x="169" y="13701"/>
                  </a:lnTo>
                  <a:lnTo>
                    <a:pt x="338" y="13836"/>
                  </a:lnTo>
                  <a:lnTo>
                    <a:pt x="574" y="14005"/>
                  </a:lnTo>
                  <a:lnTo>
                    <a:pt x="844" y="14140"/>
                  </a:lnTo>
                  <a:lnTo>
                    <a:pt x="1148" y="14275"/>
                  </a:lnTo>
                  <a:lnTo>
                    <a:pt x="1485" y="14376"/>
                  </a:lnTo>
                  <a:lnTo>
                    <a:pt x="1856" y="14410"/>
                  </a:lnTo>
                  <a:lnTo>
                    <a:pt x="2059" y="14376"/>
                  </a:lnTo>
                  <a:lnTo>
                    <a:pt x="2295" y="14342"/>
                  </a:lnTo>
                  <a:lnTo>
                    <a:pt x="2531" y="14275"/>
                  </a:lnTo>
                  <a:lnTo>
                    <a:pt x="2734" y="14174"/>
                  </a:lnTo>
                  <a:lnTo>
                    <a:pt x="2970" y="14039"/>
                  </a:lnTo>
                  <a:lnTo>
                    <a:pt x="3173" y="13870"/>
                  </a:lnTo>
                  <a:lnTo>
                    <a:pt x="3375" y="13634"/>
                  </a:lnTo>
                  <a:lnTo>
                    <a:pt x="3577" y="13431"/>
                  </a:lnTo>
                  <a:lnTo>
                    <a:pt x="3746" y="13161"/>
                  </a:lnTo>
                  <a:lnTo>
                    <a:pt x="3982" y="12756"/>
                  </a:lnTo>
                  <a:lnTo>
                    <a:pt x="4151" y="12385"/>
                  </a:lnTo>
                  <a:lnTo>
                    <a:pt x="4286" y="12014"/>
                  </a:lnTo>
                  <a:lnTo>
                    <a:pt x="4421" y="11643"/>
                  </a:lnTo>
                  <a:lnTo>
                    <a:pt x="4489" y="11305"/>
                  </a:lnTo>
                  <a:lnTo>
                    <a:pt x="4522" y="10968"/>
                  </a:lnTo>
                  <a:lnTo>
                    <a:pt x="4556" y="10664"/>
                  </a:lnTo>
                  <a:lnTo>
                    <a:pt x="4556" y="10360"/>
                  </a:lnTo>
                  <a:lnTo>
                    <a:pt x="4489" y="9821"/>
                  </a:lnTo>
                  <a:lnTo>
                    <a:pt x="4387" y="9382"/>
                  </a:lnTo>
                  <a:lnTo>
                    <a:pt x="4286" y="9011"/>
                  </a:lnTo>
                  <a:lnTo>
                    <a:pt x="4185" y="8774"/>
                  </a:lnTo>
                  <a:lnTo>
                    <a:pt x="4320" y="8707"/>
                  </a:lnTo>
                  <a:lnTo>
                    <a:pt x="4522" y="8572"/>
                  </a:lnTo>
                  <a:lnTo>
                    <a:pt x="4759" y="8403"/>
                  </a:lnTo>
                  <a:lnTo>
                    <a:pt x="4961" y="8201"/>
                  </a:lnTo>
                  <a:lnTo>
                    <a:pt x="5130" y="7931"/>
                  </a:lnTo>
                  <a:lnTo>
                    <a:pt x="5197" y="7796"/>
                  </a:lnTo>
                  <a:lnTo>
                    <a:pt x="5231" y="7627"/>
                  </a:lnTo>
                  <a:lnTo>
                    <a:pt x="5265" y="7458"/>
                  </a:lnTo>
                  <a:lnTo>
                    <a:pt x="5265" y="7256"/>
                  </a:lnTo>
                  <a:lnTo>
                    <a:pt x="5265" y="7053"/>
                  </a:lnTo>
                  <a:lnTo>
                    <a:pt x="5197" y="6817"/>
                  </a:lnTo>
                  <a:lnTo>
                    <a:pt x="5366" y="6716"/>
                  </a:lnTo>
                  <a:lnTo>
                    <a:pt x="5535" y="6581"/>
                  </a:lnTo>
                  <a:lnTo>
                    <a:pt x="5737" y="6379"/>
                  </a:lnTo>
                  <a:lnTo>
                    <a:pt x="5940" y="6109"/>
                  </a:lnTo>
                  <a:lnTo>
                    <a:pt x="6075" y="5771"/>
                  </a:lnTo>
                  <a:lnTo>
                    <a:pt x="6142" y="5602"/>
                  </a:lnTo>
                  <a:lnTo>
                    <a:pt x="6176" y="5400"/>
                  </a:lnTo>
                  <a:lnTo>
                    <a:pt x="6176" y="5164"/>
                  </a:lnTo>
                  <a:lnTo>
                    <a:pt x="6176" y="4928"/>
                  </a:lnTo>
                  <a:lnTo>
                    <a:pt x="6142" y="4658"/>
                  </a:lnTo>
                  <a:lnTo>
                    <a:pt x="6041" y="4388"/>
                  </a:lnTo>
                  <a:lnTo>
                    <a:pt x="6243" y="4118"/>
                  </a:lnTo>
                  <a:lnTo>
                    <a:pt x="6378" y="3915"/>
                  </a:lnTo>
                  <a:lnTo>
                    <a:pt x="6479" y="3713"/>
                  </a:lnTo>
                  <a:lnTo>
                    <a:pt x="6581" y="3443"/>
                  </a:lnTo>
                  <a:lnTo>
                    <a:pt x="6648" y="3139"/>
                  </a:lnTo>
                  <a:lnTo>
                    <a:pt x="6682" y="2802"/>
                  </a:lnTo>
                  <a:lnTo>
                    <a:pt x="6614" y="2464"/>
                  </a:lnTo>
                  <a:lnTo>
                    <a:pt x="6851" y="2161"/>
                  </a:lnTo>
                  <a:lnTo>
                    <a:pt x="6986" y="1924"/>
                  </a:lnTo>
                  <a:lnTo>
                    <a:pt x="7087" y="1654"/>
                  </a:lnTo>
                  <a:lnTo>
                    <a:pt x="7222" y="1384"/>
                  </a:lnTo>
                  <a:lnTo>
                    <a:pt x="7256" y="1047"/>
                  </a:lnTo>
                  <a:lnTo>
                    <a:pt x="7256" y="709"/>
                  </a:lnTo>
                  <a:lnTo>
                    <a:pt x="7222" y="541"/>
                  </a:lnTo>
                  <a:lnTo>
                    <a:pt x="7188" y="372"/>
                  </a:lnTo>
                  <a:lnTo>
                    <a:pt x="7121" y="237"/>
                  </a:lnTo>
                  <a:lnTo>
                    <a:pt x="7053" y="136"/>
                  </a:lnTo>
                  <a:lnTo>
                    <a:pt x="6952" y="68"/>
                  </a:lnTo>
                  <a:lnTo>
                    <a:pt x="6817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1532225" y="2267800"/>
              <a:ext cx="59075" cy="34625"/>
            </a:xfrm>
            <a:custGeom>
              <a:avLst/>
              <a:gdLst/>
              <a:ahLst/>
              <a:cxnLst/>
              <a:rect l="l" t="t" r="r" b="b"/>
              <a:pathLst>
                <a:path w="2363" h="1385" extrusionOk="0">
                  <a:moveTo>
                    <a:pt x="2261" y="0"/>
                  </a:moveTo>
                  <a:lnTo>
                    <a:pt x="2160" y="34"/>
                  </a:lnTo>
                  <a:lnTo>
                    <a:pt x="1789" y="304"/>
                  </a:lnTo>
                  <a:lnTo>
                    <a:pt x="1418" y="507"/>
                  </a:lnTo>
                  <a:lnTo>
                    <a:pt x="776" y="844"/>
                  </a:lnTo>
                  <a:lnTo>
                    <a:pt x="270" y="1080"/>
                  </a:lnTo>
                  <a:lnTo>
                    <a:pt x="102" y="1148"/>
                  </a:lnTo>
                  <a:lnTo>
                    <a:pt x="34" y="1182"/>
                  </a:lnTo>
                  <a:lnTo>
                    <a:pt x="0" y="1283"/>
                  </a:lnTo>
                  <a:lnTo>
                    <a:pt x="68" y="1350"/>
                  </a:lnTo>
                  <a:lnTo>
                    <a:pt x="135" y="1384"/>
                  </a:lnTo>
                  <a:lnTo>
                    <a:pt x="169" y="1384"/>
                  </a:lnTo>
                  <a:lnTo>
                    <a:pt x="372" y="1283"/>
                  </a:lnTo>
                  <a:lnTo>
                    <a:pt x="878" y="1080"/>
                  </a:lnTo>
                  <a:lnTo>
                    <a:pt x="1553" y="709"/>
                  </a:lnTo>
                  <a:lnTo>
                    <a:pt x="1924" y="507"/>
                  </a:lnTo>
                  <a:lnTo>
                    <a:pt x="2329" y="237"/>
                  </a:lnTo>
                  <a:lnTo>
                    <a:pt x="2362" y="135"/>
                  </a:lnTo>
                  <a:lnTo>
                    <a:pt x="2329" y="68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1518725" y="2315875"/>
              <a:ext cx="58225" cy="38000"/>
            </a:xfrm>
            <a:custGeom>
              <a:avLst/>
              <a:gdLst/>
              <a:ahLst/>
              <a:cxnLst/>
              <a:rect l="l" t="t" r="r" b="b"/>
              <a:pathLst>
                <a:path w="2329" h="1520" extrusionOk="0">
                  <a:moveTo>
                    <a:pt x="2194" y="1"/>
                  </a:moveTo>
                  <a:lnTo>
                    <a:pt x="2126" y="35"/>
                  </a:lnTo>
                  <a:lnTo>
                    <a:pt x="1755" y="338"/>
                  </a:lnTo>
                  <a:lnTo>
                    <a:pt x="1384" y="608"/>
                  </a:lnTo>
                  <a:lnTo>
                    <a:pt x="1047" y="845"/>
                  </a:lnTo>
                  <a:lnTo>
                    <a:pt x="743" y="1013"/>
                  </a:lnTo>
                  <a:lnTo>
                    <a:pt x="270" y="1216"/>
                  </a:lnTo>
                  <a:lnTo>
                    <a:pt x="102" y="1283"/>
                  </a:lnTo>
                  <a:lnTo>
                    <a:pt x="0" y="1317"/>
                  </a:lnTo>
                  <a:lnTo>
                    <a:pt x="0" y="1418"/>
                  </a:lnTo>
                  <a:lnTo>
                    <a:pt x="34" y="1486"/>
                  </a:lnTo>
                  <a:lnTo>
                    <a:pt x="135" y="1519"/>
                  </a:lnTo>
                  <a:lnTo>
                    <a:pt x="169" y="1486"/>
                  </a:lnTo>
                  <a:lnTo>
                    <a:pt x="372" y="1418"/>
                  </a:lnTo>
                  <a:lnTo>
                    <a:pt x="844" y="1216"/>
                  </a:lnTo>
                  <a:lnTo>
                    <a:pt x="1148" y="1047"/>
                  </a:lnTo>
                  <a:lnTo>
                    <a:pt x="1519" y="811"/>
                  </a:lnTo>
                  <a:lnTo>
                    <a:pt x="1890" y="541"/>
                  </a:lnTo>
                  <a:lnTo>
                    <a:pt x="2295" y="203"/>
                  </a:lnTo>
                  <a:lnTo>
                    <a:pt x="2329" y="136"/>
                  </a:lnTo>
                  <a:lnTo>
                    <a:pt x="2295" y="35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1506925" y="2376625"/>
              <a:ext cx="48950" cy="21125"/>
            </a:xfrm>
            <a:custGeom>
              <a:avLst/>
              <a:gdLst/>
              <a:ahLst/>
              <a:cxnLst/>
              <a:rect l="l" t="t" r="r" b="b"/>
              <a:pathLst>
                <a:path w="1958" h="845" extrusionOk="0">
                  <a:moveTo>
                    <a:pt x="1822" y="1"/>
                  </a:moveTo>
                  <a:lnTo>
                    <a:pt x="1417" y="68"/>
                  </a:lnTo>
                  <a:lnTo>
                    <a:pt x="1080" y="136"/>
                  </a:lnTo>
                  <a:lnTo>
                    <a:pt x="810" y="271"/>
                  </a:lnTo>
                  <a:lnTo>
                    <a:pt x="540" y="372"/>
                  </a:lnTo>
                  <a:lnTo>
                    <a:pt x="202" y="540"/>
                  </a:lnTo>
                  <a:lnTo>
                    <a:pt x="67" y="642"/>
                  </a:lnTo>
                  <a:lnTo>
                    <a:pt x="0" y="709"/>
                  </a:lnTo>
                  <a:lnTo>
                    <a:pt x="34" y="810"/>
                  </a:lnTo>
                  <a:lnTo>
                    <a:pt x="67" y="844"/>
                  </a:lnTo>
                  <a:lnTo>
                    <a:pt x="202" y="844"/>
                  </a:lnTo>
                  <a:lnTo>
                    <a:pt x="304" y="743"/>
                  </a:lnTo>
                  <a:lnTo>
                    <a:pt x="641" y="574"/>
                  </a:lnTo>
                  <a:lnTo>
                    <a:pt x="1181" y="372"/>
                  </a:lnTo>
                  <a:lnTo>
                    <a:pt x="1485" y="304"/>
                  </a:lnTo>
                  <a:lnTo>
                    <a:pt x="1856" y="237"/>
                  </a:lnTo>
                  <a:lnTo>
                    <a:pt x="1923" y="169"/>
                  </a:lnTo>
                  <a:lnTo>
                    <a:pt x="1957" y="102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1483300" y="2425550"/>
              <a:ext cx="45575" cy="18600"/>
            </a:xfrm>
            <a:custGeom>
              <a:avLst/>
              <a:gdLst/>
              <a:ahLst/>
              <a:cxnLst/>
              <a:rect l="l" t="t" r="r" b="b"/>
              <a:pathLst>
                <a:path w="1823" h="744" extrusionOk="0">
                  <a:moveTo>
                    <a:pt x="1687" y="1"/>
                  </a:moveTo>
                  <a:lnTo>
                    <a:pt x="1282" y="34"/>
                  </a:lnTo>
                  <a:lnTo>
                    <a:pt x="1012" y="102"/>
                  </a:lnTo>
                  <a:lnTo>
                    <a:pt x="776" y="203"/>
                  </a:lnTo>
                  <a:lnTo>
                    <a:pt x="608" y="304"/>
                  </a:lnTo>
                  <a:lnTo>
                    <a:pt x="405" y="439"/>
                  </a:lnTo>
                  <a:lnTo>
                    <a:pt x="304" y="473"/>
                  </a:lnTo>
                  <a:lnTo>
                    <a:pt x="135" y="507"/>
                  </a:lnTo>
                  <a:lnTo>
                    <a:pt x="68" y="541"/>
                  </a:lnTo>
                  <a:lnTo>
                    <a:pt x="0" y="608"/>
                  </a:lnTo>
                  <a:lnTo>
                    <a:pt x="68" y="709"/>
                  </a:lnTo>
                  <a:lnTo>
                    <a:pt x="135" y="743"/>
                  </a:lnTo>
                  <a:lnTo>
                    <a:pt x="338" y="709"/>
                  </a:lnTo>
                  <a:lnTo>
                    <a:pt x="506" y="676"/>
                  </a:lnTo>
                  <a:lnTo>
                    <a:pt x="641" y="608"/>
                  </a:lnTo>
                  <a:lnTo>
                    <a:pt x="776" y="507"/>
                  </a:lnTo>
                  <a:lnTo>
                    <a:pt x="911" y="406"/>
                  </a:lnTo>
                  <a:lnTo>
                    <a:pt x="1080" y="338"/>
                  </a:lnTo>
                  <a:lnTo>
                    <a:pt x="1350" y="271"/>
                  </a:lnTo>
                  <a:lnTo>
                    <a:pt x="1687" y="237"/>
                  </a:lnTo>
                  <a:lnTo>
                    <a:pt x="1789" y="203"/>
                  </a:lnTo>
                  <a:lnTo>
                    <a:pt x="1822" y="136"/>
                  </a:lnTo>
                  <a:lnTo>
                    <a:pt x="1789" y="34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6"/>
            <p:cNvSpPr/>
            <p:nvPr/>
          </p:nvSpPr>
          <p:spPr>
            <a:xfrm>
              <a:off x="1490050" y="2434000"/>
              <a:ext cx="20250" cy="89450"/>
            </a:xfrm>
            <a:custGeom>
              <a:avLst/>
              <a:gdLst/>
              <a:ahLst/>
              <a:cxnLst/>
              <a:rect l="l" t="t" r="r" b="b"/>
              <a:pathLst>
                <a:path w="810" h="3578" extrusionOk="0">
                  <a:moveTo>
                    <a:pt x="371" y="0"/>
                  </a:moveTo>
                  <a:lnTo>
                    <a:pt x="270" y="34"/>
                  </a:lnTo>
                  <a:lnTo>
                    <a:pt x="236" y="101"/>
                  </a:lnTo>
                  <a:lnTo>
                    <a:pt x="236" y="203"/>
                  </a:lnTo>
                  <a:lnTo>
                    <a:pt x="371" y="473"/>
                  </a:lnTo>
                  <a:lnTo>
                    <a:pt x="473" y="743"/>
                  </a:lnTo>
                  <a:lnTo>
                    <a:pt x="540" y="1148"/>
                  </a:lnTo>
                  <a:lnTo>
                    <a:pt x="574" y="1620"/>
                  </a:lnTo>
                  <a:lnTo>
                    <a:pt x="540" y="1890"/>
                  </a:lnTo>
                  <a:lnTo>
                    <a:pt x="506" y="2160"/>
                  </a:lnTo>
                  <a:lnTo>
                    <a:pt x="439" y="2464"/>
                  </a:lnTo>
                  <a:lnTo>
                    <a:pt x="338" y="2767"/>
                  </a:lnTo>
                  <a:lnTo>
                    <a:pt x="203" y="3071"/>
                  </a:lnTo>
                  <a:lnTo>
                    <a:pt x="34" y="3408"/>
                  </a:lnTo>
                  <a:lnTo>
                    <a:pt x="0" y="3476"/>
                  </a:lnTo>
                  <a:lnTo>
                    <a:pt x="68" y="3577"/>
                  </a:lnTo>
                  <a:lnTo>
                    <a:pt x="169" y="3577"/>
                  </a:lnTo>
                  <a:lnTo>
                    <a:pt x="236" y="3543"/>
                  </a:lnTo>
                  <a:lnTo>
                    <a:pt x="439" y="3172"/>
                  </a:lnTo>
                  <a:lnTo>
                    <a:pt x="574" y="2835"/>
                  </a:lnTo>
                  <a:lnTo>
                    <a:pt x="675" y="2531"/>
                  </a:lnTo>
                  <a:lnTo>
                    <a:pt x="742" y="2194"/>
                  </a:lnTo>
                  <a:lnTo>
                    <a:pt x="810" y="1924"/>
                  </a:lnTo>
                  <a:lnTo>
                    <a:pt x="810" y="1620"/>
                  </a:lnTo>
                  <a:lnTo>
                    <a:pt x="810" y="1350"/>
                  </a:lnTo>
                  <a:lnTo>
                    <a:pt x="776" y="1114"/>
                  </a:lnTo>
                  <a:lnTo>
                    <a:pt x="709" y="675"/>
                  </a:lnTo>
                  <a:lnTo>
                    <a:pt x="574" y="338"/>
                  </a:lnTo>
                  <a:lnTo>
                    <a:pt x="439" y="6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1687450" y="2069550"/>
              <a:ext cx="130775" cy="505350"/>
            </a:xfrm>
            <a:custGeom>
              <a:avLst/>
              <a:gdLst/>
              <a:ahLst/>
              <a:cxnLst/>
              <a:rect l="l" t="t" r="r" b="b"/>
              <a:pathLst>
                <a:path w="5231" h="20214" extrusionOk="0">
                  <a:moveTo>
                    <a:pt x="4117" y="1"/>
                  </a:moveTo>
                  <a:lnTo>
                    <a:pt x="3915" y="338"/>
                  </a:lnTo>
                  <a:lnTo>
                    <a:pt x="3679" y="675"/>
                  </a:lnTo>
                  <a:lnTo>
                    <a:pt x="3037" y="1418"/>
                  </a:lnTo>
                  <a:lnTo>
                    <a:pt x="2734" y="1823"/>
                  </a:lnTo>
                  <a:lnTo>
                    <a:pt x="2430" y="2228"/>
                  </a:lnTo>
                  <a:lnTo>
                    <a:pt x="2194" y="2666"/>
                  </a:lnTo>
                  <a:lnTo>
                    <a:pt x="2093" y="2903"/>
                  </a:lnTo>
                  <a:lnTo>
                    <a:pt x="1991" y="3139"/>
                  </a:lnTo>
                  <a:lnTo>
                    <a:pt x="1958" y="3375"/>
                  </a:lnTo>
                  <a:lnTo>
                    <a:pt x="1924" y="3577"/>
                  </a:lnTo>
                  <a:lnTo>
                    <a:pt x="1924" y="3780"/>
                  </a:lnTo>
                  <a:lnTo>
                    <a:pt x="1924" y="3982"/>
                  </a:lnTo>
                  <a:lnTo>
                    <a:pt x="2025" y="4286"/>
                  </a:lnTo>
                  <a:lnTo>
                    <a:pt x="2126" y="4556"/>
                  </a:lnTo>
                  <a:lnTo>
                    <a:pt x="2261" y="4758"/>
                  </a:lnTo>
                  <a:lnTo>
                    <a:pt x="2396" y="4893"/>
                  </a:lnTo>
                  <a:lnTo>
                    <a:pt x="2531" y="5028"/>
                  </a:lnTo>
                  <a:lnTo>
                    <a:pt x="2430" y="5130"/>
                  </a:lnTo>
                  <a:lnTo>
                    <a:pt x="2363" y="5265"/>
                  </a:lnTo>
                  <a:lnTo>
                    <a:pt x="2329" y="5467"/>
                  </a:lnTo>
                  <a:lnTo>
                    <a:pt x="2295" y="5670"/>
                  </a:lnTo>
                  <a:lnTo>
                    <a:pt x="2329" y="5872"/>
                  </a:lnTo>
                  <a:lnTo>
                    <a:pt x="2430" y="6108"/>
                  </a:lnTo>
                  <a:lnTo>
                    <a:pt x="2497" y="6210"/>
                  </a:lnTo>
                  <a:lnTo>
                    <a:pt x="2632" y="6344"/>
                  </a:lnTo>
                  <a:lnTo>
                    <a:pt x="2565" y="6513"/>
                  </a:lnTo>
                  <a:lnTo>
                    <a:pt x="2531" y="6716"/>
                  </a:lnTo>
                  <a:lnTo>
                    <a:pt x="2497" y="6986"/>
                  </a:lnTo>
                  <a:lnTo>
                    <a:pt x="2497" y="7256"/>
                  </a:lnTo>
                  <a:lnTo>
                    <a:pt x="2565" y="7526"/>
                  </a:lnTo>
                  <a:lnTo>
                    <a:pt x="2666" y="7829"/>
                  </a:lnTo>
                  <a:lnTo>
                    <a:pt x="2767" y="7930"/>
                  </a:lnTo>
                  <a:lnTo>
                    <a:pt x="2869" y="8065"/>
                  </a:lnTo>
                  <a:lnTo>
                    <a:pt x="2767" y="8167"/>
                  </a:lnTo>
                  <a:lnTo>
                    <a:pt x="2700" y="8302"/>
                  </a:lnTo>
                  <a:lnTo>
                    <a:pt x="2632" y="8470"/>
                  </a:lnTo>
                  <a:lnTo>
                    <a:pt x="2599" y="8673"/>
                  </a:lnTo>
                  <a:lnTo>
                    <a:pt x="2632" y="8909"/>
                  </a:lnTo>
                  <a:lnTo>
                    <a:pt x="2700" y="9044"/>
                  </a:lnTo>
                  <a:lnTo>
                    <a:pt x="2767" y="9179"/>
                  </a:lnTo>
                  <a:lnTo>
                    <a:pt x="2869" y="9314"/>
                  </a:lnTo>
                  <a:lnTo>
                    <a:pt x="3004" y="9449"/>
                  </a:lnTo>
                  <a:lnTo>
                    <a:pt x="2936" y="9550"/>
                  </a:lnTo>
                  <a:lnTo>
                    <a:pt x="2902" y="9685"/>
                  </a:lnTo>
                  <a:lnTo>
                    <a:pt x="2835" y="9854"/>
                  </a:lnTo>
                  <a:lnTo>
                    <a:pt x="2835" y="10056"/>
                  </a:lnTo>
                  <a:lnTo>
                    <a:pt x="2869" y="10326"/>
                  </a:lnTo>
                  <a:lnTo>
                    <a:pt x="2970" y="10630"/>
                  </a:lnTo>
                  <a:lnTo>
                    <a:pt x="3139" y="11001"/>
                  </a:lnTo>
                  <a:lnTo>
                    <a:pt x="2970" y="11136"/>
                  </a:lnTo>
                  <a:lnTo>
                    <a:pt x="2801" y="11305"/>
                  </a:lnTo>
                  <a:lnTo>
                    <a:pt x="2666" y="11507"/>
                  </a:lnTo>
                  <a:lnTo>
                    <a:pt x="2531" y="11744"/>
                  </a:lnTo>
                  <a:lnTo>
                    <a:pt x="2497" y="11879"/>
                  </a:lnTo>
                  <a:lnTo>
                    <a:pt x="2464" y="12014"/>
                  </a:lnTo>
                  <a:lnTo>
                    <a:pt x="2464" y="12182"/>
                  </a:lnTo>
                  <a:lnTo>
                    <a:pt x="2497" y="12317"/>
                  </a:lnTo>
                  <a:lnTo>
                    <a:pt x="2565" y="12452"/>
                  </a:lnTo>
                  <a:lnTo>
                    <a:pt x="2666" y="12621"/>
                  </a:lnTo>
                  <a:lnTo>
                    <a:pt x="2565" y="12722"/>
                  </a:lnTo>
                  <a:lnTo>
                    <a:pt x="2430" y="12857"/>
                  </a:lnTo>
                  <a:lnTo>
                    <a:pt x="2329" y="13026"/>
                  </a:lnTo>
                  <a:lnTo>
                    <a:pt x="2228" y="13228"/>
                  </a:lnTo>
                  <a:lnTo>
                    <a:pt x="2194" y="13465"/>
                  </a:lnTo>
                  <a:lnTo>
                    <a:pt x="2160" y="13600"/>
                  </a:lnTo>
                  <a:lnTo>
                    <a:pt x="2194" y="13768"/>
                  </a:lnTo>
                  <a:lnTo>
                    <a:pt x="2228" y="13903"/>
                  </a:lnTo>
                  <a:lnTo>
                    <a:pt x="2329" y="14072"/>
                  </a:lnTo>
                  <a:lnTo>
                    <a:pt x="2261" y="14072"/>
                  </a:lnTo>
                  <a:lnTo>
                    <a:pt x="2160" y="14106"/>
                  </a:lnTo>
                  <a:lnTo>
                    <a:pt x="2025" y="14207"/>
                  </a:lnTo>
                  <a:lnTo>
                    <a:pt x="1856" y="14376"/>
                  </a:lnTo>
                  <a:lnTo>
                    <a:pt x="1755" y="14511"/>
                  </a:lnTo>
                  <a:lnTo>
                    <a:pt x="1688" y="14679"/>
                  </a:lnTo>
                  <a:lnTo>
                    <a:pt x="1620" y="14916"/>
                  </a:lnTo>
                  <a:lnTo>
                    <a:pt x="1586" y="15152"/>
                  </a:lnTo>
                  <a:lnTo>
                    <a:pt x="1553" y="15456"/>
                  </a:lnTo>
                  <a:lnTo>
                    <a:pt x="1519" y="15827"/>
                  </a:lnTo>
                  <a:lnTo>
                    <a:pt x="1519" y="16232"/>
                  </a:lnTo>
                  <a:lnTo>
                    <a:pt x="1553" y="16704"/>
                  </a:lnTo>
                  <a:lnTo>
                    <a:pt x="1586" y="17177"/>
                  </a:lnTo>
                  <a:lnTo>
                    <a:pt x="1586" y="17581"/>
                  </a:lnTo>
                  <a:lnTo>
                    <a:pt x="1553" y="17953"/>
                  </a:lnTo>
                  <a:lnTo>
                    <a:pt x="1519" y="18223"/>
                  </a:lnTo>
                  <a:lnTo>
                    <a:pt x="1451" y="18459"/>
                  </a:lnTo>
                  <a:lnTo>
                    <a:pt x="1350" y="18661"/>
                  </a:lnTo>
                  <a:lnTo>
                    <a:pt x="1249" y="18830"/>
                  </a:lnTo>
                  <a:lnTo>
                    <a:pt x="1114" y="18931"/>
                  </a:lnTo>
                  <a:lnTo>
                    <a:pt x="979" y="18999"/>
                  </a:lnTo>
                  <a:lnTo>
                    <a:pt x="844" y="19032"/>
                  </a:lnTo>
                  <a:lnTo>
                    <a:pt x="709" y="19032"/>
                  </a:lnTo>
                  <a:lnTo>
                    <a:pt x="540" y="18999"/>
                  </a:lnTo>
                  <a:lnTo>
                    <a:pt x="405" y="18931"/>
                  </a:lnTo>
                  <a:lnTo>
                    <a:pt x="270" y="18864"/>
                  </a:lnTo>
                  <a:lnTo>
                    <a:pt x="0" y="18695"/>
                  </a:lnTo>
                  <a:lnTo>
                    <a:pt x="0" y="18763"/>
                  </a:lnTo>
                  <a:lnTo>
                    <a:pt x="0" y="18965"/>
                  </a:lnTo>
                  <a:lnTo>
                    <a:pt x="34" y="19235"/>
                  </a:lnTo>
                  <a:lnTo>
                    <a:pt x="102" y="19370"/>
                  </a:lnTo>
                  <a:lnTo>
                    <a:pt x="169" y="19539"/>
                  </a:lnTo>
                  <a:lnTo>
                    <a:pt x="270" y="19674"/>
                  </a:lnTo>
                  <a:lnTo>
                    <a:pt x="405" y="19809"/>
                  </a:lnTo>
                  <a:lnTo>
                    <a:pt x="574" y="19944"/>
                  </a:lnTo>
                  <a:lnTo>
                    <a:pt x="777" y="20045"/>
                  </a:lnTo>
                  <a:lnTo>
                    <a:pt x="1013" y="20146"/>
                  </a:lnTo>
                  <a:lnTo>
                    <a:pt x="1316" y="20180"/>
                  </a:lnTo>
                  <a:lnTo>
                    <a:pt x="1654" y="20214"/>
                  </a:lnTo>
                  <a:lnTo>
                    <a:pt x="2059" y="20180"/>
                  </a:lnTo>
                  <a:lnTo>
                    <a:pt x="2261" y="20146"/>
                  </a:lnTo>
                  <a:lnTo>
                    <a:pt x="2464" y="20079"/>
                  </a:lnTo>
                  <a:lnTo>
                    <a:pt x="2666" y="19977"/>
                  </a:lnTo>
                  <a:lnTo>
                    <a:pt x="2869" y="19876"/>
                  </a:lnTo>
                  <a:lnTo>
                    <a:pt x="3206" y="19606"/>
                  </a:lnTo>
                  <a:lnTo>
                    <a:pt x="3544" y="19269"/>
                  </a:lnTo>
                  <a:lnTo>
                    <a:pt x="3847" y="18864"/>
                  </a:lnTo>
                  <a:lnTo>
                    <a:pt x="4117" y="18391"/>
                  </a:lnTo>
                  <a:lnTo>
                    <a:pt x="4353" y="17919"/>
                  </a:lnTo>
                  <a:lnTo>
                    <a:pt x="4556" y="17379"/>
                  </a:lnTo>
                  <a:lnTo>
                    <a:pt x="4691" y="16873"/>
                  </a:lnTo>
                  <a:lnTo>
                    <a:pt x="4792" y="16333"/>
                  </a:lnTo>
                  <a:lnTo>
                    <a:pt x="4860" y="15793"/>
                  </a:lnTo>
                  <a:lnTo>
                    <a:pt x="4860" y="15321"/>
                  </a:lnTo>
                  <a:lnTo>
                    <a:pt x="4826" y="14848"/>
                  </a:lnTo>
                  <a:lnTo>
                    <a:pt x="4725" y="14409"/>
                  </a:lnTo>
                  <a:lnTo>
                    <a:pt x="4590" y="14038"/>
                  </a:lnTo>
                  <a:lnTo>
                    <a:pt x="4488" y="13903"/>
                  </a:lnTo>
                  <a:lnTo>
                    <a:pt x="4387" y="13735"/>
                  </a:lnTo>
                  <a:lnTo>
                    <a:pt x="4488" y="13600"/>
                  </a:lnTo>
                  <a:lnTo>
                    <a:pt x="4556" y="13431"/>
                  </a:lnTo>
                  <a:lnTo>
                    <a:pt x="4657" y="13228"/>
                  </a:lnTo>
                  <a:lnTo>
                    <a:pt x="4725" y="12992"/>
                  </a:lnTo>
                  <a:lnTo>
                    <a:pt x="4725" y="12756"/>
                  </a:lnTo>
                  <a:lnTo>
                    <a:pt x="4691" y="12520"/>
                  </a:lnTo>
                  <a:lnTo>
                    <a:pt x="4623" y="12385"/>
                  </a:lnTo>
                  <a:lnTo>
                    <a:pt x="4556" y="12284"/>
                  </a:lnTo>
                  <a:lnTo>
                    <a:pt x="4657" y="12149"/>
                  </a:lnTo>
                  <a:lnTo>
                    <a:pt x="4758" y="12014"/>
                  </a:lnTo>
                  <a:lnTo>
                    <a:pt x="4860" y="11777"/>
                  </a:lnTo>
                  <a:lnTo>
                    <a:pt x="4927" y="11507"/>
                  </a:lnTo>
                  <a:lnTo>
                    <a:pt x="4961" y="11204"/>
                  </a:lnTo>
                  <a:lnTo>
                    <a:pt x="4927" y="11001"/>
                  </a:lnTo>
                  <a:lnTo>
                    <a:pt x="4893" y="10833"/>
                  </a:lnTo>
                  <a:lnTo>
                    <a:pt x="4826" y="10630"/>
                  </a:lnTo>
                  <a:lnTo>
                    <a:pt x="4758" y="10394"/>
                  </a:lnTo>
                  <a:lnTo>
                    <a:pt x="4860" y="10293"/>
                  </a:lnTo>
                  <a:lnTo>
                    <a:pt x="4995" y="10124"/>
                  </a:lnTo>
                  <a:lnTo>
                    <a:pt x="5096" y="9888"/>
                  </a:lnTo>
                  <a:lnTo>
                    <a:pt x="5197" y="9618"/>
                  </a:lnTo>
                  <a:lnTo>
                    <a:pt x="5231" y="9449"/>
                  </a:lnTo>
                  <a:lnTo>
                    <a:pt x="5231" y="9247"/>
                  </a:lnTo>
                  <a:lnTo>
                    <a:pt x="5197" y="9044"/>
                  </a:lnTo>
                  <a:lnTo>
                    <a:pt x="5163" y="8842"/>
                  </a:lnTo>
                  <a:lnTo>
                    <a:pt x="5062" y="8605"/>
                  </a:lnTo>
                  <a:lnTo>
                    <a:pt x="4961" y="8369"/>
                  </a:lnTo>
                  <a:lnTo>
                    <a:pt x="5028" y="8167"/>
                  </a:lnTo>
                  <a:lnTo>
                    <a:pt x="5062" y="7964"/>
                  </a:lnTo>
                  <a:lnTo>
                    <a:pt x="5130" y="7694"/>
                  </a:lnTo>
                  <a:lnTo>
                    <a:pt x="5130" y="7424"/>
                  </a:lnTo>
                  <a:lnTo>
                    <a:pt x="5096" y="7121"/>
                  </a:lnTo>
                  <a:lnTo>
                    <a:pt x="4995" y="6817"/>
                  </a:lnTo>
                  <a:lnTo>
                    <a:pt x="4927" y="6682"/>
                  </a:lnTo>
                  <a:lnTo>
                    <a:pt x="4826" y="6581"/>
                  </a:lnTo>
                  <a:lnTo>
                    <a:pt x="4893" y="6378"/>
                  </a:lnTo>
                  <a:lnTo>
                    <a:pt x="4961" y="6176"/>
                  </a:lnTo>
                  <a:lnTo>
                    <a:pt x="4995" y="5906"/>
                  </a:lnTo>
                  <a:lnTo>
                    <a:pt x="4995" y="5602"/>
                  </a:lnTo>
                  <a:lnTo>
                    <a:pt x="4927" y="5298"/>
                  </a:lnTo>
                  <a:lnTo>
                    <a:pt x="4893" y="5163"/>
                  </a:lnTo>
                  <a:lnTo>
                    <a:pt x="4792" y="4995"/>
                  </a:lnTo>
                  <a:lnTo>
                    <a:pt x="4691" y="4860"/>
                  </a:lnTo>
                  <a:lnTo>
                    <a:pt x="4556" y="4725"/>
                  </a:lnTo>
                  <a:lnTo>
                    <a:pt x="4623" y="4522"/>
                  </a:lnTo>
                  <a:lnTo>
                    <a:pt x="4725" y="4320"/>
                  </a:lnTo>
                  <a:lnTo>
                    <a:pt x="4792" y="4050"/>
                  </a:lnTo>
                  <a:lnTo>
                    <a:pt x="4826" y="3746"/>
                  </a:lnTo>
                  <a:lnTo>
                    <a:pt x="4826" y="3442"/>
                  </a:lnTo>
                  <a:lnTo>
                    <a:pt x="4792" y="3139"/>
                  </a:lnTo>
                  <a:lnTo>
                    <a:pt x="4725" y="3004"/>
                  </a:lnTo>
                  <a:lnTo>
                    <a:pt x="4657" y="2869"/>
                  </a:lnTo>
                  <a:lnTo>
                    <a:pt x="4792" y="2599"/>
                  </a:lnTo>
                  <a:lnTo>
                    <a:pt x="4893" y="2295"/>
                  </a:lnTo>
                  <a:lnTo>
                    <a:pt x="4995" y="1924"/>
                  </a:lnTo>
                  <a:lnTo>
                    <a:pt x="4995" y="1721"/>
                  </a:lnTo>
                  <a:lnTo>
                    <a:pt x="4995" y="1485"/>
                  </a:lnTo>
                  <a:lnTo>
                    <a:pt x="4961" y="1249"/>
                  </a:lnTo>
                  <a:lnTo>
                    <a:pt x="4860" y="1013"/>
                  </a:lnTo>
                  <a:lnTo>
                    <a:pt x="4758" y="743"/>
                  </a:lnTo>
                  <a:lnTo>
                    <a:pt x="4590" y="507"/>
                  </a:lnTo>
                  <a:lnTo>
                    <a:pt x="4387" y="237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>
              <a:off x="1684075" y="2066175"/>
              <a:ext cx="136700" cy="511250"/>
            </a:xfrm>
            <a:custGeom>
              <a:avLst/>
              <a:gdLst/>
              <a:ahLst/>
              <a:cxnLst/>
              <a:rect l="l" t="t" r="r" b="b"/>
              <a:pathLst>
                <a:path w="5468" h="20450" extrusionOk="0">
                  <a:moveTo>
                    <a:pt x="4286" y="338"/>
                  </a:moveTo>
                  <a:lnTo>
                    <a:pt x="4522" y="540"/>
                  </a:lnTo>
                  <a:lnTo>
                    <a:pt x="4691" y="777"/>
                  </a:lnTo>
                  <a:lnTo>
                    <a:pt x="4826" y="1013"/>
                  </a:lnTo>
                  <a:lnTo>
                    <a:pt x="4927" y="1249"/>
                  </a:lnTo>
                  <a:lnTo>
                    <a:pt x="4961" y="1452"/>
                  </a:lnTo>
                  <a:lnTo>
                    <a:pt x="4995" y="1654"/>
                  </a:lnTo>
                  <a:lnTo>
                    <a:pt x="5028" y="1856"/>
                  </a:lnTo>
                  <a:lnTo>
                    <a:pt x="4995" y="2059"/>
                  </a:lnTo>
                  <a:lnTo>
                    <a:pt x="4927" y="2396"/>
                  </a:lnTo>
                  <a:lnTo>
                    <a:pt x="4826" y="2666"/>
                  </a:lnTo>
                  <a:lnTo>
                    <a:pt x="4691" y="2936"/>
                  </a:lnTo>
                  <a:lnTo>
                    <a:pt x="4657" y="3004"/>
                  </a:lnTo>
                  <a:lnTo>
                    <a:pt x="4691" y="3105"/>
                  </a:lnTo>
                  <a:lnTo>
                    <a:pt x="4758" y="3206"/>
                  </a:lnTo>
                  <a:lnTo>
                    <a:pt x="4792" y="3341"/>
                  </a:lnTo>
                  <a:lnTo>
                    <a:pt x="4860" y="3611"/>
                  </a:lnTo>
                  <a:lnTo>
                    <a:pt x="4826" y="3881"/>
                  </a:lnTo>
                  <a:lnTo>
                    <a:pt x="4792" y="4151"/>
                  </a:lnTo>
                  <a:lnTo>
                    <a:pt x="4657" y="4624"/>
                  </a:lnTo>
                  <a:lnTo>
                    <a:pt x="4590" y="4792"/>
                  </a:lnTo>
                  <a:lnTo>
                    <a:pt x="4556" y="4893"/>
                  </a:lnTo>
                  <a:lnTo>
                    <a:pt x="4623" y="4961"/>
                  </a:lnTo>
                  <a:lnTo>
                    <a:pt x="4725" y="5062"/>
                  </a:lnTo>
                  <a:lnTo>
                    <a:pt x="4826" y="5197"/>
                  </a:lnTo>
                  <a:lnTo>
                    <a:pt x="4893" y="5332"/>
                  </a:lnTo>
                  <a:lnTo>
                    <a:pt x="4961" y="5467"/>
                  </a:lnTo>
                  <a:lnTo>
                    <a:pt x="5028" y="5737"/>
                  </a:lnTo>
                  <a:lnTo>
                    <a:pt x="4995" y="6007"/>
                  </a:lnTo>
                  <a:lnTo>
                    <a:pt x="4961" y="6243"/>
                  </a:lnTo>
                  <a:lnTo>
                    <a:pt x="4927" y="6446"/>
                  </a:lnTo>
                  <a:lnTo>
                    <a:pt x="4826" y="6648"/>
                  </a:lnTo>
                  <a:lnTo>
                    <a:pt x="4826" y="6716"/>
                  </a:lnTo>
                  <a:lnTo>
                    <a:pt x="4860" y="6783"/>
                  </a:lnTo>
                  <a:lnTo>
                    <a:pt x="4961" y="6918"/>
                  </a:lnTo>
                  <a:lnTo>
                    <a:pt x="5028" y="7019"/>
                  </a:lnTo>
                  <a:lnTo>
                    <a:pt x="5096" y="7289"/>
                  </a:lnTo>
                  <a:lnTo>
                    <a:pt x="5130" y="7559"/>
                  </a:lnTo>
                  <a:lnTo>
                    <a:pt x="5130" y="7829"/>
                  </a:lnTo>
                  <a:lnTo>
                    <a:pt x="5096" y="8065"/>
                  </a:lnTo>
                  <a:lnTo>
                    <a:pt x="5028" y="8268"/>
                  </a:lnTo>
                  <a:lnTo>
                    <a:pt x="4995" y="8437"/>
                  </a:lnTo>
                  <a:lnTo>
                    <a:pt x="4961" y="8504"/>
                  </a:lnTo>
                  <a:lnTo>
                    <a:pt x="4995" y="8538"/>
                  </a:lnTo>
                  <a:lnTo>
                    <a:pt x="5096" y="8774"/>
                  </a:lnTo>
                  <a:lnTo>
                    <a:pt x="5163" y="8977"/>
                  </a:lnTo>
                  <a:lnTo>
                    <a:pt x="5197" y="9179"/>
                  </a:lnTo>
                  <a:lnTo>
                    <a:pt x="5231" y="9382"/>
                  </a:lnTo>
                  <a:lnTo>
                    <a:pt x="5231" y="9685"/>
                  </a:lnTo>
                  <a:lnTo>
                    <a:pt x="5130" y="9955"/>
                  </a:lnTo>
                  <a:lnTo>
                    <a:pt x="5028" y="10158"/>
                  </a:lnTo>
                  <a:lnTo>
                    <a:pt x="4927" y="10326"/>
                  </a:lnTo>
                  <a:lnTo>
                    <a:pt x="4792" y="10428"/>
                  </a:lnTo>
                  <a:lnTo>
                    <a:pt x="4758" y="10529"/>
                  </a:lnTo>
                  <a:lnTo>
                    <a:pt x="4758" y="10596"/>
                  </a:lnTo>
                  <a:lnTo>
                    <a:pt x="4860" y="10799"/>
                  </a:lnTo>
                  <a:lnTo>
                    <a:pt x="4927" y="10968"/>
                  </a:lnTo>
                  <a:lnTo>
                    <a:pt x="4961" y="11305"/>
                  </a:lnTo>
                  <a:lnTo>
                    <a:pt x="4961" y="11609"/>
                  </a:lnTo>
                  <a:lnTo>
                    <a:pt x="4893" y="11845"/>
                  </a:lnTo>
                  <a:lnTo>
                    <a:pt x="4826" y="12047"/>
                  </a:lnTo>
                  <a:lnTo>
                    <a:pt x="4725" y="12216"/>
                  </a:lnTo>
                  <a:lnTo>
                    <a:pt x="4623" y="12317"/>
                  </a:lnTo>
                  <a:lnTo>
                    <a:pt x="4556" y="12419"/>
                  </a:lnTo>
                  <a:lnTo>
                    <a:pt x="4590" y="12486"/>
                  </a:lnTo>
                  <a:lnTo>
                    <a:pt x="4657" y="12587"/>
                  </a:lnTo>
                  <a:lnTo>
                    <a:pt x="4725" y="12689"/>
                  </a:lnTo>
                  <a:lnTo>
                    <a:pt x="4758" y="12925"/>
                  </a:lnTo>
                  <a:lnTo>
                    <a:pt x="4725" y="13127"/>
                  </a:lnTo>
                  <a:lnTo>
                    <a:pt x="4657" y="13330"/>
                  </a:lnTo>
                  <a:lnTo>
                    <a:pt x="4590" y="13532"/>
                  </a:lnTo>
                  <a:lnTo>
                    <a:pt x="4488" y="13667"/>
                  </a:lnTo>
                  <a:lnTo>
                    <a:pt x="4421" y="13802"/>
                  </a:lnTo>
                  <a:lnTo>
                    <a:pt x="4387" y="13903"/>
                  </a:lnTo>
                  <a:lnTo>
                    <a:pt x="4421" y="13971"/>
                  </a:lnTo>
                  <a:lnTo>
                    <a:pt x="4522" y="14106"/>
                  </a:lnTo>
                  <a:lnTo>
                    <a:pt x="4623" y="14241"/>
                  </a:lnTo>
                  <a:lnTo>
                    <a:pt x="4758" y="14612"/>
                  </a:lnTo>
                  <a:lnTo>
                    <a:pt x="4860" y="15051"/>
                  </a:lnTo>
                  <a:lnTo>
                    <a:pt x="4893" y="15523"/>
                  </a:lnTo>
                  <a:lnTo>
                    <a:pt x="4860" y="16063"/>
                  </a:lnTo>
                  <a:lnTo>
                    <a:pt x="4792" y="16603"/>
                  </a:lnTo>
                  <a:lnTo>
                    <a:pt x="4657" y="17177"/>
                  </a:lnTo>
                  <a:lnTo>
                    <a:pt x="4488" y="17750"/>
                  </a:lnTo>
                  <a:lnTo>
                    <a:pt x="4252" y="18256"/>
                  </a:lnTo>
                  <a:lnTo>
                    <a:pt x="4016" y="18695"/>
                  </a:lnTo>
                  <a:lnTo>
                    <a:pt x="3746" y="19100"/>
                  </a:lnTo>
                  <a:lnTo>
                    <a:pt x="3476" y="19471"/>
                  </a:lnTo>
                  <a:lnTo>
                    <a:pt x="3172" y="19741"/>
                  </a:lnTo>
                  <a:lnTo>
                    <a:pt x="2835" y="19977"/>
                  </a:lnTo>
                  <a:lnTo>
                    <a:pt x="2498" y="20112"/>
                  </a:lnTo>
                  <a:lnTo>
                    <a:pt x="2160" y="20180"/>
                  </a:lnTo>
                  <a:lnTo>
                    <a:pt x="1654" y="20214"/>
                  </a:lnTo>
                  <a:lnTo>
                    <a:pt x="1451" y="20214"/>
                  </a:lnTo>
                  <a:lnTo>
                    <a:pt x="1215" y="20180"/>
                  </a:lnTo>
                  <a:lnTo>
                    <a:pt x="1046" y="20112"/>
                  </a:lnTo>
                  <a:lnTo>
                    <a:pt x="878" y="20045"/>
                  </a:lnTo>
                  <a:lnTo>
                    <a:pt x="709" y="19944"/>
                  </a:lnTo>
                  <a:lnTo>
                    <a:pt x="574" y="19842"/>
                  </a:lnTo>
                  <a:lnTo>
                    <a:pt x="439" y="19640"/>
                  </a:lnTo>
                  <a:lnTo>
                    <a:pt x="338" y="19437"/>
                  </a:lnTo>
                  <a:lnTo>
                    <a:pt x="270" y="19235"/>
                  </a:lnTo>
                  <a:lnTo>
                    <a:pt x="237" y="19066"/>
                  </a:lnTo>
                  <a:lnTo>
                    <a:pt x="237" y="19066"/>
                  </a:lnTo>
                  <a:lnTo>
                    <a:pt x="507" y="19201"/>
                  </a:lnTo>
                  <a:lnTo>
                    <a:pt x="777" y="19269"/>
                  </a:lnTo>
                  <a:lnTo>
                    <a:pt x="1013" y="19269"/>
                  </a:lnTo>
                  <a:lnTo>
                    <a:pt x="1249" y="19201"/>
                  </a:lnTo>
                  <a:lnTo>
                    <a:pt x="1418" y="19100"/>
                  </a:lnTo>
                  <a:lnTo>
                    <a:pt x="1553" y="18898"/>
                  </a:lnTo>
                  <a:lnTo>
                    <a:pt x="1688" y="18695"/>
                  </a:lnTo>
                  <a:lnTo>
                    <a:pt x="1755" y="18425"/>
                  </a:lnTo>
                  <a:lnTo>
                    <a:pt x="1823" y="18088"/>
                  </a:lnTo>
                  <a:lnTo>
                    <a:pt x="1856" y="17716"/>
                  </a:lnTo>
                  <a:lnTo>
                    <a:pt x="1856" y="17312"/>
                  </a:lnTo>
                  <a:lnTo>
                    <a:pt x="1823" y="16839"/>
                  </a:lnTo>
                  <a:lnTo>
                    <a:pt x="1789" y="16299"/>
                  </a:lnTo>
                  <a:lnTo>
                    <a:pt x="1789" y="15861"/>
                  </a:lnTo>
                  <a:lnTo>
                    <a:pt x="1823" y="15489"/>
                  </a:lnTo>
                  <a:lnTo>
                    <a:pt x="1856" y="15186"/>
                  </a:lnTo>
                  <a:lnTo>
                    <a:pt x="1924" y="14949"/>
                  </a:lnTo>
                  <a:lnTo>
                    <a:pt x="1991" y="14747"/>
                  </a:lnTo>
                  <a:lnTo>
                    <a:pt x="2093" y="14612"/>
                  </a:lnTo>
                  <a:lnTo>
                    <a:pt x="2160" y="14477"/>
                  </a:lnTo>
                  <a:lnTo>
                    <a:pt x="2261" y="14409"/>
                  </a:lnTo>
                  <a:lnTo>
                    <a:pt x="2363" y="14342"/>
                  </a:lnTo>
                  <a:lnTo>
                    <a:pt x="2430" y="14342"/>
                  </a:lnTo>
                  <a:lnTo>
                    <a:pt x="2498" y="14308"/>
                  </a:lnTo>
                  <a:lnTo>
                    <a:pt x="2565" y="14275"/>
                  </a:lnTo>
                  <a:lnTo>
                    <a:pt x="2565" y="14207"/>
                  </a:lnTo>
                  <a:lnTo>
                    <a:pt x="2565" y="14173"/>
                  </a:lnTo>
                  <a:lnTo>
                    <a:pt x="2464" y="13870"/>
                  </a:lnTo>
                  <a:lnTo>
                    <a:pt x="2430" y="13633"/>
                  </a:lnTo>
                  <a:lnTo>
                    <a:pt x="2464" y="13397"/>
                  </a:lnTo>
                  <a:lnTo>
                    <a:pt x="2565" y="13228"/>
                  </a:lnTo>
                  <a:lnTo>
                    <a:pt x="2666" y="13060"/>
                  </a:lnTo>
                  <a:lnTo>
                    <a:pt x="2767" y="12958"/>
                  </a:lnTo>
                  <a:lnTo>
                    <a:pt x="2869" y="12857"/>
                  </a:lnTo>
                  <a:lnTo>
                    <a:pt x="2902" y="12823"/>
                  </a:lnTo>
                  <a:lnTo>
                    <a:pt x="2936" y="12756"/>
                  </a:lnTo>
                  <a:lnTo>
                    <a:pt x="2936" y="12722"/>
                  </a:lnTo>
                  <a:lnTo>
                    <a:pt x="2902" y="12689"/>
                  </a:lnTo>
                  <a:lnTo>
                    <a:pt x="2801" y="12554"/>
                  </a:lnTo>
                  <a:lnTo>
                    <a:pt x="2767" y="12419"/>
                  </a:lnTo>
                  <a:lnTo>
                    <a:pt x="2734" y="12284"/>
                  </a:lnTo>
                  <a:lnTo>
                    <a:pt x="2734" y="12115"/>
                  </a:lnTo>
                  <a:lnTo>
                    <a:pt x="2767" y="11946"/>
                  </a:lnTo>
                  <a:lnTo>
                    <a:pt x="2869" y="11777"/>
                  </a:lnTo>
                  <a:lnTo>
                    <a:pt x="2936" y="11642"/>
                  </a:lnTo>
                  <a:lnTo>
                    <a:pt x="3071" y="11507"/>
                  </a:lnTo>
                  <a:lnTo>
                    <a:pt x="3240" y="11305"/>
                  </a:lnTo>
                  <a:lnTo>
                    <a:pt x="3341" y="11237"/>
                  </a:lnTo>
                  <a:lnTo>
                    <a:pt x="3375" y="11136"/>
                  </a:lnTo>
                  <a:lnTo>
                    <a:pt x="3375" y="11069"/>
                  </a:lnTo>
                  <a:lnTo>
                    <a:pt x="3206" y="10731"/>
                  </a:lnTo>
                  <a:lnTo>
                    <a:pt x="3105" y="10461"/>
                  </a:lnTo>
                  <a:lnTo>
                    <a:pt x="3105" y="10225"/>
                  </a:lnTo>
                  <a:lnTo>
                    <a:pt x="3105" y="10023"/>
                  </a:lnTo>
                  <a:lnTo>
                    <a:pt x="3139" y="9888"/>
                  </a:lnTo>
                  <a:lnTo>
                    <a:pt x="3172" y="9753"/>
                  </a:lnTo>
                  <a:lnTo>
                    <a:pt x="3240" y="9651"/>
                  </a:lnTo>
                  <a:lnTo>
                    <a:pt x="3274" y="9550"/>
                  </a:lnTo>
                  <a:lnTo>
                    <a:pt x="3240" y="9483"/>
                  </a:lnTo>
                  <a:lnTo>
                    <a:pt x="3071" y="9314"/>
                  </a:lnTo>
                  <a:lnTo>
                    <a:pt x="2970" y="9145"/>
                  </a:lnTo>
                  <a:lnTo>
                    <a:pt x="2902" y="8977"/>
                  </a:lnTo>
                  <a:lnTo>
                    <a:pt x="2869" y="8808"/>
                  </a:lnTo>
                  <a:lnTo>
                    <a:pt x="2902" y="8605"/>
                  </a:lnTo>
                  <a:lnTo>
                    <a:pt x="2970" y="8437"/>
                  </a:lnTo>
                  <a:lnTo>
                    <a:pt x="3071" y="8268"/>
                  </a:lnTo>
                  <a:lnTo>
                    <a:pt x="3139" y="8200"/>
                  </a:lnTo>
                  <a:lnTo>
                    <a:pt x="3071" y="8099"/>
                  </a:lnTo>
                  <a:lnTo>
                    <a:pt x="2970" y="7998"/>
                  </a:lnTo>
                  <a:lnTo>
                    <a:pt x="2902" y="7897"/>
                  </a:lnTo>
                  <a:lnTo>
                    <a:pt x="2801" y="7627"/>
                  </a:lnTo>
                  <a:lnTo>
                    <a:pt x="2767" y="7357"/>
                  </a:lnTo>
                  <a:lnTo>
                    <a:pt x="2767" y="7121"/>
                  </a:lnTo>
                  <a:lnTo>
                    <a:pt x="2801" y="6884"/>
                  </a:lnTo>
                  <a:lnTo>
                    <a:pt x="2835" y="6682"/>
                  </a:lnTo>
                  <a:lnTo>
                    <a:pt x="2869" y="6513"/>
                  </a:lnTo>
                  <a:lnTo>
                    <a:pt x="2869" y="6446"/>
                  </a:lnTo>
                  <a:lnTo>
                    <a:pt x="2835" y="6378"/>
                  </a:lnTo>
                  <a:lnTo>
                    <a:pt x="2666" y="6176"/>
                  </a:lnTo>
                  <a:lnTo>
                    <a:pt x="2565" y="5973"/>
                  </a:lnTo>
                  <a:lnTo>
                    <a:pt x="2565" y="5805"/>
                  </a:lnTo>
                  <a:lnTo>
                    <a:pt x="2565" y="5636"/>
                  </a:lnTo>
                  <a:lnTo>
                    <a:pt x="2632" y="5467"/>
                  </a:lnTo>
                  <a:lnTo>
                    <a:pt x="2666" y="5332"/>
                  </a:lnTo>
                  <a:lnTo>
                    <a:pt x="2767" y="5231"/>
                  </a:lnTo>
                  <a:lnTo>
                    <a:pt x="2767" y="5130"/>
                  </a:lnTo>
                  <a:lnTo>
                    <a:pt x="2734" y="5062"/>
                  </a:lnTo>
                  <a:lnTo>
                    <a:pt x="2599" y="4927"/>
                  </a:lnTo>
                  <a:lnTo>
                    <a:pt x="2464" y="4792"/>
                  </a:lnTo>
                  <a:lnTo>
                    <a:pt x="2363" y="4624"/>
                  </a:lnTo>
                  <a:lnTo>
                    <a:pt x="2261" y="4354"/>
                  </a:lnTo>
                  <a:lnTo>
                    <a:pt x="2194" y="4050"/>
                  </a:lnTo>
                  <a:lnTo>
                    <a:pt x="2194" y="3712"/>
                  </a:lnTo>
                  <a:lnTo>
                    <a:pt x="2228" y="3510"/>
                  </a:lnTo>
                  <a:lnTo>
                    <a:pt x="2261" y="3307"/>
                  </a:lnTo>
                  <a:lnTo>
                    <a:pt x="2363" y="3038"/>
                  </a:lnTo>
                  <a:lnTo>
                    <a:pt x="2464" y="2768"/>
                  </a:lnTo>
                  <a:lnTo>
                    <a:pt x="2599" y="2531"/>
                  </a:lnTo>
                  <a:lnTo>
                    <a:pt x="2767" y="2295"/>
                  </a:lnTo>
                  <a:lnTo>
                    <a:pt x="3105" y="1823"/>
                  </a:lnTo>
                  <a:lnTo>
                    <a:pt x="3476" y="1384"/>
                  </a:lnTo>
                  <a:lnTo>
                    <a:pt x="3949" y="844"/>
                  </a:lnTo>
                  <a:lnTo>
                    <a:pt x="4117" y="574"/>
                  </a:lnTo>
                  <a:lnTo>
                    <a:pt x="4286" y="338"/>
                  </a:lnTo>
                  <a:close/>
                  <a:moveTo>
                    <a:pt x="4218" y="1"/>
                  </a:moveTo>
                  <a:lnTo>
                    <a:pt x="4151" y="34"/>
                  </a:lnTo>
                  <a:lnTo>
                    <a:pt x="4117" y="102"/>
                  </a:lnTo>
                  <a:lnTo>
                    <a:pt x="3982" y="372"/>
                  </a:lnTo>
                  <a:lnTo>
                    <a:pt x="3780" y="642"/>
                  </a:lnTo>
                  <a:lnTo>
                    <a:pt x="3307" y="1215"/>
                  </a:lnTo>
                  <a:lnTo>
                    <a:pt x="2936" y="1688"/>
                  </a:lnTo>
                  <a:lnTo>
                    <a:pt x="2565" y="2160"/>
                  </a:lnTo>
                  <a:lnTo>
                    <a:pt x="2396" y="2396"/>
                  </a:lnTo>
                  <a:lnTo>
                    <a:pt x="2261" y="2666"/>
                  </a:lnTo>
                  <a:lnTo>
                    <a:pt x="2126" y="2936"/>
                  </a:lnTo>
                  <a:lnTo>
                    <a:pt x="2025" y="3240"/>
                  </a:lnTo>
                  <a:lnTo>
                    <a:pt x="1958" y="3611"/>
                  </a:lnTo>
                  <a:lnTo>
                    <a:pt x="1924" y="3949"/>
                  </a:lnTo>
                  <a:lnTo>
                    <a:pt x="1991" y="4252"/>
                  </a:lnTo>
                  <a:lnTo>
                    <a:pt x="2059" y="4522"/>
                  </a:lnTo>
                  <a:lnTo>
                    <a:pt x="2160" y="4759"/>
                  </a:lnTo>
                  <a:lnTo>
                    <a:pt x="2295" y="4927"/>
                  </a:lnTo>
                  <a:lnTo>
                    <a:pt x="2498" y="5163"/>
                  </a:lnTo>
                  <a:lnTo>
                    <a:pt x="2363" y="5433"/>
                  </a:lnTo>
                  <a:lnTo>
                    <a:pt x="2329" y="5602"/>
                  </a:lnTo>
                  <a:lnTo>
                    <a:pt x="2295" y="5771"/>
                  </a:lnTo>
                  <a:lnTo>
                    <a:pt x="2329" y="5973"/>
                  </a:lnTo>
                  <a:lnTo>
                    <a:pt x="2363" y="6142"/>
                  </a:lnTo>
                  <a:lnTo>
                    <a:pt x="2464" y="6345"/>
                  </a:lnTo>
                  <a:lnTo>
                    <a:pt x="2632" y="6513"/>
                  </a:lnTo>
                  <a:lnTo>
                    <a:pt x="2565" y="6817"/>
                  </a:lnTo>
                  <a:lnTo>
                    <a:pt x="2531" y="7019"/>
                  </a:lnTo>
                  <a:lnTo>
                    <a:pt x="2498" y="7256"/>
                  </a:lnTo>
                  <a:lnTo>
                    <a:pt x="2531" y="7492"/>
                  </a:lnTo>
                  <a:lnTo>
                    <a:pt x="2565" y="7728"/>
                  </a:lnTo>
                  <a:lnTo>
                    <a:pt x="2666" y="7964"/>
                  </a:lnTo>
                  <a:lnTo>
                    <a:pt x="2835" y="8200"/>
                  </a:lnTo>
                  <a:lnTo>
                    <a:pt x="2767" y="8302"/>
                  </a:lnTo>
                  <a:lnTo>
                    <a:pt x="2700" y="8437"/>
                  </a:lnTo>
                  <a:lnTo>
                    <a:pt x="2632" y="8605"/>
                  </a:lnTo>
                  <a:lnTo>
                    <a:pt x="2632" y="8808"/>
                  </a:lnTo>
                  <a:lnTo>
                    <a:pt x="2632" y="9010"/>
                  </a:lnTo>
                  <a:lnTo>
                    <a:pt x="2700" y="9213"/>
                  </a:lnTo>
                  <a:lnTo>
                    <a:pt x="2835" y="9415"/>
                  </a:lnTo>
                  <a:lnTo>
                    <a:pt x="3004" y="9584"/>
                  </a:lnTo>
                  <a:lnTo>
                    <a:pt x="2902" y="9820"/>
                  </a:lnTo>
                  <a:lnTo>
                    <a:pt x="2869" y="9955"/>
                  </a:lnTo>
                  <a:lnTo>
                    <a:pt x="2835" y="10124"/>
                  </a:lnTo>
                  <a:lnTo>
                    <a:pt x="2835" y="10326"/>
                  </a:lnTo>
                  <a:lnTo>
                    <a:pt x="2902" y="10563"/>
                  </a:lnTo>
                  <a:lnTo>
                    <a:pt x="2970" y="10833"/>
                  </a:lnTo>
                  <a:lnTo>
                    <a:pt x="3105" y="11103"/>
                  </a:lnTo>
                  <a:lnTo>
                    <a:pt x="2936" y="11237"/>
                  </a:lnTo>
                  <a:lnTo>
                    <a:pt x="2767" y="11474"/>
                  </a:lnTo>
                  <a:lnTo>
                    <a:pt x="2599" y="11777"/>
                  </a:lnTo>
                  <a:lnTo>
                    <a:pt x="2531" y="11912"/>
                  </a:lnTo>
                  <a:lnTo>
                    <a:pt x="2498" y="12081"/>
                  </a:lnTo>
                  <a:lnTo>
                    <a:pt x="2498" y="12250"/>
                  </a:lnTo>
                  <a:lnTo>
                    <a:pt x="2498" y="12419"/>
                  </a:lnTo>
                  <a:lnTo>
                    <a:pt x="2565" y="12587"/>
                  </a:lnTo>
                  <a:lnTo>
                    <a:pt x="2632" y="12722"/>
                  </a:lnTo>
                  <a:lnTo>
                    <a:pt x="2464" y="12925"/>
                  </a:lnTo>
                  <a:lnTo>
                    <a:pt x="2363" y="13060"/>
                  </a:lnTo>
                  <a:lnTo>
                    <a:pt x="2295" y="13228"/>
                  </a:lnTo>
                  <a:lnTo>
                    <a:pt x="2228" y="13431"/>
                  </a:lnTo>
                  <a:lnTo>
                    <a:pt x="2194" y="13633"/>
                  </a:lnTo>
                  <a:lnTo>
                    <a:pt x="2194" y="13870"/>
                  </a:lnTo>
                  <a:lnTo>
                    <a:pt x="2261" y="14140"/>
                  </a:lnTo>
                  <a:lnTo>
                    <a:pt x="2126" y="14173"/>
                  </a:lnTo>
                  <a:lnTo>
                    <a:pt x="1991" y="14308"/>
                  </a:lnTo>
                  <a:lnTo>
                    <a:pt x="1856" y="14477"/>
                  </a:lnTo>
                  <a:lnTo>
                    <a:pt x="1755" y="14713"/>
                  </a:lnTo>
                  <a:lnTo>
                    <a:pt x="1654" y="14949"/>
                  </a:lnTo>
                  <a:lnTo>
                    <a:pt x="1586" y="15253"/>
                  </a:lnTo>
                  <a:lnTo>
                    <a:pt x="1553" y="15591"/>
                  </a:lnTo>
                  <a:lnTo>
                    <a:pt x="1553" y="15962"/>
                  </a:lnTo>
                  <a:lnTo>
                    <a:pt x="1553" y="16400"/>
                  </a:lnTo>
                  <a:lnTo>
                    <a:pt x="1586" y="16839"/>
                  </a:lnTo>
                  <a:lnTo>
                    <a:pt x="1620" y="17413"/>
                  </a:lnTo>
                  <a:lnTo>
                    <a:pt x="1586" y="17851"/>
                  </a:lnTo>
                  <a:lnTo>
                    <a:pt x="1553" y="18189"/>
                  </a:lnTo>
                  <a:lnTo>
                    <a:pt x="1485" y="18459"/>
                  </a:lnTo>
                  <a:lnTo>
                    <a:pt x="1418" y="18695"/>
                  </a:lnTo>
                  <a:lnTo>
                    <a:pt x="1316" y="18830"/>
                  </a:lnTo>
                  <a:lnTo>
                    <a:pt x="1215" y="18931"/>
                  </a:lnTo>
                  <a:lnTo>
                    <a:pt x="1148" y="18999"/>
                  </a:lnTo>
                  <a:lnTo>
                    <a:pt x="1013" y="19033"/>
                  </a:lnTo>
                  <a:lnTo>
                    <a:pt x="777" y="19033"/>
                  </a:lnTo>
                  <a:lnTo>
                    <a:pt x="675" y="18999"/>
                  </a:lnTo>
                  <a:lnTo>
                    <a:pt x="405" y="18864"/>
                  </a:lnTo>
                  <a:lnTo>
                    <a:pt x="203" y="18729"/>
                  </a:lnTo>
                  <a:lnTo>
                    <a:pt x="135" y="18695"/>
                  </a:lnTo>
                  <a:lnTo>
                    <a:pt x="68" y="18695"/>
                  </a:lnTo>
                  <a:lnTo>
                    <a:pt x="34" y="18729"/>
                  </a:lnTo>
                  <a:lnTo>
                    <a:pt x="0" y="18796"/>
                  </a:lnTo>
                  <a:lnTo>
                    <a:pt x="0" y="18931"/>
                  </a:lnTo>
                  <a:lnTo>
                    <a:pt x="34" y="19235"/>
                  </a:lnTo>
                  <a:lnTo>
                    <a:pt x="68" y="19437"/>
                  </a:lnTo>
                  <a:lnTo>
                    <a:pt x="135" y="19606"/>
                  </a:lnTo>
                  <a:lnTo>
                    <a:pt x="270" y="19809"/>
                  </a:lnTo>
                  <a:lnTo>
                    <a:pt x="405" y="20011"/>
                  </a:lnTo>
                  <a:lnTo>
                    <a:pt x="675" y="20214"/>
                  </a:lnTo>
                  <a:lnTo>
                    <a:pt x="979" y="20349"/>
                  </a:lnTo>
                  <a:lnTo>
                    <a:pt x="1316" y="20450"/>
                  </a:lnTo>
                  <a:lnTo>
                    <a:pt x="2194" y="20450"/>
                  </a:lnTo>
                  <a:lnTo>
                    <a:pt x="2565" y="20349"/>
                  </a:lnTo>
                  <a:lnTo>
                    <a:pt x="2936" y="20180"/>
                  </a:lnTo>
                  <a:lnTo>
                    <a:pt x="3274" y="19944"/>
                  </a:lnTo>
                  <a:lnTo>
                    <a:pt x="3611" y="19640"/>
                  </a:lnTo>
                  <a:lnTo>
                    <a:pt x="3915" y="19269"/>
                  </a:lnTo>
                  <a:lnTo>
                    <a:pt x="4218" y="18864"/>
                  </a:lnTo>
                  <a:lnTo>
                    <a:pt x="4488" y="18358"/>
                  </a:lnTo>
                  <a:lnTo>
                    <a:pt x="4691" y="17818"/>
                  </a:lnTo>
                  <a:lnTo>
                    <a:pt x="4860" y="17312"/>
                  </a:lnTo>
                  <a:lnTo>
                    <a:pt x="4995" y="16772"/>
                  </a:lnTo>
                  <a:lnTo>
                    <a:pt x="5096" y="16232"/>
                  </a:lnTo>
                  <a:lnTo>
                    <a:pt x="5130" y="15692"/>
                  </a:lnTo>
                  <a:lnTo>
                    <a:pt x="5130" y="15186"/>
                  </a:lnTo>
                  <a:lnTo>
                    <a:pt x="5028" y="14679"/>
                  </a:lnTo>
                  <a:lnTo>
                    <a:pt x="4961" y="14443"/>
                  </a:lnTo>
                  <a:lnTo>
                    <a:pt x="4893" y="14241"/>
                  </a:lnTo>
                  <a:lnTo>
                    <a:pt x="4792" y="14038"/>
                  </a:lnTo>
                  <a:lnTo>
                    <a:pt x="4657" y="13870"/>
                  </a:lnTo>
                  <a:lnTo>
                    <a:pt x="4826" y="13633"/>
                  </a:lnTo>
                  <a:lnTo>
                    <a:pt x="4893" y="13465"/>
                  </a:lnTo>
                  <a:lnTo>
                    <a:pt x="4961" y="13262"/>
                  </a:lnTo>
                  <a:lnTo>
                    <a:pt x="4995" y="13060"/>
                  </a:lnTo>
                  <a:lnTo>
                    <a:pt x="4995" y="12857"/>
                  </a:lnTo>
                  <a:lnTo>
                    <a:pt x="4961" y="12621"/>
                  </a:lnTo>
                  <a:lnTo>
                    <a:pt x="4860" y="12419"/>
                  </a:lnTo>
                  <a:lnTo>
                    <a:pt x="5028" y="12182"/>
                  </a:lnTo>
                  <a:lnTo>
                    <a:pt x="5096" y="11980"/>
                  </a:lnTo>
                  <a:lnTo>
                    <a:pt x="5163" y="11777"/>
                  </a:lnTo>
                  <a:lnTo>
                    <a:pt x="5197" y="11507"/>
                  </a:lnTo>
                  <a:lnTo>
                    <a:pt x="5197" y="11237"/>
                  </a:lnTo>
                  <a:lnTo>
                    <a:pt x="5163" y="10934"/>
                  </a:lnTo>
                  <a:lnTo>
                    <a:pt x="5028" y="10563"/>
                  </a:lnTo>
                  <a:lnTo>
                    <a:pt x="5130" y="10461"/>
                  </a:lnTo>
                  <a:lnTo>
                    <a:pt x="5231" y="10326"/>
                  </a:lnTo>
                  <a:lnTo>
                    <a:pt x="5332" y="10124"/>
                  </a:lnTo>
                  <a:lnTo>
                    <a:pt x="5433" y="9888"/>
                  </a:lnTo>
                  <a:lnTo>
                    <a:pt x="5467" y="9618"/>
                  </a:lnTo>
                  <a:lnTo>
                    <a:pt x="5467" y="9280"/>
                  </a:lnTo>
                  <a:lnTo>
                    <a:pt x="5400" y="8909"/>
                  </a:lnTo>
                  <a:lnTo>
                    <a:pt x="5231" y="8504"/>
                  </a:lnTo>
                  <a:lnTo>
                    <a:pt x="5298" y="8200"/>
                  </a:lnTo>
                  <a:lnTo>
                    <a:pt x="5366" y="7964"/>
                  </a:lnTo>
                  <a:lnTo>
                    <a:pt x="5366" y="7728"/>
                  </a:lnTo>
                  <a:lnTo>
                    <a:pt x="5366" y="7458"/>
                  </a:lnTo>
                  <a:lnTo>
                    <a:pt x="5332" y="7188"/>
                  </a:lnTo>
                  <a:lnTo>
                    <a:pt x="5231" y="6918"/>
                  </a:lnTo>
                  <a:lnTo>
                    <a:pt x="5096" y="6682"/>
                  </a:lnTo>
                  <a:lnTo>
                    <a:pt x="5197" y="6378"/>
                  </a:lnTo>
                  <a:lnTo>
                    <a:pt x="5231" y="6142"/>
                  </a:lnTo>
                  <a:lnTo>
                    <a:pt x="5265" y="5872"/>
                  </a:lnTo>
                  <a:lnTo>
                    <a:pt x="5231" y="5602"/>
                  </a:lnTo>
                  <a:lnTo>
                    <a:pt x="5163" y="5332"/>
                  </a:lnTo>
                  <a:lnTo>
                    <a:pt x="5062" y="5062"/>
                  </a:lnTo>
                  <a:lnTo>
                    <a:pt x="4961" y="4961"/>
                  </a:lnTo>
                  <a:lnTo>
                    <a:pt x="4826" y="4826"/>
                  </a:lnTo>
                  <a:lnTo>
                    <a:pt x="4961" y="4522"/>
                  </a:lnTo>
                  <a:lnTo>
                    <a:pt x="5028" y="4286"/>
                  </a:lnTo>
                  <a:lnTo>
                    <a:pt x="5062" y="4050"/>
                  </a:lnTo>
                  <a:lnTo>
                    <a:pt x="5096" y="3780"/>
                  </a:lnTo>
                  <a:lnTo>
                    <a:pt x="5096" y="3510"/>
                  </a:lnTo>
                  <a:lnTo>
                    <a:pt x="5028" y="3240"/>
                  </a:lnTo>
                  <a:lnTo>
                    <a:pt x="4927" y="3004"/>
                  </a:lnTo>
                  <a:lnTo>
                    <a:pt x="5028" y="2835"/>
                  </a:lnTo>
                  <a:lnTo>
                    <a:pt x="5130" y="2565"/>
                  </a:lnTo>
                  <a:lnTo>
                    <a:pt x="5197" y="2228"/>
                  </a:lnTo>
                  <a:lnTo>
                    <a:pt x="5265" y="1856"/>
                  </a:lnTo>
                  <a:lnTo>
                    <a:pt x="5231" y="1620"/>
                  </a:lnTo>
                  <a:lnTo>
                    <a:pt x="5231" y="1418"/>
                  </a:lnTo>
                  <a:lnTo>
                    <a:pt x="5163" y="1182"/>
                  </a:lnTo>
                  <a:lnTo>
                    <a:pt x="5062" y="945"/>
                  </a:lnTo>
                  <a:lnTo>
                    <a:pt x="4927" y="743"/>
                  </a:lnTo>
                  <a:lnTo>
                    <a:pt x="4792" y="507"/>
                  </a:lnTo>
                  <a:lnTo>
                    <a:pt x="4556" y="270"/>
                  </a:lnTo>
                  <a:lnTo>
                    <a:pt x="4320" y="34"/>
                  </a:lnTo>
                  <a:lnTo>
                    <a:pt x="4252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1747350" y="2138725"/>
              <a:ext cx="59075" cy="59075"/>
            </a:xfrm>
            <a:custGeom>
              <a:avLst/>
              <a:gdLst/>
              <a:ahLst/>
              <a:cxnLst/>
              <a:rect l="l" t="t" r="r" b="b"/>
              <a:pathLst>
                <a:path w="2363" h="2363" extrusionOk="0">
                  <a:moveTo>
                    <a:pt x="2227" y="1"/>
                  </a:moveTo>
                  <a:lnTo>
                    <a:pt x="2160" y="68"/>
                  </a:lnTo>
                  <a:lnTo>
                    <a:pt x="1957" y="338"/>
                  </a:lnTo>
                  <a:lnTo>
                    <a:pt x="1721" y="574"/>
                  </a:lnTo>
                  <a:lnTo>
                    <a:pt x="1418" y="844"/>
                  </a:lnTo>
                  <a:lnTo>
                    <a:pt x="1148" y="1080"/>
                  </a:lnTo>
                  <a:lnTo>
                    <a:pt x="810" y="1317"/>
                  </a:lnTo>
                  <a:lnTo>
                    <a:pt x="540" y="1587"/>
                  </a:lnTo>
                  <a:lnTo>
                    <a:pt x="236" y="1857"/>
                  </a:lnTo>
                  <a:lnTo>
                    <a:pt x="34" y="2194"/>
                  </a:lnTo>
                  <a:lnTo>
                    <a:pt x="0" y="2295"/>
                  </a:lnTo>
                  <a:lnTo>
                    <a:pt x="68" y="2363"/>
                  </a:lnTo>
                  <a:lnTo>
                    <a:pt x="203" y="2363"/>
                  </a:lnTo>
                  <a:lnTo>
                    <a:pt x="236" y="2329"/>
                  </a:lnTo>
                  <a:lnTo>
                    <a:pt x="439" y="2025"/>
                  </a:lnTo>
                  <a:lnTo>
                    <a:pt x="709" y="1755"/>
                  </a:lnTo>
                  <a:lnTo>
                    <a:pt x="979" y="1485"/>
                  </a:lnTo>
                  <a:lnTo>
                    <a:pt x="1283" y="1249"/>
                  </a:lnTo>
                  <a:lnTo>
                    <a:pt x="1586" y="1013"/>
                  </a:lnTo>
                  <a:lnTo>
                    <a:pt x="1890" y="777"/>
                  </a:lnTo>
                  <a:lnTo>
                    <a:pt x="2126" y="473"/>
                  </a:lnTo>
                  <a:lnTo>
                    <a:pt x="2362" y="169"/>
                  </a:lnTo>
                  <a:lnTo>
                    <a:pt x="2362" y="68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>
              <a:off x="1749875" y="2185125"/>
              <a:ext cx="54850" cy="45575"/>
            </a:xfrm>
            <a:custGeom>
              <a:avLst/>
              <a:gdLst/>
              <a:ahLst/>
              <a:cxnLst/>
              <a:rect l="l" t="t" r="r" b="b"/>
              <a:pathLst>
                <a:path w="2194" h="1823" extrusionOk="0">
                  <a:moveTo>
                    <a:pt x="2025" y="1"/>
                  </a:moveTo>
                  <a:lnTo>
                    <a:pt x="1958" y="34"/>
                  </a:lnTo>
                  <a:lnTo>
                    <a:pt x="1823" y="203"/>
                  </a:lnTo>
                  <a:lnTo>
                    <a:pt x="1620" y="372"/>
                  </a:lnTo>
                  <a:lnTo>
                    <a:pt x="1114" y="709"/>
                  </a:lnTo>
                  <a:lnTo>
                    <a:pt x="777" y="912"/>
                  </a:lnTo>
                  <a:lnTo>
                    <a:pt x="473" y="1148"/>
                  </a:lnTo>
                  <a:lnTo>
                    <a:pt x="203" y="1384"/>
                  </a:lnTo>
                  <a:lnTo>
                    <a:pt x="102" y="1519"/>
                  </a:lnTo>
                  <a:lnTo>
                    <a:pt x="0" y="1654"/>
                  </a:lnTo>
                  <a:lnTo>
                    <a:pt x="0" y="1755"/>
                  </a:lnTo>
                  <a:lnTo>
                    <a:pt x="68" y="1823"/>
                  </a:lnTo>
                  <a:lnTo>
                    <a:pt x="203" y="1823"/>
                  </a:lnTo>
                  <a:lnTo>
                    <a:pt x="237" y="1755"/>
                  </a:lnTo>
                  <a:lnTo>
                    <a:pt x="304" y="1654"/>
                  </a:lnTo>
                  <a:lnTo>
                    <a:pt x="405" y="1553"/>
                  </a:lnTo>
                  <a:lnTo>
                    <a:pt x="642" y="1317"/>
                  </a:lnTo>
                  <a:lnTo>
                    <a:pt x="945" y="1114"/>
                  </a:lnTo>
                  <a:lnTo>
                    <a:pt x="1249" y="912"/>
                  </a:lnTo>
                  <a:lnTo>
                    <a:pt x="1789" y="540"/>
                  </a:lnTo>
                  <a:lnTo>
                    <a:pt x="2025" y="372"/>
                  </a:lnTo>
                  <a:lnTo>
                    <a:pt x="2160" y="169"/>
                  </a:lnTo>
                  <a:lnTo>
                    <a:pt x="2194" y="68"/>
                  </a:lnTo>
                  <a:lnTo>
                    <a:pt x="2126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1755775" y="2230675"/>
              <a:ext cx="54875" cy="43050"/>
            </a:xfrm>
            <a:custGeom>
              <a:avLst/>
              <a:gdLst/>
              <a:ahLst/>
              <a:cxnLst/>
              <a:rect l="l" t="t" r="r" b="b"/>
              <a:pathLst>
                <a:path w="2195" h="1722" extrusionOk="0">
                  <a:moveTo>
                    <a:pt x="2059" y="1"/>
                  </a:moveTo>
                  <a:lnTo>
                    <a:pt x="1992" y="68"/>
                  </a:lnTo>
                  <a:lnTo>
                    <a:pt x="1823" y="237"/>
                  </a:lnTo>
                  <a:lnTo>
                    <a:pt x="1587" y="406"/>
                  </a:lnTo>
                  <a:lnTo>
                    <a:pt x="1081" y="709"/>
                  </a:lnTo>
                  <a:lnTo>
                    <a:pt x="743" y="878"/>
                  </a:lnTo>
                  <a:lnTo>
                    <a:pt x="439" y="1081"/>
                  </a:lnTo>
                  <a:lnTo>
                    <a:pt x="304" y="1182"/>
                  </a:lnTo>
                  <a:lnTo>
                    <a:pt x="169" y="1283"/>
                  </a:lnTo>
                  <a:lnTo>
                    <a:pt x="102" y="1418"/>
                  </a:lnTo>
                  <a:lnTo>
                    <a:pt x="1" y="1587"/>
                  </a:lnTo>
                  <a:lnTo>
                    <a:pt x="34" y="1654"/>
                  </a:lnTo>
                  <a:lnTo>
                    <a:pt x="102" y="1722"/>
                  </a:lnTo>
                  <a:lnTo>
                    <a:pt x="203" y="1722"/>
                  </a:lnTo>
                  <a:lnTo>
                    <a:pt x="237" y="1654"/>
                  </a:lnTo>
                  <a:lnTo>
                    <a:pt x="304" y="1553"/>
                  </a:lnTo>
                  <a:lnTo>
                    <a:pt x="372" y="1418"/>
                  </a:lnTo>
                  <a:lnTo>
                    <a:pt x="608" y="1249"/>
                  </a:lnTo>
                  <a:lnTo>
                    <a:pt x="878" y="1081"/>
                  </a:lnTo>
                  <a:lnTo>
                    <a:pt x="1182" y="912"/>
                  </a:lnTo>
                  <a:lnTo>
                    <a:pt x="1452" y="777"/>
                  </a:lnTo>
                  <a:lnTo>
                    <a:pt x="1755" y="608"/>
                  </a:lnTo>
                  <a:lnTo>
                    <a:pt x="1992" y="406"/>
                  </a:lnTo>
                  <a:lnTo>
                    <a:pt x="2194" y="203"/>
                  </a:lnTo>
                  <a:lnTo>
                    <a:pt x="2194" y="102"/>
                  </a:lnTo>
                  <a:lnTo>
                    <a:pt x="2160" y="34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1760000" y="2275400"/>
              <a:ext cx="54850" cy="32925"/>
            </a:xfrm>
            <a:custGeom>
              <a:avLst/>
              <a:gdLst/>
              <a:ahLst/>
              <a:cxnLst/>
              <a:rect l="l" t="t" r="r" b="b"/>
              <a:pathLst>
                <a:path w="2194" h="1317" extrusionOk="0">
                  <a:moveTo>
                    <a:pt x="2059" y="0"/>
                  </a:moveTo>
                  <a:lnTo>
                    <a:pt x="1991" y="34"/>
                  </a:lnTo>
                  <a:lnTo>
                    <a:pt x="1654" y="304"/>
                  </a:lnTo>
                  <a:lnTo>
                    <a:pt x="1316" y="540"/>
                  </a:lnTo>
                  <a:lnTo>
                    <a:pt x="979" y="743"/>
                  </a:lnTo>
                  <a:lnTo>
                    <a:pt x="709" y="878"/>
                  </a:lnTo>
                  <a:lnTo>
                    <a:pt x="270" y="1046"/>
                  </a:lnTo>
                  <a:lnTo>
                    <a:pt x="102" y="1080"/>
                  </a:lnTo>
                  <a:lnTo>
                    <a:pt x="0" y="1148"/>
                  </a:lnTo>
                  <a:lnTo>
                    <a:pt x="0" y="1215"/>
                  </a:lnTo>
                  <a:lnTo>
                    <a:pt x="34" y="1316"/>
                  </a:lnTo>
                  <a:lnTo>
                    <a:pt x="135" y="1316"/>
                  </a:lnTo>
                  <a:lnTo>
                    <a:pt x="338" y="1282"/>
                  </a:lnTo>
                  <a:lnTo>
                    <a:pt x="810" y="1080"/>
                  </a:lnTo>
                  <a:lnTo>
                    <a:pt x="1114" y="945"/>
                  </a:lnTo>
                  <a:lnTo>
                    <a:pt x="1451" y="743"/>
                  </a:lnTo>
                  <a:lnTo>
                    <a:pt x="1789" y="506"/>
                  </a:lnTo>
                  <a:lnTo>
                    <a:pt x="2126" y="203"/>
                  </a:lnTo>
                  <a:lnTo>
                    <a:pt x="2194" y="135"/>
                  </a:lnTo>
                  <a:lnTo>
                    <a:pt x="2160" y="34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1762525" y="2326850"/>
              <a:ext cx="46425" cy="20275"/>
            </a:xfrm>
            <a:custGeom>
              <a:avLst/>
              <a:gdLst/>
              <a:ahLst/>
              <a:cxnLst/>
              <a:rect l="l" t="t" r="r" b="b"/>
              <a:pathLst>
                <a:path w="1857" h="811" extrusionOk="0">
                  <a:moveTo>
                    <a:pt x="1722" y="1"/>
                  </a:moveTo>
                  <a:lnTo>
                    <a:pt x="946" y="203"/>
                  </a:lnTo>
                  <a:lnTo>
                    <a:pt x="439" y="406"/>
                  </a:lnTo>
                  <a:lnTo>
                    <a:pt x="169" y="541"/>
                  </a:lnTo>
                  <a:lnTo>
                    <a:pt x="68" y="608"/>
                  </a:lnTo>
                  <a:lnTo>
                    <a:pt x="1" y="676"/>
                  </a:lnTo>
                  <a:lnTo>
                    <a:pt x="34" y="777"/>
                  </a:lnTo>
                  <a:lnTo>
                    <a:pt x="68" y="810"/>
                  </a:lnTo>
                  <a:lnTo>
                    <a:pt x="203" y="810"/>
                  </a:lnTo>
                  <a:lnTo>
                    <a:pt x="271" y="743"/>
                  </a:lnTo>
                  <a:lnTo>
                    <a:pt x="574" y="608"/>
                  </a:lnTo>
                  <a:lnTo>
                    <a:pt x="1047" y="439"/>
                  </a:lnTo>
                  <a:lnTo>
                    <a:pt x="1755" y="237"/>
                  </a:lnTo>
                  <a:lnTo>
                    <a:pt x="1857" y="169"/>
                  </a:lnTo>
                  <a:lnTo>
                    <a:pt x="1857" y="102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1751550" y="2374100"/>
              <a:ext cx="52350" cy="14350"/>
            </a:xfrm>
            <a:custGeom>
              <a:avLst/>
              <a:gdLst/>
              <a:ahLst/>
              <a:cxnLst/>
              <a:rect l="l" t="t" r="r" b="b"/>
              <a:pathLst>
                <a:path w="2094" h="574" extrusionOk="0">
                  <a:moveTo>
                    <a:pt x="1924" y="0"/>
                  </a:moveTo>
                  <a:lnTo>
                    <a:pt x="1621" y="135"/>
                  </a:lnTo>
                  <a:lnTo>
                    <a:pt x="1283" y="237"/>
                  </a:lnTo>
                  <a:lnTo>
                    <a:pt x="980" y="270"/>
                  </a:lnTo>
                  <a:lnTo>
                    <a:pt x="710" y="304"/>
                  </a:lnTo>
                  <a:lnTo>
                    <a:pt x="305" y="338"/>
                  </a:lnTo>
                  <a:lnTo>
                    <a:pt x="136" y="304"/>
                  </a:lnTo>
                  <a:lnTo>
                    <a:pt x="35" y="338"/>
                  </a:lnTo>
                  <a:lnTo>
                    <a:pt x="1" y="405"/>
                  </a:lnTo>
                  <a:lnTo>
                    <a:pt x="1" y="506"/>
                  </a:lnTo>
                  <a:lnTo>
                    <a:pt x="102" y="540"/>
                  </a:lnTo>
                  <a:lnTo>
                    <a:pt x="440" y="574"/>
                  </a:lnTo>
                  <a:lnTo>
                    <a:pt x="777" y="574"/>
                  </a:lnTo>
                  <a:lnTo>
                    <a:pt x="1148" y="506"/>
                  </a:lnTo>
                  <a:lnTo>
                    <a:pt x="1587" y="405"/>
                  </a:lnTo>
                  <a:lnTo>
                    <a:pt x="2059" y="203"/>
                  </a:lnTo>
                  <a:lnTo>
                    <a:pt x="2093" y="135"/>
                  </a:lnTo>
                  <a:lnTo>
                    <a:pt x="2093" y="34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1742275" y="2408675"/>
              <a:ext cx="57400" cy="16050"/>
            </a:xfrm>
            <a:custGeom>
              <a:avLst/>
              <a:gdLst/>
              <a:ahLst/>
              <a:cxnLst/>
              <a:rect l="l" t="t" r="r" b="b"/>
              <a:pathLst>
                <a:path w="2296" h="642" extrusionOk="0">
                  <a:moveTo>
                    <a:pt x="1789" y="1"/>
                  </a:moveTo>
                  <a:lnTo>
                    <a:pt x="1486" y="35"/>
                  </a:lnTo>
                  <a:lnTo>
                    <a:pt x="1216" y="136"/>
                  </a:lnTo>
                  <a:lnTo>
                    <a:pt x="979" y="237"/>
                  </a:lnTo>
                  <a:lnTo>
                    <a:pt x="811" y="305"/>
                  </a:lnTo>
                  <a:lnTo>
                    <a:pt x="608" y="372"/>
                  </a:lnTo>
                  <a:lnTo>
                    <a:pt x="406" y="406"/>
                  </a:lnTo>
                  <a:lnTo>
                    <a:pt x="35" y="406"/>
                  </a:lnTo>
                  <a:lnTo>
                    <a:pt x="1" y="507"/>
                  </a:lnTo>
                  <a:lnTo>
                    <a:pt x="35" y="575"/>
                  </a:lnTo>
                  <a:lnTo>
                    <a:pt x="102" y="642"/>
                  </a:lnTo>
                  <a:lnTo>
                    <a:pt x="574" y="642"/>
                  </a:lnTo>
                  <a:lnTo>
                    <a:pt x="743" y="575"/>
                  </a:lnTo>
                  <a:lnTo>
                    <a:pt x="1081" y="440"/>
                  </a:lnTo>
                  <a:lnTo>
                    <a:pt x="1283" y="372"/>
                  </a:lnTo>
                  <a:lnTo>
                    <a:pt x="1519" y="271"/>
                  </a:lnTo>
                  <a:lnTo>
                    <a:pt x="1823" y="271"/>
                  </a:lnTo>
                  <a:lnTo>
                    <a:pt x="2160" y="305"/>
                  </a:lnTo>
                  <a:lnTo>
                    <a:pt x="2262" y="271"/>
                  </a:lnTo>
                  <a:lnTo>
                    <a:pt x="2295" y="203"/>
                  </a:lnTo>
                  <a:lnTo>
                    <a:pt x="2295" y="102"/>
                  </a:lnTo>
                  <a:lnTo>
                    <a:pt x="2194" y="68"/>
                  </a:lnTo>
                  <a:lnTo>
                    <a:pt x="1992" y="35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1756625" y="2413750"/>
              <a:ext cx="15200" cy="109700"/>
            </a:xfrm>
            <a:custGeom>
              <a:avLst/>
              <a:gdLst/>
              <a:ahLst/>
              <a:cxnLst/>
              <a:rect l="l" t="t" r="r" b="b"/>
              <a:pathLst>
                <a:path w="608" h="4388" extrusionOk="0">
                  <a:moveTo>
                    <a:pt x="473" y="0"/>
                  </a:moveTo>
                  <a:lnTo>
                    <a:pt x="372" y="68"/>
                  </a:lnTo>
                  <a:lnTo>
                    <a:pt x="203" y="304"/>
                  </a:lnTo>
                  <a:lnTo>
                    <a:pt x="102" y="540"/>
                  </a:lnTo>
                  <a:lnTo>
                    <a:pt x="34" y="810"/>
                  </a:lnTo>
                  <a:lnTo>
                    <a:pt x="0" y="1114"/>
                  </a:lnTo>
                  <a:lnTo>
                    <a:pt x="34" y="1384"/>
                  </a:lnTo>
                  <a:lnTo>
                    <a:pt x="68" y="1688"/>
                  </a:lnTo>
                  <a:lnTo>
                    <a:pt x="169" y="2261"/>
                  </a:lnTo>
                  <a:lnTo>
                    <a:pt x="237" y="2801"/>
                  </a:lnTo>
                  <a:lnTo>
                    <a:pt x="304" y="3307"/>
                  </a:lnTo>
                  <a:lnTo>
                    <a:pt x="270" y="3544"/>
                  </a:lnTo>
                  <a:lnTo>
                    <a:pt x="237" y="3780"/>
                  </a:lnTo>
                  <a:lnTo>
                    <a:pt x="169" y="3982"/>
                  </a:lnTo>
                  <a:lnTo>
                    <a:pt x="34" y="4185"/>
                  </a:lnTo>
                  <a:lnTo>
                    <a:pt x="0" y="4286"/>
                  </a:lnTo>
                  <a:lnTo>
                    <a:pt x="68" y="4387"/>
                  </a:lnTo>
                  <a:lnTo>
                    <a:pt x="169" y="4387"/>
                  </a:lnTo>
                  <a:lnTo>
                    <a:pt x="237" y="4353"/>
                  </a:lnTo>
                  <a:lnTo>
                    <a:pt x="372" y="4117"/>
                  </a:lnTo>
                  <a:lnTo>
                    <a:pt x="473" y="3881"/>
                  </a:lnTo>
                  <a:lnTo>
                    <a:pt x="507" y="3611"/>
                  </a:lnTo>
                  <a:lnTo>
                    <a:pt x="540" y="3341"/>
                  </a:lnTo>
                  <a:lnTo>
                    <a:pt x="540" y="3071"/>
                  </a:lnTo>
                  <a:lnTo>
                    <a:pt x="507" y="2801"/>
                  </a:lnTo>
                  <a:lnTo>
                    <a:pt x="405" y="2227"/>
                  </a:lnTo>
                  <a:lnTo>
                    <a:pt x="304" y="1654"/>
                  </a:lnTo>
                  <a:lnTo>
                    <a:pt x="270" y="1384"/>
                  </a:lnTo>
                  <a:lnTo>
                    <a:pt x="270" y="1114"/>
                  </a:lnTo>
                  <a:lnTo>
                    <a:pt x="270" y="878"/>
                  </a:lnTo>
                  <a:lnTo>
                    <a:pt x="338" y="641"/>
                  </a:lnTo>
                  <a:lnTo>
                    <a:pt x="439" y="405"/>
                  </a:lnTo>
                  <a:lnTo>
                    <a:pt x="574" y="203"/>
                  </a:lnTo>
                  <a:lnTo>
                    <a:pt x="608" y="135"/>
                  </a:lnTo>
                  <a:lnTo>
                    <a:pt x="540" y="3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1684075" y="2533550"/>
              <a:ext cx="64125" cy="20250"/>
            </a:xfrm>
            <a:custGeom>
              <a:avLst/>
              <a:gdLst/>
              <a:ahLst/>
              <a:cxnLst/>
              <a:rect l="l" t="t" r="r" b="b"/>
              <a:pathLst>
                <a:path w="2565" h="810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203"/>
                  </a:lnTo>
                  <a:lnTo>
                    <a:pt x="135" y="304"/>
                  </a:lnTo>
                  <a:lnTo>
                    <a:pt x="405" y="506"/>
                  </a:lnTo>
                  <a:lnTo>
                    <a:pt x="608" y="641"/>
                  </a:lnTo>
                  <a:lnTo>
                    <a:pt x="810" y="709"/>
                  </a:lnTo>
                  <a:lnTo>
                    <a:pt x="1046" y="776"/>
                  </a:lnTo>
                  <a:lnTo>
                    <a:pt x="1316" y="810"/>
                  </a:lnTo>
                  <a:lnTo>
                    <a:pt x="1654" y="776"/>
                  </a:lnTo>
                  <a:lnTo>
                    <a:pt x="1958" y="675"/>
                  </a:lnTo>
                  <a:lnTo>
                    <a:pt x="2261" y="472"/>
                  </a:lnTo>
                  <a:lnTo>
                    <a:pt x="2531" y="203"/>
                  </a:lnTo>
                  <a:lnTo>
                    <a:pt x="2565" y="101"/>
                  </a:lnTo>
                  <a:lnTo>
                    <a:pt x="2531" y="34"/>
                  </a:lnTo>
                  <a:lnTo>
                    <a:pt x="2430" y="0"/>
                  </a:lnTo>
                  <a:lnTo>
                    <a:pt x="2363" y="34"/>
                  </a:lnTo>
                  <a:lnTo>
                    <a:pt x="2126" y="270"/>
                  </a:lnTo>
                  <a:lnTo>
                    <a:pt x="1856" y="439"/>
                  </a:lnTo>
                  <a:lnTo>
                    <a:pt x="1586" y="540"/>
                  </a:lnTo>
                  <a:lnTo>
                    <a:pt x="1316" y="574"/>
                  </a:lnTo>
                  <a:lnTo>
                    <a:pt x="1114" y="540"/>
                  </a:lnTo>
                  <a:lnTo>
                    <a:pt x="878" y="472"/>
                  </a:lnTo>
                  <a:lnTo>
                    <a:pt x="709" y="405"/>
                  </a:lnTo>
                  <a:lnTo>
                    <a:pt x="540" y="304"/>
                  </a:lnTo>
                  <a:lnTo>
                    <a:pt x="304" y="135"/>
                  </a:lnTo>
                  <a:lnTo>
                    <a:pt x="203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1387125" y="285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4225" cap="rnd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1954875" y="2910625"/>
              <a:ext cx="53175" cy="155250"/>
            </a:xfrm>
            <a:custGeom>
              <a:avLst/>
              <a:gdLst/>
              <a:ahLst/>
              <a:cxnLst/>
              <a:rect l="l" t="t" r="r" b="b"/>
              <a:pathLst>
                <a:path w="2127" h="6210" extrusionOk="0">
                  <a:moveTo>
                    <a:pt x="1789" y="1"/>
                  </a:moveTo>
                  <a:lnTo>
                    <a:pt x="1485" y="35"/>
                  </a:lnTo>
                  <a:lnTo>
                    <a:pt x="1114" y="136"/>
                  </a:lnTo>
                  <a:lnTo>
                    <a:pt x="912" y="237"/>
                  </a:lnTo>
                  <a:lnTo>
                    <a:pt x="709" y="338"/>
                  </a:lnTo>
                  <a:lnTo>
                    <a:pt x="540" y="507"/>
                  </a:lnTo>
                  <a:lnTo>
                    <a:pt x="372" y="676"/>
                  </a:lnTo>
                  <a:lnTo>
                    <a:pt x="237" y="912"/>
                  </a:lnTo>
                  <a:lnTo>
                    <a:pt x="135" y="1182"/>
                  </a:lnTo>
                  <a:lnTo>
                    <a:pt x="34" y="1486"/>
                  </a:lnTo>
                  <a:lnTo>
                    <a:pt x="0" y="1857"/>
                  </a:lnTo>
                  <a:lnTo>
                    <a:pt x="0" y="2599"/>
                  </a:lnTo>
                  <a:lnTo>
                    <a:pt x="34" y="3240"/>
                  </a:lnTo>
                  <a:lnTo>
                    <a:pt x="135" y="3848"/>
                  </a:lnTo>
                  <a:lnTo>
                    <a:pt x="270" y="4354"/>
                  </a:lnTo>
                  <a:lnTo>
                    <a:pt x="405" y="4793"/>
                  </a:lnTo>
                  <a:lnTo>
                    <a:pt x="540" y="5164"/>
                  </a:lnTo>
                  <a:lnTo>
                    <a:pt x="810" y="5670"/>
                  </a:lnTo>
                  <a:lnTo>
                    <a:pt x="912" y="5872"/>
                  </a:lnTo>
                  <a:lnTo>
                    <a:pt x="1047" y="6007"/>
                  </a:lnTo>
                  <a:lnTo>
                    <a:pt x="1148" y="6142"/>
                  </a:lnTo>
                  <a:lnTo>
                    <a:pt x="1283" y="6210"/>
                  </a:lnTo>
                  <a:lnTo>
                    <a:pt x="1350" y="6210"/>
                  </a:lnTo>
                  <a:lnTo>
                    <a:pt x="1418" y="6176"/>
                  </a:lnTo>
                  <a:lnTo>
                    <a:pt x="1451" y="6142"/>
                  </a:lnTo>
                  <a:lnTo>
                    <a:pt x="1519" y="6075"/>
                  </a:lnTo>
                  <a:lnTo>
                    <a:pt x="1586" y="5872"/>
                  </a:lnTo>
                  <a:lnTo>
                    <a:pt x="1654" y="5501"/>
                  </a:lnTo>
                  <a:lnTo>
                    <a:pt x="1755" y="4354"/>
                  </a:lnTo>
                  <a:lnTo>
                    <a:pt x="1924" y="2903"/>
                  </a:lnTo>
                  <a:lnTo>
                    <a:pt x="2126" y="1182"/>
                  </a:lnTo>
                  <a:lnTo>
                    <a:pt x="2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1954875" y="2910625"/>
              <a:ext cx="53175" cy="155250"/>
            </a:xfrm>
            <a:custGeom>
              <a:avLst/>
              <a:gdLst/>
              <a:ahLst/>
              <a:cxnLst/>
              <a:rect l="l" t="t" r="r" b="b"/>
              <a:pathLst>
                <a:path w="2127" h="6210" fill="none" extrusionOk="0">
                  <a:moveTo>
                    <a:pt x="2126" y="1182"/>
                  </a:moveTo>
                  <a:lnTo>
                    <a:pt x="2126" y="1182"/>
                  </a:lnTo>
                  <a:lnTo>
                    <a:pt x="1924" y="2903"/>
                  </a:lnTo>
                  <a:lnTo>
                    <a:pt x="1755" y="4354"/>
                  </a:lnTo>
                  <a:lnTo>
                    <a:pt x="1654" y="5501"/>
                  </a:lnTo>
                  <a:lnTo>
                    <a:pt x="1654" y="5501"/>
                  </a:lnTo>
                  <a:lnTo>
                    <a:pt x="1586" y="5872"/>
                  </a:lnTo>
                  <a:lnTo>
                    <a:pt x="1519" y="6075"/>
                  </a:lnTo>
                  <a:lnTo>
                    <a:pt x="1451" y="6142"/>
                  </a:lnTo>
                  <a:lnTo>
                    <a:pt x="1418" y="6176"/>
                  </a:lnTo>
                  <a:lnTo>
                    <a:pt x="1350" y="6210"/>
                  </a:lnTo>
                  <a:lnTo>
                    <a:pt x="1283" y="6210"/>
                  </a:lnTo>
                  <a:lnTo>
                    <a:pt x="1148" y="6142"/>
                  </a:lnTo>
                  <a:lnTo>
                    <a:pt x="1047" y="6007"/>
                  </a:lnTo>
                  <a:lnTo>
                    <a:pt x="912" y="5872"/>
                  </a:lnTo>
                  <a:lnTo>
                    <a:pt x="810" y="5670"/>
                  </a:lnTo>
                  <a:lnTo>
                    <a:pt x="810" y="5670"/>
                  </a:lnTo>
                  <a:lnTo>
                    <a:pt x="540" y="5164"/>
                  </a:lnTo>
                  <a:lnTo>
                    <a:pt x="405" y="4793"/>
                  </a:lnTo>
                  <a:lnTo>
                    <a:pt x="270" y="4354"/>
                  </a:lnTo>
                  <a:lnTo>
                    <a:pt x="135" y="3848"/>
                  </a:lnTo>
                  <a:lnTo>
                    <a:pt x="34" y="3240"/>
                  </a:lnTo>
                  <a:lnTo>
                    <a:pt x="0" y="2599"/>
                  </a:lnTo>
                  <a:lnTo>
                    <a:pt x="0" y="1857"/>
                  </a:lnTo>
                  <a:lnTo>
                    <a:pt x="0" y="1857"/>
                  </a:lnTo>
                  <a:lnTo>
                    <a:pt x="34" y="1486"/>
                  </a:lnTo>
                  <a:lnTo>
                    <a:pt x="135" y="1182"/>
                  </a:lnTo>
                  <a:lnTo>
                    <a:pt x="237" y="912"/>
                  </a:lnTo>
                  <a:lnTo>
                    <a:pt x="372" y="676"/>
                  </a:lnTo>
                  <a:lnTo>
                    <a:pt x="540" y="507"/>
                  </a:lnTo>
                  <a:lnTo>
                    <a:pt x="709" y="338"/>
                  </a:lnTo>
                  <a:lnTo>
                    <a:pt x="912" y="237"/>
                  </a:lnTo>
                  <a:lnTo>
                    <a:pt x="1114" y="136"/>
                  </a:lnTo>
                  <a:lnTo>
                    <a:pt x="1485" y="35"/>
                  </a:lnTo>
                  <a:lnTo>
                    <a:pt x="1789" y="1"/>
                  </a:lnTo>
                  <a:lnTo>
                    <a:pt x="2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1951500" y="2908100"/>
              <a:ext cx="59075" cy="161150"/>
            </a:xfrm>
            <a:custGeom>
              <a:avLst/>
              <a:gdLst/>
              <a:ahLst/>
              <a:cxnLst/>
              <a:rect l="l" t="t" r="r" b="b"/>
              <a:pathLst>
                <a:path w="2363" h="6446" extrusionOk="0">
                  <a:moveTo>
                    <a:pt x="1688" y="1"/>
                  </a:moveTo>
                  <a:lnTo>
                    <a:pt x="1451" y="68"/>
                  </a:lnTo>
                  <a:lnTo>
                    <a:pt x="1182" y="136"/>
                  </a:lnTo>
                  <a:lnTo>
                    <a:pt x="945" y="271"/>
                  </a:lnTo>
                  <a:lnTo>
                    <a:pt x="675" y="439"/>
                  </a:lnTo>
                  <a:lnTo>
                    <a:pt x="540" y="574"/>
                  </a:lnTo>
                  <a:lnTo>
                    <a:pt x="405" y="709"/>
                  </a:lnTo>
                  <a:lnTo>
                    <a:pt x="304" y="878"/>
                  </a:lnTo>
                  <a:lnTo>
                    <a:pt x="203" y="1081"/>
                  </a:lnTo>
                  <a:lnTo>
                    <a:pt x="135" y="1249"/>
                  </a:lnTo>
                  <a:lnTo>
                    <a:pt x="68" y="1485"/>
                  </a:lnTo>
                  <a:lnTo>
                    <a:pt x="0" y="1924"/>
                  </a:lnTo>
                  <a:lnTo>
                    <a:pt x="0" y="2700"/>
                  </a:lnTo>
                  <a:lnTo>
                    <a:pt x="68" y="3375"/>
                  </a:lnTo>
                  <a:lnTo>
                    <a:pt x="169" y="3983"/>
                  </a:lnTo>
                  <a:lnTo>
                    <a:pt x="270" y="4489"/>
                  </a:lnTo>
                  <a:lnTo>
                    <a:pt x="439" y="4927"/>
                  </a:lnTo>
                  <a:lnTo>
                    <a:pt x="574" y="5299"/>
                  </a:lnTo>
                  <a:lnTo>
                    <a:pt x="844" y="5839"/>
                  </a:lnTo>
                  <a:lnTo>
                    <a:pt x="912" y="6007"/>
                  </a:lnTo>
                  <a:lnTo>
                    <a:pt x="1047" y="6176"/>
                  </a:lnTo>
                  <a:lnTo>
                    <a:pt x="1249" y="6345"/>
                  </a:lnTo>
                  <a:lnTo>
                    <a:pt x="1350" y="6412"/>
                  </a:lnTo>
                  <a:lnTo>
                    <a:pt x="1451" y="6446"/>
                  </a:lnTo>
                  <a:lnTo>
                    <a:pt x="1519" y="6412"/>
                  </a:lnTo>
                  <a:lnTo>
                    <a:pt x="1586" y="6412"/>
                  </a:lnTo>
                  <a:lnTo>
                    <a:pt x="1654" y="6345"/>
                  </a:lnTo>
                  <a:lnTo>
                    <a:pt x="1789" y="6210"/>
                  </a:lnTo>
                  <a:lnTo>
                    <a:pt x="1856" y="5940"/>
                  </a:lnTo>
                  <a:lnTo>
                    <a:pt x="1890" y="5602"/>
                  </a:lnTo>
                  <a:lnTo>
                    <a:pt x="2025" y="4455"/>
                  </a:lnTo>
                  <a:lnTo>
                    <a:pt x="2160" y="3038"/>
                  </a:lnTo>
                  <a:lnTo>
                    <a:pt x="2363" y="1283"/>
                  </a:lnTo>
                  <a:lnTo>
                    <a:pt x="2363" y="1182"/>
                  </a:lnTo>
                  <a:lnTo>
                    <a:pt x="2261" y="1148"/>
                  </a:lnTo>
                  <a:lnTo>
                    <a:pt x="2194" y="1182"/>
                  </a:lnTo>
                  <a:lnTo>
                    <a:pt x="2126" y="1249"/>
                  </a:lnTo>
                  <a:lnTo>
                    <a:pt x="1924" y="3004"/>
                  </a:lnTo>
                  <a:lnTo>
                    <a:pt x="1755" y="4455"/>
                  </a:lnTo>
                  <a:lnTo>
                    <a:pt x="1654" y="5602"/>
                  </a:lnTo>
                  <a:lnTo>
                    <a:pt x="1620" y="5872"/>
                  </a:lnTo>
                  <a:lnTo>
                    <a:pt x="1586" y="6041"/>
                  </a:lnTo>
                  <a:lnTo>
                    <a:pt x="1519" y="6142"/>
                  </a:lnTo>
                  <a:lnTo>
                    <a:pt x="1485" y="6176"/>
                  </a:lnTo>
                  <a:lnTo>
                    <a:pt x="1384" y="6176"/>
                  </a:lnTo>
                  <a:lnTo>
                    <a:pt x="1283" y="6075"/>
                  </a:lnTo>
                  <a:lnTo>
                    <a:pt x="1182" y="5940"/>
                  </a:lnTo>
                  <a:lnTo>
                    <a:pt x="1047" y="5704"/>
                  </a:lnTo>
                  <a:lnTo>
                    <a:pt x="810" y="5231"/>
                  </a:lnTo>
                  <a:lnTo>
                    <a:pt x="675" y="4860"/>
                  </a:lnTo>
                  <a:lnTo>
                    <a:pt x="507" y="4421"/>
                  </a:lnTo>
                  <a:lnTo>
                    <a:pt x="405" y="3915"/>
                  </a:lnTo>
                  <a:lnTo>
                    <a:pt x="304" y="3341"/>
                  </a:lnTo>
                  <a:lnTo>
                    <a:pt x="237" y="2667"/>
                  </a:lnTo>
                  <a:lnTo>
                    <a:pt x="270" y="1958"/>
                  </a:lnTo>
                  <a:lnTo>
                    <a:pt x="304" y="1553"/>
                  </a:lnTo>
                  <a:lnTo>
                    <a:pt x="439" y="1182"/>
                  </a:lnTo>
                  <a:lnTo>
                    <a:pt x="608" y="878"/>
                  </a:lnTo>
                  <a:lnTo>
                    <a:pt x="709" y="743"/>
                  </a:lnTo>
                  <a:lnTo>
                    <a:pt x="844" y="608"/>
                  </a:lnTo>
                  <a:lnTo>
                    <a:pt x="1047" y="473"/>
                  </a:lnTo>
                  <a:lnTo>
                    <a:pt x="1283" y="372"/>
                  </a:lnTo>
                  <a:lnTo>
                    <a:pt x="1519" y="304"/>
                  </a:lnTo>
                  <a:lnTo>
                    <a:pt x="1755" y="237"/>
                  </a:lnTo>
                  <a:lnTo>
                    <a:pt x="2228" y="237"/>
                  </a:lnTo>
                  <a:lnTo>
                    <a:pt x="2329" y="203"/>
                  </a:lnTo>
                  <a:lnTo>
                    <a:pt x="2363" y="136"/>
                  </a:lnTo>
                  <a:lnTo>
                    <a:pt x="2363" y="34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1915225" y="2930050"/>
              <a:ext cx="111375" cy="118125"/>
            </a:xfrm>
            <a:custGeom>
              <a:avLst/>
              <a:gdLst/>
              <a:ahLst/>
              <a:cxnLst/>
              <a:rect l="l" t="t" r="r" b="b"/>
              <a:pathLst>
                <a:path w="4455" h="4725" extrusionOk="0">
                  <a:moveTo>
                    <a:pt x="3139" y="0"/>
                  </a:moveTo>
                  <a:lnTo>
                    <a:pt x="102" y="1417"/>
                  </a:lnTo>
                  <a:lnTo>
                    <a:pt x="102" y="1822"/>
                  </a:lnTo>
                  <a:lnTo>
                    <a:pt x="68" y="2227"/>
                  </a:lnTo>
                  <a:lnTo>
                    <a:pt x="34" y="3037"/>
                  </a:lnTo>
                  <a:lnTo>
                    <a:pt x="0" y="3611"/>
                  </a:lnTo>
                  <a:lnTo>
                    <a:pt x="34" y="3813"/>
                  </a:lnTo>
                  <a:lnTo>
                    <a:pt x="68" y="3881"/>
                  </a:lnTo>
                  <a:lnTo>
                    <a:pt x="102" y="3914"/>
                  </a:lnTo>
                  <a:lnTo>
                    <a:pt x="169" y="3914"/>
                  </a:lnTo>
                  <a:lnTo>
                    <a:pt x="304" y="3847"/>
                  </a:lnTo>
                  <a:lnTo>
                    <a:pt x="439" y="3712"/>
                  </a:lnTo>
                  <a:lnTo>
                    <a:pt x="608" y="3543"/>
                  </a:lnTo>
                  <a:lnTo>
                    <a:pt x="912" y="3138"/>
                  </a:lnTo>
                  <a:lnTo>
                    <a:pt x="1215" y="2666"/>
                  </a:lnTo>
                  <a:lnTo>
                    <a:pt x="1316" y="2430"/>
                  </a:lnTo>
                  <a:lnTo>
                    <a:pt x="1384" y="2160"/>
                  </a:lnTo>
                  <a:lnTo>
                    <a:pt x="1519" y="1654"/>
                  </a:lnTo>
                  <a:lnTo>
                    <a:pt x="1586" y="1249"/>
                  </a:lnTo>
                  <a:lnTo>
                    <a:pt x="1586" y="1080"/>
                  </a:lnTo>
                  <a:lnTo>
                    <a:pt x="1688" y="1350"/>
                  </a:lnTo>
                  <a:lnTo>
                    <a:pt x="1958" y="2092"/>
                  </a:lnTo>
                  <a:lnTo>
                    <a:pt x="2126" y="2497"/>
                  </a:lnTo>
                  <a:lnTo>
                    <a:pt x="2329" y="2936"/>
                  </a:lnTo>
                  <a:lnTo>
                    <a:pt x="2531" y="3341"/>
                  </a:lnTo>
                  <a:lnTo>
                    <a:pt x="2768" y="3644"/>
                  </a:lnTo>
                  <a:lnTo>
                    <a:pt x="2970" y="3914"/>
                  </a:lnTo>
                  <a:lnTo>
                    <a:pt x="3206" y="4151"/>
                  </a:lnTo>
                  <a:lnTo>
                    <a:pt x="3442" y="4353"/>
                  </a:lnTo>
                  <a:lnTo>
                    <a:pt x="3679" y="4522"/>
                  </a:lnTo>
                  <a:lnTo>
                    <a:pt x="3881" y="4623"/>
                  </a:lnTo>
                  <a:lnTo>
                    <a:pt x="4084" y="4691"/>
                  </a:lnTo>
                  <a:lnTo>
                    <a:pt x="4252" y="4724"/>
                  </a:lnTo>
                  <a:lnTo>
                    <a:pt x="4387" y="4691"/>
                  </a:lnTo>
                  <a:lnTo>
                    <a:pt x="4455" y="4657"/>
                  </a:lnTo>
                  <a:lnTo>
                    <a:pt x="4455" y="4623"/>
                  </a:lnTo>
                  <a:lnTo>
                    <a:pt x="4455" y="4454"/>
                  </a:lnTo>
                  <a:lnTo>
                    <a:pt x="4354" y="4218"/>
                  </a:lnTo>
                  <a:lnTo>
                    <a:pt x="4219" y="3948"/>
                  </a:lnTo>
                  <a:lnTo>
                    <a:pt x="3847" y="3240"/>
                  </a:lnTo>
                  <a:lnTo>
                    <a:pt x="3645" y="2835"/>
                  </a:lnTo>
                  <a:lnTo>
                    <a:pt x="3510" y="2396"/>
                  </a:lnTo>
                  <a:lnTo>
                    <a:pt x="3375" y="1923"/>
                  </a:lnTo>
                  <a:lnTo>
                    <a:pt x="3307" y="1485"/>
                  </a:lnTo>
                  <a:lnTo>
                    <a:pt x="3172" y="742"/>
                  </a:lnTo>
                  <a:lnTo>
                    <a:pt x="3139" y="203"/>
                  </a:lnTo>
                  <a:lnTo>
                    <a:pt x="3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1915225" y="2930050"/>
              <a:ext cx="111375" cy="118125"/>
            </a:xfrm>
            <a:custGeom>
              <a:avLst/>
              <a:gdLst/>
              <a:ahLst/>
              <a:cxnLst/>
              <a:rect l="l" t="t" r="r" b="b"/>
              <a:pathLst>
                <a:path w="4455" h="4725" fill="none" extrusionOk="0">
                  <a:moveTo>
                    <a:pt x="102" y="1417"/>
                  </a:moveTo>
                  <a:lnTo>
                    <a:pt x="102" y="1417"/>
                  </a:lnTo>
                  <a:lnTo>
                    <a:pt x="102" y="1822"/>
                  </a:lnTo>
                  <a:lnTo>
                    <a:pt x="68" y="2227"/>
                  </a:lnTo>
                  <a:lnTo>
                    <a:pt x="34" y="3037"/>
                  </a:lnTo>
                  <a:lnTo>
                    <a:pt x="0" y="3611"/>
                  </a:lnTo>
                  <a:lnTo>
                    <a:pt x="34" y="3813"/>
                  </a:lnTo>
                  <a:lnTo>
                    <a:pt x="68" y="3881"/>
                  </a:lnTo>
                  <a:lnTo>
                    <a:pt x="102" y="3914"/>
                  </a:lnTo>
                  <a:lnTo>
                    <a:pt x="102" y="3914"/>
                  </a:lnTo>
                  <a:lnTo>
                    <a:pt x="169" y="3914"/>
                  </a:lnTo>
                  <a:lnTo>
                    <a:pt x="304" y="3847"/>
                  </a:lnTo>
                  <a:lnTo>
                    <a:pt x="439" y="3712"/>
                  </a:lnTo>
                  <a:lnTo>
                    <a:pt x="608" y="3543"/>
                  </a:lnTo>
                  <a:lnTo>
                    <a:pt x="912" y="3138"/>
                  </a:lnTo>
                  <a:lnTo>
                    <a:pt x="1215" y="2666"/>
                  </a:lnTo>
                  <a:lnTo>
                    <a:pt x="1215" y="2666"/>
                  </a:lnTo>
                  <a:lnTo>
                    <a:pt x="1316" y="2430"/>
                  </a:lnTo>
                  <a:lnTo>
                    <a:pt x="1384" y="2160"/>
                  </a:lnTo>
                  <a:lnTo>
                    <a:pt x="1519" y="1654"/>
                  </a:lnTo>
                  <a:lnTo>
                    <a:pt x="1586" y="1249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688" y="1350"/>
                  </a:lnTo>
                  <a:lnTo>
                    <a:pt x="1958" y="2092"/>
                  </a:lnTo>
                  <a:lnTo>
                    <a:pt x="2126" y="2497"/>
                  </a:lnTo>
                  <a:lnTo>
                    <a:pt x="2329" y="2936"/>
                  </a:lnTo>
                  <a:lnTo>
                    <a:pt x="2531" y="3341"/>
                  </a:lnTo>
                  <a:lnTo>
                    <a:pt x="2768" y="3644"/>
                  </a:lnTo>
                  <a:lnTo>
                    <a:pt x="2768" y="3644"/>
                  </a:lnTo>
                  <a:lnTo>
                    <a:pt x="2970" y="3914"/>
                  </a:lnTo>
                  <a:lnTo>
                    <a:pt x="3206" y="4151"/>
                  </a:lnTo>
                  <a:lnTo>
                    <a:pt x="3442" y="4353"/>
                  </a:lnTo>
                  <a:lnTo>
                    <a:pt x="3679" y="4522"/>
                  </a:lnTo>
                  <a:lnTo>
                    <a:pt x="3881" y="4623"/>
                  </a:lnTo>
                  <a:lnTo>
                    <a:pt x="4084" y="4691"/>
                  </a:lnTo>
                  <a:lnTo>
                    <a:pt x="4252" y="4724"/>
                  </a:lnTo>
                  <a:lnTo>
                    <a:pt x="4387" y="4691"/>
                  </a:lnTo>
                  <a:lnTo>
                    <a:pt x="4387" y="4691"/>
                  </a:lnTo>
                  <a:lnTo>
                    <a:pt x="4455" y="4657"/>
                  </a:lnTo>
                  <a:lnTo>
                    <a:pt x="4455" y="4623"/>
                  </a:lnTo>
                  <a:lnTo>
                    <a:pt x="4455" y="4454"/>
                  </a:lnTo>
                  <a:lnTo>
                    <a:pt x="4354" y="4218"/>
                  </a:lnTo>
                  <a:lnTo>
                    <a:pt x="4219" y="3948"/>
                  </a:lnTo>
                  <a:lnTo>
                    <a:pt x="3847" y="3240"/>
                  </a:lnTo>
                  <a:lnTo>
                    <a:pt x="3645" y="2835"/>
                  </a:lnTo>
                  <a:lnTo>
                    <a:pt x="3510" y="2396"/>
                  </a:lnTo>
                  <a:lnTo>
                    <a:pt x="3510" y="2396"/>
                  </a:lnTo>
                  <a:lnTo>
                    <a:pt x="3375" y="1923"/>
                  </a:lnTo>
                  <a:lnTo>
                    <a:pt x="3307" y="1485"/>
                  </a:lnTo>
                  <a:lnTo>
                    <a:pt x="3172" y="742"/>
                  </a:lnTo>
                  <a:lnTo>
                    <a:pt x="3139" y="203"/>
                  </a:lnTo>
                  <a:lnTo>
                    <a:pt x="3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1912700" y="2926675"/>
              <a:ext cx="117275" cy="124875"/>
            </a:xfrm>
            <a:custGeom>
              <a:avLst/>
              <a:gdLst/>
              <a:ahLst/>
              <a:cxnLst/>
              <a:rect l="l" t="t" r="r" b="b"/>
              <a:pathLst>
                <a:path w="4691" h="4995" extrusionOk="0">
                  <a:moveTo>
                    <a:pt x="3240" y="0"/>
                  </a:moveTo>
                  <a:lnTo>
                    <a:pt x="3138" y="34"/>
                  </a:lnTo>
                  <a:lnTo>
                    <a:pt x="3105" y="135"/>
                  </a:lnTo>
                  <a:lnTo>
                    <a:pt x="3138" y="338"/>
                  </a:lnTo>
                  <a:lnTo>
                    <a:pt x="3172" y="911"/>
                  </a:lnTo>
                  <a:lnTo>
                    <a:pt x="3273" y="1654"/>
                  </a:lnTo>
                  <a:lnTo>
                    <a:pt x="3375" y="2092"/>
                  </a:lnTo>
                  <a:lnTo>
                    <a:pt x="3476" y="2565"/>
                  </a:lnTo>
                  <a:lnTo>
                    <a:pt x="3645" y="2970"/>
                  </a:lnTo>
                  <a:lnTo>
                    <a:pt x="3813" y="3341"/>
                  </a:lnTo>
                  <a:lnTo>
                    <a:pt x="4151" y="4016"/>
                  </a:lnTo>
                  <a:lnTo>
                    <a:pt x="4353" y="4454"/>
                  </a:lnTo>
                  <a:lnTo>
                    <a:pt x="4421" y="4623"/>
                  </a:lnTo>
                  <a:lnTo>
                    <a:pt x="4455" y="4724"/>
                  </a:lnTo>
                  <a:lnTo>
                    <a:pt x="4353" y="4758"/>
                  </a:lnTo>
                  <a:lnTo>
                    <a:pt x="4218" y="4724"/>
                  </a:lnTo>
                  <a:lnTo>
                    <a:pt x="4050" y="4657"/>
                  </a:lnTo>
                  <a:lnTo>
                    <a:pt x="3847" y="4556"/>
                  </a:lnTo>
                  <a:lnTo>
                    <a:pt x="3645" y="4387"/>
                  </a:lnTo>
                  <a:lnTo>
                    <a:pt x="3408" y="4218"/>
                  </a:lnTo>
                  <a:lnTo>
                    <a:pt x="3172" y="3982"/>
                  </a:lnTo>
                  <a:lnTo>
                    <a:pt x="2936" y="3712"/>
                  </a:lnTo>
                  <a:lnTo>
                    <a:pt x="2734" y="3408"/>
                  </a:lnTo>
                  <a:lnTo>
                    <a:pt x="2531" y="3003"/>
                  </a:lnTo>
                  <a:lnTo>
                    <a:pt x="2329" y="2598"/>
                  </a:lnTo>
                  <a:lnTo>
                    <a:pt x="2160" y="2193"/>
                  </a:lnTo>
                  <a:lnTo>
                    <a:pt x="1890" y="1485"/>
                  </a:lnTo>
                  <a:lnTo>
                    <a:pt x="1789" y="1147"/>
                  </a:lnTo>
                  <a:lnTo>
                    <a:pt x="1755" y="1114"/>
                  </a:lnTo>
                  <a:lnTo>
                    <a:pt x="1687" y="1080"/>
                  </a:lnTo>
                  <a:lnTo>
                    <a:pt x="1586" y="1114"/>
                  </a:lnTo>
                  <a:lnTo>
                    <a:pt x="1552" y="1181"/>
                  </a:lnTo>
                  <a:lnTo>
                    <a:pt x="1552" y="1350"/>
                  </a:lnTo>
                  <a:lnTo>
                    <a:pt x="1485" y="1755"/>
                  </a:lnTo>
                  <a:lnTo>
                    <a:pt x="1384" y="2261"/>
                  </a:lnTo>
                  <a:lnTo>
                    <a:pt x="1316" y="2531"/>
                  </a:lnTo>
                  <a:lnTo>
                    <a:pt x="1181" y="2733"/>
                  </a:lnTo>
                  <a:lnTo>
                    <a:pt x="911" y="3206"/>
                  </a:lnTo>
                  <a:lnTo>
                    <a:pt x="641" y="3577"/>
                  </a:lnTo>
                  <a:lnTo>
                    <a:pt x="405" y="3813"/>
                  </a:lnTo>
                  <a:lnTo>
                    <a:pt x="304" y="3914"/>
                  </a:lnTo>
                  <a:lnTo>
                    <a:pt x="236" y="3948"/>
                  </a:lnTo>
                  <a:lnTo>
                    <a:pt x="236" y="3779"/>
                  </a:lnTo>
                  <a:lnTo>
                    <a:pt x="236" y="3543"/>
                  </a:lnTo>
                  <a:lnTo>
                    <a:pt x="270" y="2970"/>
                  </a:lnTo>
                  <a:lnTo>
                    <a:pt x="304" y="2261"/>
                  </a:lnTo>
                  <a:lnTo>
                    <a:pt x="304" y="1552"/>
                  </a:lnTo>
                  <a:lnTo>
                    <a:pt x="270" y="1485"/>
                  </a:lnTo>
                  <a:lnTo>
                    <a:pt x="236" y="1451"/>
                  </a:lnTo>
                  <a:lnTo>
                    <a:pt x="169" y="1451"/>
                  </a:lnTo>
                  <a:lnTo>
                    <a:pt x="101" y="1485"/>
                  </a:lnTo>
                  <a:lnTo>
                    <a:pt x="68" y="1586"/>
                  </a:lnTo>
                  <a:lnTo>
                    <a:pt x="68" y="2261"/>
                  </a:lnTo>
                  <a:lnTo>
                    <a:pt x="34" y="2936"/>
                  </a:lnTo>
                  <a:lnTo>
                    <a:pt x="0" y="3442"/>
                  </a:lnTo>
                  <a:lnTo>
                    <a:pt x="0" y="3813"/>
                  </a:lnTo>
                  <a:lnTo>
                    <a:pt x="34" y="4049"/>
                  </a:lnTo>
                  <a:lnTo>
                    <a:pt x="68" y="4117"/>
                  </a:lnTo>
                  <a:lnTo>
                    <a:pt x="135" y="4151"/>
                  </a:lnTo>
                  <a:lnTo>
                    <a:pt x="203" y="4184"/>
                  </a:lnTo>
                  <a:lnTo>
                    <a:pt x="304" y="4184"/>
                  </a:lnTo>
                  <a:lnTo>
                    <a:pt x="405" y="4117"/>
                  </a:lnTo>
                  <a:lnTo>
                    <a:pt x="506" y="4083"/>
                  </a:lnTo>
                  <a:lnTo>
                    <a:pt x="709" y="3881"/>
                  </a:lnTo>
                  <a:lnTo>
                    <a:pt x="911" y="3644"/>
                  </a:lnTo>
                  <a:lnTo>
                    <a:pt x="1249" y="3172"/>
                  </a:lnTo>
                  <a:lnTo>
                    <a:pt x="1417" y="2868"/>
                  </a:lnTo>
                  <a:lnTo>
                    <a:pt x="1519" y="2598"/>
                  </a:lnTo>
                  <a:lnTo>
                    <a:pt x="1620" y="2328"/>
                  </a:lnTo>
                  <a:lnTo>
                    <a:pt x="1755" y="1755"/>
                  </a:lnTo>
                  <a:lnTo>
                    <a:pt x="1957" y="2261"/>
                  </a:lnTo>
                  <a:lnTo>
                    <a:pt x="2194" y="2835"/>
                  </a:lnTo>
                  <a:lnTo>
                    <a:pt x="2464" y="3408"/>
                  </a:lnTo>
                  <a:lnTo>
                    <a:pt x="2599" y="3644"/>
                  </a:lnTo>
                  <a:lnTo>
                    <a:pt x="2767" y="3881"/>
                  </a:lnTo>
                  <a:lnTo>
                    <a:pt x="2970" y="4117"/>
                  </a:lnTo>
                  <a:lnTo>
                    <a:pt x="3172" y="4319"/>
                  </a:lnTo>
                  <a:lnTo>
                    <a:pt x="3375" y="4522"/>
                  </a:lnTo>
                  <a:lnTo>
                    <a:pt x="3611" y="4691"/>
                  </a:lnTo>
                  <a:lnTo>
                    <a:pt x="3813" y="4792"/>
                  </a:lnTo>
                  <a:lnTo>
                    <a:pt x="4016" y="4893"/>
                  </a:lnTo>
                  <a:lnTo>
                    <a:pt x="4185" y="4961"/>
                  </a:lnTo>
                  <a:lnTo>
                    <a:pt x="4353" y="4994"/>
                  </a:lnTo>
                  <a:lnTo>
                    <a:pt x="4455" y="4961"/>
                  </a:lnTo>
                  <a:lnTo>
                    <a:pt x="4556" y="4961"/>
                  </a:lnTo>
                  <a:lnTo>
                    <a:pt x="4623" y="4893"/>
                  </a:lnTo>
                  <a:lnTo>
                    <a:pt x="4691" y="4792"/>
                  </a:lnTo>
                  <a:lnTo>
                    <a:pt x="4691" y="4657"/>
                  </a:lnTo>
                  <a:lnTo>
                    <a:pt x="4623" y="4454"/>
                  </a:lnTo>
                  <a:lnTo>
                    <a:pt x="4353" y="3914"/>
                  </a:lnTo>
                  <a:lnTo>
                    <a:pt x="4016" y="3240"/>
                  </a:lnTo>
                  <a:lnTo>
                    <a:pt x="3847" y="2868"/>
                  </a:lnTo>
                  <a:lnTo>
                    <a:pt x="3712" y="2497"/>
                  </a:lnTo>
                  <a:lnTo>
                    <a:pt x="3611" y="2058"/>
                  </a:lnTo>
                  <a:lnTo>
                    <a:pt x="3510" y="1620"/>
                  </a:lnTo>
                  <a:lnTo>
                    <a:pt x="3408" y="877"/>
                  </a:lnTo>
                  <a:lnTo>
                    <a:pt x="3375" y="338"/>
                  </a:lnTo>
                  <a:lnTo>
                    <a:pt x="3375" y="135"/>
                  </a:lnTo>
                  <a:lnTo>
                    <a:pt x="3341" y="34"/>
                  </a:lnTo>
                  <a:lnTo>
                    <a:pt x="3240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1874725" y="2836400"/>
              <a:ext cx="169600" cy="153550"/>
            </a:xfrm>
            <a:custGeom>
              <a:avLst/>
              <a:gdLst/>
              <a:ahLst/>
              <a:cxnLst/>
              <a:rect l="l" t="t" r="r" b="b"/>
              <a:pathLst>
                <a:path w="6784" h="6142" extrusionOk="0">
                  <a:moveTo>
                    <a:pt x="5164" y="0"/>
                  </a:moveTo>
                  <a:lnTo>
                    <a:pt x="1" y="2228"/>
                  </a:lnTo>
                  <a:lnTo>
                    <a:pt x="68" y="3037"/>
                  </a:lnTo>
                  <a:lnTo>
                    <a:pt x="169" y="3780"/>
                  </a:lnTo>
                  <a:lnTo>
                    <a:pt x="372" y="5028"/>
                  </a:lnTo>
                  <a:lnTo>
                    <a:pt x="574" y="5838"/>
                  </a:lnTo>
                  <a:lnTo>
                    <a:pt x="642" y="6142"/>
                  </a:lnTo>
                  <a:lnTo>
                    <a:pt x="6783" y="3780"/>
                  </a:lnTo>
                  <a:lnTo>
                    <a:pt x="5164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1874725" y="2836400"/>
              <a:ext cx="169600" cy="153550"/>
            </a:xfrm>
            <a:custGeom>
              <a:avLst/>
              <a:gdLst/>
              <a:ahLst/>
              <a:cxnLst/>
              <a:rect l="l" t="t" r="r" b="b"/>
              <a:pathLst>
                <a:path w="6784" h="6142" fill="none" extrusionOk="0">
                  <a:moveTo>
                    <a:pt x="1" y="2228"/>
                  </a:moveTo>
                  <a:lnTo>
                    <a:pt x="1" y="2228"/>
                  </a:lnTo>
                  <a:lnTo>
                    <a:pt x="68" y="3037"/>
                  </a:lnTo>
                  <a:lnTo>
                    <a:pt x="169" y="3780"/>
                  </a:lnTo>
                  <a:lnTo>
                    <a:pt x="372" y="5028"/>
                  </a:lnTo>
                  <a:lnTo>
                    <a:pt x="574" y="5838"/>
                  </a:lnTo>
                  <a:lnTo>
                    <a:pt x="642" y="6142"/>
                  </a:lnTo>
                  <a:lnTo>
                    <a:pt x="6783" y="3780"/>
                  </a:lnTo>
                  <a:lnTo>
                    <a:pt x="51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1871350" y="2833025"/>
              <a:ext cx="175500" cy="159475"/>
            </a:xfrm>
            <a:custGeom>
              <a:avLst/>
              <a:gdLst/>
              <a:ahLst/>
              <a:cxnLst/>
              <a:rect l="l" t="t" r="r" b="b"/>
              <a:pathLst>
                <a:path w="7020" h="6379" extrusionOk="0">
                  <a:moveTo>
                    <a:pt x="5366" y="0"/>
                  </a:moveTo>
                  <a:lnTo>
                    <a:pt x="5265" y="34"/>
                  </a:lnTo>
                  <a:lnTo>
                    <a:pt x="5197" y="68"/>
                  </a:lnTo>
                  <a:lnTo>
                    <a:pt x="5197" y="169"/>
                  </a:lnTo>
                  <a:lnTo>
                    <a:pt x="6750" y="3847"/>
                  </a:lnTo>
                  <a:lnTo>
                    <a:pt x="878" y="6108"/>
                  </a:lnTo>
                  <a:lnTo>
                    <a:pt x="743" y="5602"/>
                  </a:lnTo>
                  <a:lnTo>
                    <a:pt x="574" y="4758"/>
                  </a:lnTo>
                  <a:lnTo>
                    <a:pt x="406" y="3645"/>
                  </a:lnTo>
                  <a:lnTo>
                    <a:pt x="304" y="3037"/>
                  </a:lnTo>
                  <a:lnTo>
                    <a:pt x="237" y="2363"/>
                  </a:lnTo>
                  <a:lnTo>
                    <a:pt x="203" y="2261"/>
                  </a:lnTo>
                  <a:lnTo>
                    <a:pt x="102" y="2261"/>
                  </a:lnTo>
                  <a:lnTo>
                    <a:pt x="34" y="2295"/>
                  </a:lnTo>
                  <a:lnTo>
                    <a:pt x="1" y="2396"/>
                  </a:lnTo>
                  <a:lnTo>
                    <a:pt x="68" y="3172"/>
                  </a:lnTo>
                  <a:lnTo>
                    <a:pt x="169" y="3915"/>
                  </a:lnTo>
                  <a:lnTo>
                    <a:pt x="406" y="5163"/>
                  </a:lnTo>
                  <a:lnTo>
                    <a:pt x="574" y="5973"/>
                  </a:lnTo>
                  <a:lnTo>
                    <a:pt x="676" y="6311"/>
                  </a:lnTo>
                  <a:lnTo>
                    <a:pt x="676" y="6344"/>
                  </a:lnTo>
                  <a:lnTo>
                    <a:pt x="743" y="6378"/>
                  </a:lnTo>
                  <a:lnTo>
                    <a:pt x="844" y="6378"/>
                  </a:lnTo>
                  <a:lnTo>
                    <a:pt x="6952" y="4016"/>
                  </a:lnTo>
                  <a:lnTo>
                    <a:pt x="7020" y="3949"/>
                  </a:lnTo>
                  <a:lnTo>
                    <a:pt x="7020" y="3847"/>
                  </a:lnTo>
                  <a:lnTo>
                    <a:pt x="5434" y="68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1857025" y="2417125"/>
              <a:ext cx="165375" cy="500275"/>
            </a:xfrm>
            <a:custGeom>
              <a:avLst/>
              <a:gdLst/>
              <a:ahLst/>
              <a:cxnLst/>
              <a:rect l="l" t="t" r="r" b="b"/>
              <a:pathLst>
                <a:path w="6615" h="20011" extrusionOk="0">
                  <a:moveTo>
                    <a:pt x="5467" y="0"/>
                  </a:moveTo>
                  <a:lnTo>
                    <a:pt x="5298" y="34"/>
                  </a:lnTo>
                  <a:lnTo>
                    <a:pt x="4859" y="169"/>
                  </a:lnTo>
                  <a:lnTo>
                    <a:pt x="4184" y="473"/>
                  </a:lnTo>
                  <a:lnTo>
                    <a:pt x="3779" y="641"/>
                  </a:lnTo>
                  <a:lnTo>
                    <a:pt x="3375" y="911"/>
                  </a:lnTo>
                  <a:lnTo>
                    <a:pt x="2936" y="1181"/>
                  </a:lnTo>
                  <a:lnTo>
                    <a:pt x="2463" y="1519"/>
                  </a:lnTo>
                  <a:lnTo>
                    <a:pt x="2025" y="1924"/>
                  </a:lnTo>
                  <a:lnTo>
                    <a:pt x="1552" y="2362"/>
                  </a:lnTo>
                  <a:lnTo>
                    <a:pt x="1114" y="2869"/>
                  </a:lnTo>
                  <a:lnTo>
                    <a:pt x="709" y="3442"/>
                  </a:lnTo>
                  <a:lnTo>
                    <a:pt x="338" y="4083"/>
                  </a:lnTo>
                  <a:lnTo>
                    <a:pt x="0" y="4792"/>
                  </a:lnTo>
                  <a:lnTo>
                    <a:pt x="34" y="17885"/>
                  </a:lnTo>
                  <a:lnTo>
                    <a:pt x="236" y="20011"/>
                  </a:lnTo>
                  <a:lnTo>
                    <a:pt x="6614" y="17649"/>
                  </a:lnTo>
                  <a:lnTo>
                    <a:pt x="5467" y="14747"/>
                  </a:lnTo>
                  <a:lnTo>
                    <a:pt x="5568" y="14106"/>
                  </a:lnTo>
                  <a:lnTo>
                    <a:pt x="5669" y="13397"/>
                  </a:lnTo>
                  <a:lnTo>
                    <a:pt x="5737" y="12587"/>
                  </a:lnTo>
                  <a:lnTo>
                    <a:pt x="5804" y="11676"/>
                  </a:lnTo>
                  <a:lnTo>
                    <a:pt x="5872" y="9786"/>
                  </a:lnTo>
                  <a:lnTo>
                    <a:pt x="5872" y="7728"/>
                  </a:lnTo>
                  <a:lnTo>
                    <a:pt x="5838" y="5636"/>
                  </a:lnTo>
                  <a:lnTo>
                    <a:pt x="5737" y="3577"/>
                  </a:lnTo>
                  <a:lnTo>
                    <a:pt x="5635" y="1654"/>
                  </a:lnTo>
                  <a:lnTo>
                    <a:pt x="5467" y="0"/>
                  </a:lnTo>
                  <a:close/>
                </a:path>
              </a:pathLst>
            </a:cu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1853650" y="2413750"/>
              <a:ext cx="171275" cy="507025"/>
            </a:xfrm>
            <a:custGeom>
              <a:avLst/>
              <a:gdLst/>
              <a:ahLst/>
              <a:cxnLst/>
              <a:rect l="l" t="t" r="r" b="b"/>
              <a:pathLst>
                <a:path w="6851" h="20281" extrusionOk="0">
                  <a:moveTo>
                    <a:pt x="5500" y="270"/>
                  </a:moveTo>
                  <a:lnTo>
                    <a:pt x="5635" y="1890"/>
                  </a:lnTo>
                  <a:lnTo>
                    <a:pt x="5770" y="3780"/>
                  </a:lnTo>
                  <a:lnTo>
                    <a:pt x="5838" y="5771"/>
                  </a:lnTo>
                  <a:lnTo>
                    <a:pt x="5872" y="7863"/>
                  </a:lnTo>
                  <a:lnTo>
                    <a:pt x="5872" y="9888"/>
                  </a:lnTo>
                  <a:lnTo>
                    <a:pt x="5804" y="11811"/>
                  </a:lnTo>
                  <a:lnTo>
                    <a:pt x="5770" y="12688"/>
                  </a:lnTo>
                  <a:lnTo>
                    <a:pt x="5669" y="13498"/>
                  </a:lnTo>
                  <a:lnTo>
                    <a:pt x="5602" y="14241"/>
                  </a:lnTo>
                  <a:lnTo>
                    <a:pt x="5467" y="14882"/>
                  </a:lnTo>
                  <a:lnTo>
                    <a:pt x="5500" y="14949"/>
                  </a:lnTo>
                  <a:lnTo>
                    <a:pt x="6580" y="17716"/>
                  </a:lnTo>
                  <a:lnTo>
                    <a:pt x="473" y="19977"/>
                  </a:lnTo>
                  <a:lnTo>
                    <a:pt x="270" y="18020"/>
                  </a:lnTo>
                  <a:lnTo>
                    <a:pt x="236" y="4927"/>
                  </a:lnTo>
                  <a:lnTo>
                    <a:pt x="540" y="4320"/>
                  </a:lnTo>
                  <a:lnTo>
                    <a:pt x="877" y="3746"/>
                  </a:lnTo>
                  <a:lnTo>
                    <a:pt x="1215" y="3240"/>
                  </a:lnTo>
                  <a:lnTo>
                    <a:pt x="1586" y="2801"/>
                  </a:lnTo>
                  <a:lnTo>
                    <a:pt x="1991" y="2362"/>
                  </a:lnTo>
                  <a:lnTo>
                    <a:pt x="2362" y="2025"/>
                  </a:lnTo>
                  <a:lnTo>
                    <a:pt x="2767" y="1688"/>
                  </a:lnTo>
                  <a:lnTo>
                    <a:pt x="3172" y="1384"/>
                  </a:lnTo>
                  <a:lnTo>
                    <a:pt x="3543" y="1148"/>
                  </a:lnTo>
                  <a:lnTo>
                    <a:pt x="3914" y="945"/>
                  </a:lnTo>
                  <a:lnTo>
                    <a:pt x="4589" y="608"/>
                  </a:lnTo>
                  <a:lnTo>
                    <a:pt x="5129" y="405"/>
                  </a:lnTo>
                  <a:lnTo>
                    <a:pt x="5500" y="270"/>
                  </a:lnTo>
                  <a:close/>
                  <a:moveTo>
                    <a:pt x="5568" y="0"/>
                  </a:moveTo>
                  <a:lnTo>
                    <a:pt x="5399" y="68"/>
                  </a:lnTo>
                  <a:lnTo>
                    <a:pt x="4927" y="203"/>
                  </a:lnTo>
                  <a:lnTo>
                    <a:pt x="4252" y="506"/>
                  </a:lnTo>
                  <a:lnTo>
                    <a:pt x="3847" y="709"/>
                  </a:lnTo>
                  <a:lnTo>
                    <a:pt x="3408" y="945"/>
                  </a:lnTo>
                  <a:lnTo>
                    <a:pt x="2970" y="1249"/>
                  </a:lnTo>
                  <a:lnTo>
                    <a:pt x="2497" y="1586"/>
                  </a:lnTo>
                  <a:lnTo>
                    <a:pt x="2059" y="1991"/>
                  </a:lnTo>
                  <a:lnTo>
                    <a:pt x="1586" y="2430"/>
                  </a:lnTo>
                  <a:lnTo>
                    <a:pt x="1147" y="2936"/>
                  </a:lnTo>
                  <a:lnTo>
                    <a:pt x="742" y="3510"/>
                  </a:lnTo>
                  <a:lnTo>
                    <a:pt x="338" y="4151"/>
                  </a:lnTo>
                  <a:lnTo>
                    <a:pt x="0" y="4860"/>
                  </a:lnTo>
                  <a:lnTo>
                    <a:pt x="0" y="4927"/>
                  </a:lnTo>
                  <a:lnTo>
                    <a:pt x="34" y="18020"/>
                  </a:lnTo>
                  <a:lnTo>
                    <a:pt x="236" y="20180"/>
                  </a:lnTo>
                  <a:lnTo>
                    <a:pt x="236" y="20213"/>
                  </a:lnTo>
                  <a:lnTo>
                    <a:pt x="304" y="20247"/>
                  </a:lnTo>
                  <a:lnTo>
                    <a:pt x="371" y="20281"/>
                  </a:lnTo>
                  <a:lnTo>
                    <a:pt x="405" y="20281"/>
                  </a:lnTo>
                  <a:lnTo>
                    <a:pt x="6783" y="17919"/>
                  </a:lnTo>
                  <a:lnTo>
                    <a:pt x="6850" y="17851"/>
                  </a:lnTo>
                  <a:lnTo>
                    <a:pt x="6850" y="17750"/>
                  </a:lnTo>
                  <a:lnTo>
                    <a:pt x="5737" y="14882"/>
                  </a:lnTo>
                  <a:lnTo>
                    <a:pt x="5838" y="14207"/>
                  </a:lnTo>
                  <a:lnTo>
                    <a:pt x="5939" y="13464"/>
                  </a:lnTo>
                  <a:lnTo>
                    <a:pt x="6007" y="12655"/>
                  </a:lnTo>
                  <a:lnTo>
                    <a:pt x="6074" y="11743"/>
                  </a:lnTo>
                  <a:lnTo>
                    <a:pt x="6108" y="9786"/>
                  </a:lnTo>
                  <a:lnTo>
                    <a:pt x="6142" y="7728"/>
                  </a:lnTo>
                  <a:lnTo>
                    <a:pt x="6074" y="5636"/>
                  </a:lnTo>
                  <a:lnTo>
                    <a:pt x="6007" y="3611"/>
                  </a:lnTo>
                  <a:lnTo>
                    <a:pt x="5872" y="1721"/>
                  </a:lnTo>
                  <a:lnTo>
                    <a:pt x="5737" y="102"/>
                  </a:lnTo>
                  <a:lnTo>
                    <a:pt x="5703" y="68"/>
                  </a:lnTo>
                  <a:lnTo>
                    <a:pt x="5669" y="34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1968375" y="2649125"/>
              <a:ext cx="27850" cy="140050"/>
            </a:xfrm>
            <a:custGeom>
              <a:avLst/>
              <a:gdLst/>
              <a:ahLst/>
              <a:cxnLst/>
              <a:rect l="l" t="t" r="r" b="b"/>
              <a:pathLst>
                <a:path w="1114" h="5602" extrusionOk="0">
                  <a:moveTo>
                    <a:pt x="237" y="0"/>
                  </a:moveTo>
                  <a:lnTo>
                    <a:pt x="169" y="34"/>
                  </a:lnTo>
                  <a:lnTo>
                    <a:pt x="102" y="101"/>
                  </a:lnTo>
                  <a:lnTo>
                    <a:pt x="34" y="574"/>
                  </a:lnTo>
                  <a:lnTo>
                    <a:pt x="0" y="1080"/>
                  </a:lnTo>
                  <a:lnTo>
                    <a:pt x="0" y="1755"/>
                  </a:lnTo>
                  <a:lnTo>
                    <a:pt x="68" y="2598"/>
                  </a:lnTo>
                  <a:lnTo>
                    <a:pt x="135" y="3037"/>
                  </a:lnTo>
                  <a:lnTo>
                    <a:pt x="237" y="3510"/>
                  </a:lnTo>
                  <a:lnTo>
                    <a:pt x="338" y="3982"/>
                  </a:lnTo>
                  <a:lnTo>
                    <a:pt x="507" y="4488"/>
                  </a:lnTo>
                  <a:lnTo>
                    <a:pt x="675" y="4994"/>
                  </a:lnTo>
                  <a:lnTo>
                    <a:pt x="911" y="5534"/>
                  </a:lnTo>
                  <a:lnTo>
                    <a:pt x="945" y="5568"/>
                  </a:lnTo>
                  <a:lnTo>
                    <a:pt x="1013" y="5602"/>
                  </a:lnTo>
                  <a:lnTo>
                    <a:pt x="1080" y="5602"/>
                  </a:lnTo>
                  <a:lnTo>
                    <a:pt x="1114" y="5534"/>
                  </a:lnTo>
                  <a:lnTo>
                    <a:pt x="1114" y="5433"/>
                  </a:lnTo>
                  <a:lnTo>
                    <a:pt x="911" y="4927"/>
                  </a:lnTo>
                  <a:lnTo>
                    <a:pt x="743" y="4421"/>
                  </a:lnTo>
                  <a:lnTo>
                    <a:pt x="574" y="3914"/>
                  </a:lnTo>
                  <a:lnTo>
                    <a:pt x="473" y="3442"/>
                  </a:lnTo>
                  <a:lnTo>
                    <a:pt x="372" y="3003"/>
                  </a:lnTo>
                  <a:lnTo>
                    <a:pt x="338" y="2565"/>
                  </a:lnTo>
                  <a:lnTo>
                    <a:pt x="270" y="1755"/>
                  </a:lnTo>
                  <a:lnTo>
                    <a:pt x="270" y="1114"/>
                  </a:lnTo>
                  <a:lnTo>
                    <a:pt x="304" y="607"/>
                  </a:lnTo>
                  <a:lnTo>
                    <a:pt x="338" y="135"/>
                  </a:lnTo>
                  <a:lnTo>
                    <a:pt x="338" y="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1442800" y="3744975"/>
              <a:ext cx="262400" cy="224425"/>
            </a:xfrm>
            <a:custGeom>
              <a:avLst/>
              <a:gdLst/>
              <a:ahLst/>
              <a:cxnLst/>
              <a:rect l="l" t="t" r="r" b="b"/>
              <a:pathLst>
                <a:path w="10496" h="8977" extrusionOk="0">
                  <a:moveTo>
                    <a:pt x="9213" y="0"/>
                  </a:moveTo>
                  <a:lnTo>
                    <a:pt x="8943" y="68"/>
                  </a:lnTo>
                  <a:lnTo>
                    <a:pt x="8099" y="439"/>
                  </a:lnTo>
                  <a:lnTo>
                    <a:pt x="7593" y="608"/>
                  </a:lnTo>
                  <a:lnTo>
                    <a:pt x="7323" y="709"/>
                  </a:lnTo>
                  <a:lnTo>
                    <a:pt x="7053" y="743"/>
                  </a:lnTo>
                  <a:lnTo>
                    <a:pt x="6783" y="777"/>
                  </a:lnTo>
                  <a:lnTo>
                    <a:pt x="6513" y="777"/>
                  </a:lnTo>
                  <a:lnTo>
                    <a:pt x="6243" y="743"/>
                  </a:lnTo>
                  <a:lnTo>
                    <a:pt x="5973" y="675"/>
                  </a:lnTo>
                  <a:lnTo>
                    <a:pt x="5771" y="675"/>
                  </a:lnTo>
                  <a:lnTo>
                    <a:pt x="5703" y="743"/>
                  </a:lnTo>
                  <a:lnTo>
                    <a:pt x="5636" y="810"/>
                  </a:lnTo>
                  <a:lnTo>
                    <a:pt x="5535" y="1013"/>
                  </a:lnTo>
                  <a:lnTo>
                    <a:pt x="5467" y="1283"/>
                  </a:lnTo>
                  <a:lnTo>
                    <a:pt x="5366" y="2025"/>
                  </a:lnTo>
                  <a:lnTo>
                    <a:pt x="5298" y="2464"/>
                  </a:lnTo>
                  <a:lnTo>
                    <a:pt x="5163" y="2902"/>
                  </a:lnTo>
                  <a:lnTo>
                    <a:pt x="5096" y="3139"/>
                  </a:lnTo>
                  <a:lnTo>
                    <a:pt x="5028" y="3341"/>
                  </a:lnTo>
                  <a:lnTo>
                    <a:pt x="4893" y="3544"/>
                  </a:lnTo>
                  <a:lnTo>
                    <a:pt x="4792" y="3746"/>
                  </a:lnTo>
                  <a:lnTo>
                    <a:pt x="4455" y="4117"/>
                  </a:lnTo>
                  <a:lnTo>
                    <a:pt x="4050" y="4455"/>
                  </a:lnTo>
                  <a:lnTo>
                    <a:pt x="3544" y="4792"/>
                  </a:lnTo>
                  <a:lnTo>
                    <a:pt x="2970" y="5130"/>
                  </a:lnTo>
                  <a:lnTo>
                    <a:pt x="2295" y="5433"/>
                  </a:lnTo>
                  <a:lnTo>
                    <a:pt x="1519" y="5771"/>
                  </a:lnTo>
                  <a:lnTo>
                    <a:pt x="1316" y="5872"/>
                  </a:lnTo>
                  <a:lnTo>
                    <a:pt x="1114" y="5973"/>
                  </a:lnTo>
                  <a:lnTo>
                    <a:pt x="810" y="6243"/>
                  </a:lnTo>
                  <a:lnTo>
                    <a:pt x="540" y="6513"/>
                  </a:lnTo>
                  <a:lnTo>
                    <a:pt x="372" y="6817"/>
                  </a:lnTo>
                  <a:lnTo>
                    <a:pt x="203" y="7121"/>
                  </a:lnTo>
                  <a:lnTo>
                    <a:pt x="102" y="7424"/>
                  </a:lnTo>
                  <a:lnTo>
                    <a:pt x="34" y="7728"/>
                  </a:lnTo>
                  <a:lnTo>
                    <a:pt x="0" y="7964"/>
                  </a:lnTo>
                  <a:lnTo>
                    <a:pt x="0" y="8133"/>
                  </a:lnTo>
                  <a:lnTo>
                    <a:pt x="34" y="8268"/>
                  </a:lnTo>
                  <a:lnTo>
                    <a:pt x="135" y="8369"/>
                  </a:lnTo>
                  <a:lnTo>
                    <a:pt x="270" y="8470"/>
                  </a:lnTo>
                  <a:lnTo>
                    <a:pt x="642" y="8605"/>
                  </a:lnTo>
                  <a:lnTo>
                    <a:pt x="1114" y="8774"/>
                  </a:lnTo>
                  <a:lnTo>
                    <a:pt x="1688" y="8909"/>
                  </a:lnTo>
                  <a:lnTo>
                    <a:pt x="2025" y="8943"/>
                  </a:lnTo>
                  <a:lnTo>
                    <a:pt x="2396" y="8976"/>
                  </a:lnTo>
                  <a:lnTo>
                    <a:pt x="2666" y="8976"/>
                  </a:lnTo>
                  <a:lnTo>
                    <a:pt x="2970" y="8943"/>
                  </a:lnTo>
                  <a:lnTo>
                    <a:pt x="3544" y="8841"/>
                  </a:lnTo>
                  <a:lnTo>
                    <a:pt x="4151" y="8673"/>
                  </a:lnTo>
                  <a:lnTo>
                    <a:pt x="4725" y="8504"/>
                  </a:lnTo>
                  <a:lnTo>
                    <a:pt x="5804" y="8065"/>
                  </a:lnTo>
                  <a:lnTo>
                    <a:pt x="6749" y="7660"/>
                  </a:lnTo>
                  <a:lnTo>
                    <a:pt x="7222" y="7525"/>
                  </a:lnTo>
                  <a:lnTo>
                    <a:pt x="7762" y="7390"/>
                  </a:lnTo>
                  <a:lnTo>
                    <a:pt x="8909" y="7188"/>
                  </a:lnTo>
                  <a:lnTo>
                    <a:pt x="9449" y="7053"/>
                  </a:lnTo>
                  <a:lnTo>
                    <a:pt x="9888" y="6918"/>
                  </a:lnTo>
                  <a:lnTo>
                    <a:pt x="10056" y="6851"/>
                  </a:lnTo>
                  <a:lnTo>
                    <a:pt x="10225" y="6749"/>
                  </a:lnTo>
                  <a:lnTo>
                    <a:pt x="10326" y="6682"/>
                  </a:lnTo>
                  <a:lnTo>
                    <a:pt x="10394" y="6581"/>
                  </a:lnTo>
                  <a:lnTo>
                    <a:pt x="10461" y="6311"/>
                  </a:lnTo>
                  <a:lnTo>
                    <a:pt x="10495" y="5973"/>
                  </a:lnTo>
                  <a:lnTo>
                    <a:pt x="10461" y="5568"/>
                  </a:lnTo>
                  <a:lnTo>
                    <a:pt x="10360" y="5096"/>
                  </a:lnTo>
                  <a:lnTo>
                    <a:pt x="10259" y="4623"/>
                  </a:lnTo>
                  <a:lnTo>
                    <a:pt x="10124" y="4117"/>
                  </a:lnTo>
                  <a:lnTo>
                    <a:pt x="9955" y="3611"/>
                  </a:lnTo>
                  <a:lnTo>
                    <a:pt x="9786" y="3172"/>
                  </a:lnTo>
                  <a:lnTo>
                    <a:pt x="9685" y="2936"/>
                  </a:lnTo>
                  <a:lnTo>
                    <a:pt x="9618" y="2700"/>
                  </a:lnTo>
                  <a:lnTo>
                    <a:pt x="9550" y="2194"/>
                  </a:lnTo>
                  <a:lnTo>
                    <a:pt x="9516" y="1688"/>
                  </a:lnTo>
                  <a:lnTo>
                    <a:pt x="9483" y="1215"/>
                  </a:lnTo>
                  <a:lnTo>
                    <a:pt x="9483" y="439"/>
                  </a:lnTo>
                  <a:lnTo>
                    <a:pt x="9449" y="169"/>
                  </a:lnTo>
                  <a:lnTo>
                    <a:pt x="9415" y="68"/>
                  </a:lnTo>
                  <a:lnTo>
                    <a:pt x="9381" y="0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1439425" y="3741600"/>
              <a:ext cx="268300" cy="230325"/>
            </a:xfrm>
            <a:custGeom>
              <a:avLst/>
              <a:gdLst/>
              <a:ahLst/>
              <a:cxnLst/>
              <a:rect l="l" t="t" r="r" b="b"/>
              <a:pathLst>
                <a:path w="10732" h="9213" extrusionOk="0">
                  <a:moveTo>
                    <a:pt x="9415" y="237"/>
                  </a:moveTo>
                  <a:lnTo>
                    <a:pt x="9483" y="338"/>
                  </a:lnTo>
                  <a:lnTo>
                    <a:pt x="9483" y="574"/>
                  </a:lnTo>
                  <a:lnTo>
                    <a:pt x="9516" y="1114"/>
                  </a:lnTo>
                  <a:lnTo>
                    <a:pt x="9516" y="1620"/>
                  </a:lnTo>
                  <a:lnTo>
                    <a:pt x="9550" y="2194"/>
                  </a:lnTo>
                  <a:lnTo>
                    <a:pt x="9618" y="2767"/>
                  </a:lnTo>
                  <a:lnTo>
                    <a:pt x="9719" y="3071"/>
                  </a:lnTo>
                  <a:lnTo>
                    <a:pt x="9786" y="3341"/>
                  </a:lnTo>
                  <a:lnTo>
                    <a:pt x="9989" y="3814"/>
                  </a:lnTo>
                  <a:lnTo>
                    <a:pt x="10124" y="4286"/>
                  </a:lnTo>
                  <a:lnTo>
                    <a:pt x="10259" y="4792"/>
                  </a:lnTo>
                  <a:lnTo>
                    <a:pt x="10394" y="5265"/>
                  </a:lnTo>
                  <a:lnTo>
                    <a:pt x="10461" y="5703"/>
                  </a:lnTo>
                  <a:lnTo>
                    <a:pt x="10495" y="6074"/>
                  </a:lnTo>
                  <a:lnTo>
                    <a:pt x="10495" y="6412"/>
                  </a:lnTo>
                  <a:lnTo>
                    <a:pt x="10428" y="6648"/>
                  </a:lnTo>
                  <a:lnTo>
                    <a:pt x="10326" y="6749"/>
                  </a:lnTo>
                  <a:lnTo>
                    <a:pt x="10191" y="6851"/>
                  </a:lnTo>
                  <a:lnTo>
                    <a:pt x="9989" y="6952"/>
                  </a:lnTo>
                  <a:lnTo>
                    <a:pt x="9719" y="7019"/>
                  </a:lnTo>
                  <a:lnTo>
                    <a:pt x="9145" y="7154"/>
                  </a:lnTo>
                  <a:lnTo>
                    <a:pt x="8504" y="7289"/>
                  </a:lnTo>
                  <a:lnTo>
                    <a:pt x="7627" y="7458"/>
                  </a:lnTo>
                  <a:lnTo>
                    <a:pt x="7222" y="7559"/>
                  </a:lnTo>
                  <a:lnTo>
                    <a:pt x="6851" y="7694"/>
                  </a:lnTo>
                  <a:lnTo>
                    <a:pt x="6007" y="8032"/>
                  </a:lnTo>
                  <a:lnTo>
                    <a:pt x="5197" y="8369"/>
                  </a:lnTo>
                  <a:lnTo>
                    <a:pt x="4320" y="8673"/>
                  </a:lnTo>
                  <a:lnTo>
                    <a:pt x="3847" y="8808"/>
                  </a:lnTo>
                  <a:lnTo>
                    <a:pt x="3409" y="8909"/>
                  </a:lnTo>
                  <a:lnTo>
                    <a:pt x="2970" y="8976"/>
                  </a:lnTo>
                  <a:lnTo>
                    <a:pt x="2531" y="8976"/>
                  </a:lnTo>
                  <a:lnTo>
                    <a:pt x="2194" y="8943"/>
                  </a:lnTo>
                  <a:lnTo>
                    <a:pt x="1856" y="8909"/>
                  </a:lnTo>
                  <a:lnTo>
                    <a:pt x="1249" y="8774"/>
                  </a:lnTo>
                  <a:lnTo>
                    <a:pt x="777" y="8639"/>
                  </a:lnTo>
                  <a:lnTo>
                    <a:pt x="473" y="8504"/>
                  </a:lnTo>
                  <a:lnTo>
                    <a:pt x="372" y="8437"/>
                  </a:lnTo>
                  <a:lnTo>
                    <a:pt x="304" y="8335"/>
                  </a:lnTo>
                  <a:lnTo>
                    <a:pt x="270" y="8234"/>
                  </a:lnTo>
                  <a:lnTo>
                    <a:pt x="237" y="8099"/>
                  </a:lnTo>
                  <a:lnTo>
                    <a:pt x="304" y="7863"/>
                  </a:lnTo>
                  <a:lnTo>
                    <a:pt x="372" y="7593"/>
                  </a:lnTo>
                  <a:lnTo>
                    <a:pt x="473" y="7289"/>
                  </a:lnTo>
                  <a:lnTo>
                    <a:pt x="608" y="7019"/>
                  </a:lnTo>
                  <a:lnTo>
                    <a:pt x="777" y="6716"/>
                  </a:lnTo>
                  <a:lnTo>
                    <a:pt x="1047" y="6446"/>
                  </a:lnTo>
                  <a:lnTo>
                    <a:pt x="1350" y="6209"/>
                  </a:lnTo>
                  <a:lnTo>
                    <a:pt x="1519" y="6108"/>
                  </a:lnTo>
                  <a:lnTo>
                    <a:pt x="1688" y="6007"/>
                  </a:lnTo>
                  <a:lnTo>
                    <a:pt x="2430" y="5703"/>
                  </a:lnTo>
                  <a:lnTo>
                    <a:pt x="3105" y="5400"/>
                  </a:lnTo>
                  <a:lnTo>
                    <a:pt x="3679" y="5062"/>
                  </a:lnTo>
                  <a:lnTo>
                    <a:pt x="4185" y="4725"/>
                  </a:lnTo>
                  <a:lnTo>
                    <a:pt x="4623" y="4353"/>
                  </a:lnTo>
                  <a:lnTo>
                    <a:pt x="4826" y="4185"/>
                  </a:lnTo>
                  <a:lnTo>
                    <a:pt x="4995" y="3982"/>
                  </a:lnTo>
                  <a:lnTo>
                    <a:pt x="5130" y="3780"/>
                  </a:lnTo>
                  <a:lnTo>
                    <a:pt x="5265" y="3544"/>
                  </a:lnTo>
                  <a:lnTo>
                    <a:pt x="5366" y="3307"/>
                  </a:lnTo>
                  <a:lnTo>
                    <a:pt x="5433" y="3071"/>
                  </a:lnTo>
                  <a:lnTo>
                    <a:pt x="5568" y="2464"/>
                  </a:lnTo>
                  <a:lnTo>
                    <a:pt x="5636" y="1924"/>
                  </a:lnTo>
                  <a:lnTo>
                    <a:pt x="5771" y="1316"/>
                  </a:lnTo>
                  <a:lnTo>
                    <a:pt x="5838" y="1080"/>
                  </a:lnTo>
                  <a:lnTo>
                    <a:pt x="5872" y="1013"/>
                  </a:lnTo>
                  <a:lnTo>
                    <a:pt x="5906" y="945"/>
                  </a:lnTo>
                  <a:lnTo>
                    <a:pt x="5973" y="945"/>
                  </a:lnTo>
                  <a:lnTo>
                    <a:pt x="6007" y="912"/>
                  </a:lnTo>
                  <a:lnTo>
                    <a:pt x="6074" y="945"/>
                  </a:lnTo>
                  <a:lnTo>
                    <a:pt x="6412" y="1013"/>
                  </a:lnTo>
                  <a:lnTo>
                    <a:pt x="6783" y="1046"/>
                  </a:lnTo>
                  <a:lnTo>
                    <a:pt x="7154" y="1013"/>
                  </a:lnTo>
                  <a:lnTo>
                    <a:pt x="7525" y="945"/>
                  </a:lnTo>
                  <a:lnTo>
                    <a:pt x="7863" y="844"/>
                  </a:lnTo>
                  <a:lnTo>
                    <a:pt x="8200" y="709"/>
                  </a:lnTo>
                  <a:lnTo>
                    <a:pt x="8774" y="473"/>
                  </a:lnTo>
                  <a:lnTo>
                    <a:pt x="9179" y="304"/>
                  </a:lnTo>
                  <a:lnTo>
                    <a:pt x="9348" y="237"/>
                  </a:lnTo>
                  <a:close/>
                  <a:moveTo>
                    <a:pt x="9449" y="0"/>
                  </a:moveTo>
                  <a:lnTo>
                    <a:pt x="9246" y="34"/>
                  </a:lnTo>
                  <a:lnTo>
                    <a:pt x="9010" y="102"/>
                  </a:lnTo>
                  <a:lnTo>
                    <a:pt x="8673" y="237"/>
                  </a:lnTo>
                  <a:lnTo>
                    <a:pt x="8133" y="507"/>
                  </a:lnTo>
                  <a:lnTo>
                    <a:pt x="7795" y="608"/>
                  </a:lnTo>
                  <a:lnTo>
                    <a:pt x="7492" y="709"/>
                  </a:lnTo>
                  <a:lnTo>
                    <a:pt x="7154" y="777"/>
                  </a:lnTo>
                  <a:lnTo>
                    <a:pt x="6817" y="810"/>
                  </a:lnTo>
                  <a:lnTo>
                    <a:pt x="6479" y="777"/>
                  </a:lnTo>
                  <a:lnTo>
                    <a:pt x="6142" y="709"/>
                  </a:lnTo>
                  <a:lnTo>
                    <a:pt x="6108" y="675"/>
                  </a:lnTo>
                  <a:lnTo>
                    <a:pt x="5939" y="675"/>
                  </a:lnTo>
                  <a:lnTo>
                    <a:pt x="5771" y="743"/>
                  </a:lnTo>
                  <a:lnTo>
                    <a:pt x="5703" y="844"/>
                  </a:lnTo>
                  <a:lnTo>
                    <a:pt x="5636" y="912"/>
                  </a:lnTo>
                  <a:lnTo>
                    <a:pt x="5535" y="1181"/>
                  </a:lnTo>
                  <a:lnTo>
                    <a:pt x="5467" y="1485"/>
                  </a:lnTo>
                  <a:lnTo>
                    <a:pt x="5400" y="1890"/>
                  </a:lnTo>
                  <a:lnTo>
                    <a:pt x="5332" y="2430"/>
                  </a:lnTo>
                  <a:lnTo>
                    <a:pt x="5197" y="3004"/>
                  </a:lnTo>
                  <a:lnTo>
                    <a:pt x="5062" y="3409"/>
                  </a:lnTo>
                  <a:lnTo>
                    <a:pt x="4826" y="3780"/>
                  </a:lnTo>
                  <a:lnTo>
                    <a:pt x="4556" y="4117"/>
                  </a:lnTo>
                  <a:lnTo>
                    <a:pt x="4185" y="4455"/>
                  </a:lnTo>
                  <a:lnTo>
                    <a:pt x="3679" y="4792"/>
                  </a:lnTo>
                  <a:lnTo>
                    <a:pt x="3105" y="5096"/>
                  </a:lnTo>
                  <a:lnTo>
                    <a:pt x="2430" y="5433"/>
                  </a:lnTo>
                  <a:lnTo>
                    <a:pt x="1620" y="5804"/>
                  </a:lnTo>
                  <a:lnTo>
                    <a:pt x="1384" y="5872"/>
                  </a:lnTo>
                  <a:lnTo>
                    <a:pt x="1215" y="6007"/>
                  </a:lnTo>
                  <a:lnTo>
                    <a:pt x="878" y="6277"/>
                  </a:lnTo>
                  <a:lnTo>
                    <a:pt x="608" y="6547"/>
                  </a:lnTo>
                  <a:lnTo>
                    <a:pt x="405" y="6884"/>
                  </a:lnTo>
                  <a:lnTo>
                    <a:pt x="237" y="7188"/>
                  </a:lnTo>
                  <a:lnTo>
                    <a:pt x="135" y="7525"/>
                  </a:lnTo>
                  <a:lnTo>
                    <a:pt x="68" y="7829"/>
                  </a:lnTo>
                  <a:lnTo>
                    <a:pt x="0" y="8065"/>
                  </a:lnTo>
                  <a:lnTo>
                    <a:pt x="0" y="8268"/>
                  </a:lnTo>
                  <a:lnTo>
                    <a:pt x="68" y="8470"/>
                  </a:lnTo>
                  <a:lnTo>
                    <a:pt x="203" y="8605"/>
                  </a:lnTo>
                  <a:lnTo>
                    <a:pt x="338" y="8707"/>
                  </a:lnTo>
                  <a:lnTo>
                    <a:pt x="709" y="8875"/>
                  </a:lnTo>
                  <a:lnTo>
                    <a:pt x="1181" y="9010"/>
                  </a:lnTo>
                  <a:lnTo>
                    <a:pt x="1823" y="9145"/>
                  </a:lnTo>
                  <a:lnTo>
                    <a:pt x="2160" y="9213"/>
                  </a:lnTo>
                  <a:lnTo>
                    <a:pt x="3105" y="9213"/>
                  </a:lnTo>
                  <a:lnTo>
                    <a:pt x="3544" y="9145"/>
                  </a:lnTo>
                  <a:lnTo>
                    <a:pt x="3982" y="9044"/>
                  </a:lnTo>
                  <a:lnTo>
                    <a:pt x="4421" y="8909"/>
                  </a:lnTo>
                  <a:lnTo>
                    <a:pt x="5298" y="8605"/>
                  </a:lnTo>
                  <a:lnTo>
                    <a:pt x="6108" y="8268"/>
                  </a:lnTo>
                  <a:lnTo>
                    <a:pt x="6952" y="7930"/>
                  </a:lnTo>
                  <a:lnTo>
                    <a:pt x="7289" y="7795"/>
                  </a:lnTo>
                  <a:lnTo>
                    <a:pt x="7694" y="7694"/>
                  </a:lnTo>
                  <a:lnTo>
                    <a:pt x="8538" y="7525"/>
                  </a:lnTo>
                  <a:lnTo>
                    <a:pt x="9280" y="7390"/>
                  </a:lnTo>
                  <a:lnTo>
                    <a:pt x="9921" y="7222"/>
                  </a:lnTo>
                  <a:lnTo>
                    <a:pt x="10158" y="7121"/>
                  </a:lnTo>
                  <a:lnTo>
                    <a:pt x="10394" y="7019"/>
                  </a:lnTo>
                  <a:lnTo>
                    <a:pt x="10563" y="6884"/>
                  </a:lnTo>
                  <a:lnTo>
                    <a:pt x="10630" y="6749"/>
                  </a:lnTo>
                  <a:lnTo>
                    <a:pt x="10698" y="6614"/>
                  </a:lnTo>
                  <a:lnTo>
                    <a:pt x="10731" y="6446"/>
                  </a:lnTo>
                  <a:lnTo>
                    <a:pt x="10731" y="6074"/>
                  </a:lnTo>
                  <a:lnTo>
                    <a:pt x="10698" y="5636"/>
                  </a:lnTo>
                  <a:lnTo>
                    <a:pt x="10596" y="5163"/>
                  </a:lnTo>
                  <a:lnTo>
                    <a:pt x="10495" y="4657"/>
                  </a:lnTo>
                  <a:lnTo>
                    <a:pt x="10360" y="4151"/>
                  </a:lnTo>
                  <a:lnTo>
                    <a:pt x="10191" y="3679"/>
                  </a:lnTo>
                  <a:lnTo>
                    <a:pt x="10023" y="3240"/>
                  </a:lnTo>
                  <a:lnTo>
                    <a:pt x="9921" y="3004"/>
                  </a:lnTo>
                  <a:lnTo>
                    <a:pt x="9854" y="2734"/>
                  </a:lnTo>
                  <a:lnTo>
                    <a:pt x="9786" y="2160"/>
                  </a:lnTo>
                  <a:lnTo>
                    <a:pt x="9753" y="1620"/>
                  </a:lnTo>
                  <a:lnTo>
                    <a:pt x="9753" y="1114"/>
                  </a:lnTo>
                  <a:lnTo>
                    <a:pt x="9753" y="743"/>
                  </a:lnTo>
                  <a:lnTo>
                    <a:pt x="9719" y="439"/>
                  </a:lnTo>
                  <a:lnTo>
                    <a:pt x="9685" y="203"/>
                  </a:lnTo>
                  <a:lnTo>
                    <a:pt x="9651" y="135"/>
                  </a:lnTo>
                  <a:lnTo>
                    <a:pt x="9584" y="68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1443650" y="3852950"/>
              <a:ext cx="159450" cy="102100"/>
            </a:xfrm>
            <a:custGeom>
              <a:avLst/>
              <a:gdLst/>
              <a:ahLst/>
              <a:cxnLst/>
              <a:rect l="l" t="t" r="r" b="b"/>
              <a:pathLst>
                <a:path w="6378" h="4084" extrusionOk="0">
                  <a:moveTo>
                    <a:pt x="4184" y="1"/>
                  </a:moveTo>
                  <a:lnTo>
                    <a:pt x="3645" y="372"/>
                  </a:lnTo>
                  <a:lnTo>
                    <a:pt x="3037" y="743"/>
                  </a:lnTo>
                  <a:lnTo>
                    <a:pt x="2329" y="1081"/>
                  </a:lnTo>
                  <a:lnTo>
                    <a:pt x="1485" y="1452"/>
                  </a:lnTo>
                  <a:lnTo>
                    <a:pt x="1114" y="1654"/>
                  </a:lnTo>
                  <a:lnTo>
                    <a:pt x="810" y="1857"/>
                  </a:lnTo>
                  <a:lnTo>
                    <a:pt x="574" y="2127"/>
                  </a:lnTo>
                  <a:lnTo>
                    <a:pt x="371" y="2397"/>
                  </a:lnTo>
                  <a:lnTo>
                    <a:pt x="236" y="2700"/>
                  </a:lnTo>
                  <a:lnTo>
                    <a:pt x="101" y="3004"/>
                  </a:lnTo>
                  <a:lnTo>
                    <a:pt x="34" y="3274"/>
                  </a:lnTo>
                  <a:lnTo>
                    <a:pt x="0" y="3510"/>
                  </a:lnTo>
                  <a:lnTo>
                    <a:pt x="506" y="3713"/>
                  </a:lnTo>
                  <a:lnTo>
                    <a:pt x="1080" y="3915"/>
                  </a:lnTo>
                  <a:lnTo>
                    <a:pt x="1721" y="4016"/>
                  </a:lnTo>
                  <a:lnTo>
                    <a:pt x="2025" y="4050"/>
                  </a:lnTo>
                  <a:lnTo>
                    <a:pt x="2396" y="4084"/>
                  </a:lnTo>
                  <a:lnTo>
                    <a:pt x="2902" y="4050"/>
                  </a:lnTo>
                  <a:lnTo>
                    <a:pt x="3442" y="3949"/>
                  </a:lnTo>
                  <a:lnTo>
                    <a:pt x="3948" y="3848"/>
                  </a:lnTo>
                  <a:lnTo>
                    <a:pt x="4454" y="3679"/>
                  </a:lnTo>
                  <a:lnTo>
                    <a:pt x="4927" y="3510"/>
                  </a:lnTo>
                  <a:lnTo>
                    <a:pt x="5332" y="3341"/>
                  </a:lnTo>
                  <a:lnTo>
                    <a:pt x="6007" y="3038"/>
                  </a:lnTo>
                  <a:lnTo>
                    <a:pt x="6175" y="2903"/>
                  </a:lnTo>
                  <a:lnTo>
                    <a:pt x="6277" y="2734"/>
                  </a:lnTo>
                  <a:lnTo>
                    <a:pt x="6344" y="2565"/>
                  </a:lnTo>
                  <a:lnTo>
                    <a:pt x="6378" y="2363"/>
                  </a:lnTo>
                  <a:lnTo>
                    <a:pt x="6310" y="2093"/>
                  </a:lnTo>
                  <a:lnTo>
                    <a:pt x="6243" y="1823"/>
                  </a:lnTo>
                  <a:lnTo>
                    <a:pt x="6074" y="1519"/>
                  </a:lnTo>
                  <a:lnTo>
                    <a:pt x="5872" y="1182"/>
                  </a:lnTo>
                  <a:lnTo>
                    <a:pt x="5602" y="878"/>
                  </a:lnTo>
                  <a:lnTo>
                    <a:pt x="5231" y="541"/>
                  </a:lnTo>
                  <a:lnTo>
                    <a:pt x="4994" y="406"/>
                  </a:lnTo>
                  <a:lnTo>
                    <a:pt x="4758" y="271"/>
                  </a:lnTo>
                  <a:lnTo>
                    <a:pt x="4488" y="136"/>
                  </a:lnTo>
                  <a:lnTo>
                    <a:pt x="4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1440275" y="3850425"/>
              <a:ext cx="165375" cy="108000"/>
            </a:xfrm>
            <a:custGeom>
              <a:avLst/>
              <a:gdLst/>
              <a:ahLst/>
              <a:cxnLst/>
              <a:rect l="l" t="t" r="r" b="b"/>
              <a:pathLst>
                <a:path w="6615" h="4320" extrusionOk="0">
                  <a:moveTo>
                    <a:pt x="4319" y="270"/>
                  </a:moveTo>
                  <a:lnTo>
                    <a:pt x="4859" y="507"/>
                  </a:lnTo>
                  <a:lnTo>
                    <a:pt x="5332" y="777"/>
                  </a:lnTo>
                  <a:lnTo>
                    <a:pt x="5669" y="1080"/>
                  </a:lnTo>
                  <a:lnTo>
                    <a:pt x="5939" y="1384"/>
                  </a:lnTo>
                  <a:lnTo>
                    <a:pt x="6108" y="1688"/>
                  </a:lnTo>
                  <a:lnTo>
                    <a:pt x="6243" y="1958"/>
                  </a:lnTo>
                  <a:lnTo>
                    <a:pt x="6344" y="2228"/>
                  </a:lnTo>
                  <a:lnTo>
                    <a:pt x="6378" y="2464"/>
                  </a:lnTo>
                  <a:lnTo>
                    <a:pt x="6378" y="2633"/>
                  </a:lnTo>
                  <a:lnTo>
                    <a:pt x="6310" y="2801"/>
                  </a:lnTo>
                  <a:lnTo>
                    <a:pt x="6209" y="2936"/>
                  </a:lnTo>
                  <a:lnTo>
                    <a:pt x="6074" y="3037"/>
                  </a:lnTo>
                  <a:lnTo>
                    <a:pt x="5467" y="3307"/>
                  </a:lnTo>
                  <a:lnTo>
                    <a:pt x="5028" y="3476"/>
                  </a:lnTo>
                  <a:lnTo>
                    <a:pt x="4589" y="3645"/>
                  </a:lnTo>
                  <a:lnTo>
                    <a:pt x="4083" y="3814"/>
                  </a:lnTo>
                  <a:lnTo>
                    <a:pt x="3577" y="3949"/>
                  </a:lnTo>
                  <a:lnTo>
                    <a:pt x="3037" y="4016"/>
                  </a:lnTo>
                  <a:lnTo>
                    <a:pt x="2531" y="4050"/>
                  </a:lnTo>
                  <a:lnTo>
                    <a:pt x="2194" y="4050"/>
                  </a:lnTo>
                  <a:lnTo>
                    <a:pt x="1856" y="4016"/>
                  </a:lnTo>
                  <a:lnTo>
                    <a:pt x="1282" y="3881"/>
                  </a:lnTo>
                  <a:lnTo>
                    <a:pt x="709" y="3712"/>
                  </a:lnTo>
                  <a:lnTo>
                    <a:pt x="270" y="3544"/>
                  </a:lnTo>
                  <a:lnTo>
                    <a:pt x="304" y="3307"/>
                  </a:lnTo>
                  <a:lnTo>
                    <a:pt x="405" y="3071"/>
                  </a:lnTo>
                  <a:lnTo>
                    <a:pt x="506" y="2801"/>
                  </a:lnTo>
                  <a:lnTo>
                    <a:pt x="641" y="2531"/>
                  </a:lnTo>
                  <a:lnTo>
                    <a:pt x="844" y="2295"/>
                  </a:lnTo>
                  <a:lnTo>
                    <a:pt x="1046" y="2059"/>
                  </a:lnTo>
                  <a:lnTo>
                    <a:pt x="1350" y="1823"/>
                  </a:lnTo>
                  <a:lnTo>
                    <a:pt x="1654" y="1654"/>
                  </a:lnTo>
                  <a:lnTo>
                    <a:pt x="2531" y="1283"/>
                  </a:lnTo>
                  <a:lnTo>
                    <a:pt x="3240" y="945"/>
                  </a:lnTo>
                  <a:lnTo>
                    <a:pt x="3847" y="608"/>
                  </a:lnTo>
                  <a:lnTo>
                    <a:pt x="4319" y="270"/>
                  </a:lnTo>
                  <a:close/>
                  <a:moveTo>
                    <a:pt x="4286" y="0"/>
                  </a:moveTo>
                  <a:lnTo>
                    <a:pt x="4218" y="34"/>
                  </a:lnTo>
                  <a:lnTo>
                    <a:pt x="3746" y="372"/>
                  </a:lnTo>
                  <a:lnTo>
                    <a:pt x="3172" y="709"/>
                  </a:lnTo>
                  <a:lnTo>
                    <a:pt x="2464" y="1047"/>
                  </a:lnTo>
                  <a:lnTo>
                    <a:pt x="1586" y="1451"/>
                  </a:lnTo>
                  <a:lnTo>
                    <a:pt x="1181" y="1620"/>
                  </a:lnTo>
                  <a:lnTo>
                    <a:pt x="878" y="1890"/>
                  </a:lnTo>
                  <a:lnTo>
                    <a:pt x="608" y="2160"/>
                  </a:lnTo>
                  <a:lnTo>
                    <a:pt x="405" y="2464"/>
                  </a:lnTo>
                  <a:lnTo>
                    <a:pt x="236" y="2768"/>
                  </a:lnTo>
                  <a:lnTo>
                    <a:pt x="135" y="3071"/>
                  </a:lnTo>
                  <a:lnTo>
                    <a:pt x="34" y="3341"/>
                  </a:lnTo>
                  <a:lnTo>
                    <a:pt x="0" y="3577"/>
                  </a:lnTo>
                  <a:lnTo>
                    <a:pt x="0" y="3679"/>
                  </a:lnTo>
                  <a:lnTo>
                    <a:pt x="68" y="3712"/>
                  </a:lnTo>
                  <a:lnTo>
                    <a:pt x="574" y="3915"/>
                  </a:lnTo>
                  <a:lnTo>
                    <a:pt x="1147" y="4117"/>
                  </a:lnTo>
                  <a:lnTo>
                    <a:pt x="1451" y="4185"/>
                  </a:lnTo>
                  <a:lnTo>
                    <a:pt x="1822" y="4252"/>
                  </a:lnTo>
                  <a:lnTo>
                    <a:pt x="2160" y="4286"/>
                  </a:lnTo>
                  <a:lnTo>
                    <a:pt x="2531" y="4320"/>
                  </a:lnTo>
                  <a:lnTo>
                    <a:pt x="3037" y="4286"/>
                  </a:lnTo>
                  <a:lnTo>
                    <a:pt x="3577" y="4185"/>
                  </a:lnTo>
                  <a:lnTo>
                    <a:pt x="4083" y="4084"/>
                  </a:lnTo>
                  <a:lnTo>
                    <a:pt x="4589" y="3915"/>
                  </a:lnTo>
                  <a:lnTo>
                    <a:pt x="5062" y="3746"/>
                  </a:lnTo>
                  <a:lnTo>
                    <a:pt x="5467" y="3577"/>
                  </a:lnTo>
                  <a:lnTo>
                    <a:pt x="6175" y="3240"/>
                  </a:lnTo>
                  <a:lnTo>
                    <a:pt x="6378" y="3105"/>
                  </a:lnTo>
                  <a:lnTo>
                    <a:pt x="6513" y="2903"/>
                  </a:lnTo>
                  <a:lnTo>
                    <a:pt x="6614" y="2700"/>
                  </a:lnTo>
                  <a:lnTo>
                    <a:pt x="6614" y="2430"/>
                  </a:lnTo>
                  <a:lnTo>
                    <a:pt x="6580" y="2194"/>
                  </a:lnTo>
                  <a:lnTo>
                    <a:pt x="6479" y="1890"/>
                  </a:lnTo>
                  <a:lnTo>
                    <a:pt x="6344" y="1553"/>
                  </a:lnTo>
                  <a:lnTo>
                    <a:pt x="6142" y="1215"/>
                  </a:lnTo>
                  <a:lnTo>
                    <a:pt x="5838" y="878"/>
                  </a:lnTo>
                  <a:lnTo>
                    <a:pt x="5433" y="574"/>
                  </a:lnTo>
                  <a:lnTo>
                    <a:pt x="5231" y="405"/>
                  </a:lnTo>
                  <a:lnTo>
                    <a:pt x="4961" y="270"/>
                  </a:lnTo>
                  <a:lnTo>
                    <a:pt x="4657" y="135"/>
                  </a:lnTo>
                  <a:lnTo>
                    <a:pt x="4353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1442800" y="3878275"/>
              <a:ext cx="262400" cy="91125"/>
            </a:xfrm>
            <a:custGeom>
              <a:avLst/>
              <a:gdLst/>
              <a:ahLst/>
              <a:cxnLst/>
              <a:rect l="l" t="t" r="r" b="b"/>
              <a:pathLst>
                <a:path w="10496" h="3645" extrusionOk="0">
                  <a:moveTo>
                    <a:pt x="10428" y="0"/>
                  </a:moveTo>
                  <a:lnTo>
                    <a:pt x="10191" y="169"/>
                  </a:lnTo>
                  <a:lnTo>
                    <a:pt x="9955" y="270"/>
                  </a:lnTo>
                  <a:lnTo>
                    <a:pt x="9651" y="371"/>
                  </a:lnTo>
                  <a:lnTo>
                    <a:pt x="9280" y="472"/>
                  </a:lnTo>
                  <a:lnTo>
                    <a:pt x="8302" y="607"/>
                  </a:lnTo>
                  <a:lnTo>
                    <a:pt x="6952" y="810"/>
                  </a:lnTo>
                  <a:lnTo>
                    <a:pt x="6513" y="911"/>
                  </a:lnTo>
                  <a:lnTo>
                    <a:pt x="6108" y="1012"/>
                  </a:lnTo>
                  <a:lnTo>
                    <a:pt x="5400" y="1249"/>
                  </a:lnTo>
                  <a:lnTo>
                    <a:pt x="4758" y="1485"/>
                  </a:lnTo>
                  <a:lnTo>
                    <a:pt x="4151" y="1721"/>
                  </a:lnTo>
                  <a:lnTo>
                    <a:pt x="3814" y="1789"/>
                  </a:lnTo>
                  <a:lnTo>
                    <a:pt x="3476" y="1856"/>
                  </a:lnTo>
                  <a:lnTo>
                    <a:pt x="3071" y="1890"/>
                  </a:lnTo>
                  <a:lnTo>
                    <a:pt x="2632" y="1923"/>
                  </a:lnTo>
                  <a:lnTo>
                    <a:pt x="2160" y="1890"/>
                  </a:lnTo>
                  <a:lnTo>
                    <a:pt x="1620" y="1822"/>
                  </a:lnTo>
                  <a:lnTo>
                    <a:pt x="1013" y="1687"/>
                  </a:lnTo>
                  <a:lnTo>
                    <a:pt x="338" y="1519"/>
                  </a:lnTo>
                  <a:lnTo>
                    <a:pt x="203" y="1822"/>
                  </a:lnTo>
                  <a:lnTo>
                    <a:pt x="102" y="2126"/>
                  </a:lnTo>
                  <a:lnTo>
                    <a:pt x="34" y="2396"/>
                  </a:lnTo>
                  <a:lnTo>
                    <a:pt x="0" y="2632"/>
                  </a:lnTo>
                  <a:lnTo>
                    <a:pt x="0" y="2801"/>
                  </a:lnTo>
                  <a:lnTo>
                    <a:pt x="34" y="2936"/>
                  </a:lnTo>
                  <a:lnTo>
                    <a:pt x="135" y="3037"/>
                  </a:lnTo>
                  <a:lnTo>
                    <a:pt x="270" y="3138"/>
                  </a:lnTo>
                  <a:lnTo>
                    <a:pt x="642" y="3273"/>
                  </a:lnTo>
                  <a:lnTo>
                    <a:pt x="1114" y="3442"/>
                  </a:lnTo>
                  <a:lnTo>
                    <a:pt x="1688" y="3577"/>
                  </a:lnTo>
                  <a:lnTo>
                    <a:pt x="2025" y="3611"/>
                  </a:lnTo>
                  <a:lnTo>
                    <a:pt x="2396" y="3644"/>
                  </a:lnTo>
                  <a:lnTo>
                    <a:pt x="2666" y="3644"/>
                  </a:lnTo>
                  <a:lnTo>
                    <a:pt x="2970" y="3611"/>
                  </a:lnTo>
                  <a:lnTo>
                    <a:pt x="3544" y="3509"/>
                  </a:lnTo>
                  <a:lnTo>
                    <a:pt x="4151" y="3341"/>
                  </a:lnTo>
                  <a:lnTo>
                    <a:pt x="4725" y="3172"/>
                  </a:lnTo>
                  <a:lnTo>
                    <a:pt x="5804" y="2733"/>
                  </a:lnTo>
                  <a:lnTo>
                    <a:pt x="6749" y="2328"/>
                  </a:lnTo>
                  <a:lnTo>
                    <a:pt x="7222" y="2193"/>
                  </a:lnTo>
                  <a:lnTo>
                    <a:pt x="7762" y="2058"/>
                  </a:lnTo>
                  <a:lnTo>
                    <a:pt x="8909" y="1856"/>
                  </a:lnTo>
                  <a:lnTo>
                    <a:pt x="9449" y="1721"/>
                  </a:lnTo>
                  <a:lnTo>
                    <a:pt x="9888" y="1586"/>
                  </a:lnTo>
                  <a:lnTo>
                    <a:pt x="10056" y="1519"/>
                  </a:lnTo>
                  <a:lnTo>
                    <a:pt x="10225" y="1417"/>
                  </a:lnTo>
                  <a:lnTo>
                    <a:pt x="10326" y="1350"/>
                  </a:lnTo>
                  <a:lnTo>
                    <a:pt x="10394" y="1249"/>
                  </a:lnTo>
                  <a:lnTo>
                    <a:pt x="10461" y="1012"/>
                  </a:lnTo>
                  <a:lnTo>
                    <a:pt x="10495" y="742"/>
                  </a:lnTo>
                  <a:lnTo>
                    <a:pt x="10461" y="371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1439425" y="3875725"/>
              <a:ext cx="268300" cy="96200"/>
            </a:xfrm>
            <a:custGeom>
              <a:avLst/>
              <a:gdLst/>
              <a:ahLst/>
              <a:cxnLst/>
              <a:rect l="l" t="t" r="r" b="b"/>
              <a:pathLst>
                <a:path w="10732" h="3848" extrusionOk="0">
                  <a:moveTo>
                    <a:pt x="10461" y="338"/>
                  </a:moveTo>
                  <a:lnTo>
                    <a:pt x="10495" y="642"/>
                  </a:lnTo>
                  <a:lnTo>
                    <a:pt x="10495" y="912"/>
                  </a:lnTo>
                  <a:lnTo>
                    <a:pt x="10461" y="1114"/>
                  </a:lnTo>
                  <a:lnTo>
                    <a:pt x="10428" y="1283"/>
                  </a:lnTo>
                  <a:lnTo>
                    <a:pt x="10326" y="1384"/>
                  </a:lnTo>
                  <a:lnTo>
                    <a:pt x="10191" y="1486"/>
                  </a:lnTo>
                  <a:lnTo>
                    <a:pt x="9989" y="1587"/>
                  </a:lnTo>
                  <a:lnTo>
                    <a:pt x="9719" y="1654"/>
                  </a:lnTo>
                  <a:lnTo>
                    <a:pt x="9145" y="1789"/>
                  </a:lnTo>
                  <a:lnTo>
                    <a:pt x="8504" y="1924"/>
                  </a:lnTo>
                  <a:lnTo>
                    <a:pt x="7627" y="2093"/>
                  </a:lnTo>
                  <a:lnTo>
                    <a:pt x="7222" y="2194"/>
                  </a:lnTo>
                  <a:lnTo>
                    <a:pt x="6851" y="2329"/>
                  </a:lnTo>
                  <a:lnTo>
                    <a:pt x="6007" y="2667"/>
                  </a:lnTo>
                  <a:lnTo>
                    <a:pt x="5197" y="3004"/>
                  </a:lnTo>
                  <a:lnTo>
                    <a:pt x="4320" y="3308"/>
                  </a:lnTo>
                  <a:lnTo>
                    <a:pt x="3847" y="3443"/>
                  </a:lnTo>
                  <a:lnTo>
                    <a:pt x="3409" y="3544"/>
                  </a:lnTo>
                  <a:lnTo>
                    <a:pt x="2970" y="3611"/>
                  </a:lnTo>
                  <a:lnTo>
                    <a:pt x="2531" y="3611"/>
                  </a:lnTo>
                  <a:lnTo>
                    <a:pt x="2194" y="3578"/>
                  </a:lnTo>
                  <a:lnTo>
                    <a:pt x="1856" y="3544"/>
                  </a:lnTo>
                  <a:lnTo>
                    <a:pt x="1249" y="3409"/>
                  </a:lnTo>
                  <a:lnTo>
                    <a:pt x="777" y="3274"/>
                  </a:lnTo>
                  <a:lnTo>
                    <a:pt x="473" y="3139"/>
                  </a:lnTo>
                  <a:lnTo>
                    <a:pt x="372" y="3072"/>
                  </a:lnTo>
                  <a:lnTo>
                    <a:pt x="304" y="2970"/>
                  </a:lnTo>
                  <a:lnTo>
                    <a:pt x="270" y="2869"/>
                  </a:lnTo>
                  <a:lnTo>
                    <a:pt x="237" y="2734"/>
                  </a:lnTo>
                  <a:lnTo>
                    <a:pt x="338" y="2295"/>
                  </a:lnTo>
                  <a:lnTo>
                    <a:pt x="439" y="2025"/>
                  </a:lnTo>
                  <a:lnTo>
                    <a:pt x="540" y="1756"/>
                  </a:lnTo>
                  <a:lnTo>
                    <a:pt x="1418" y="1958"/>
                  </a:lnTo>
                  <a:lnTo>
                    <a:pt x="2194" y="2093"/>
                  </a:lnTo>
                  <a:lnTo>
                    <a:pt x="2835" y="2127"/>
                  </a:lnTo>
                  <a:lnTo>
                    <a:pt x="3409" y="2127"/>
                  </a:lnTo>
                  <a:lnTo>
                    <a:pt x="3881" y="2025"/>
                  </a:lnTo>
                  <a:lnTo>
                    <a:pt x="4353" y="1924"/>
                  </a:lnTo>
                  <a:lnTo>
                    <a:pt x="4758" y="1789"/>
                  </a:lnTo>
                  <a:lnTo>
                    <a:pt x="5163" y="1621"/>
                  </a:lnTo>
                  <a:lnTo>
                    <a:pt x="5602" y="1452"/>
                  </a:lnTo>
                  <a:lnTo>
                    <a:pt x="6041" y="1283"/>
                  </a:lnTo>
                  <a:lnTo>
                    <a:pt x="6547" y="1148"/>
                  </a:lnTo>
                  <a:lnTo>
                    <a:pt x="7087" y="1047"/>
                  </a:lnTo>
                  <a:lnTo>
                    <a:pt x="8099" y="912"/>
                  </a:lnTo>
                  <a:lnTo>
                    <a:pt x="8943" y="777"/>
                  </a:lnTo>
                  <a:lnTo>
                    <a:pt x="9584" y="642"/>
                  </a:lnTo>
                  <a:lnTo>
                    <a:pt x="10090" y="507"/>
                  </a:lnTo>
                  <a:lnTo>
                    <a:pt x="10293" y="439"/>
                  </a:lnTo>
                  <a:lnTo>
                    <a:pt x="10461" y="338"/>
                  </a:lnTo>
                  <a:close/>
                  <a:moveTo>
                    <a:pt x="10461" y="1"/>
                  </a:moveTo>
                  <a:lnTo>
                    <a:pt x="10293" y="136"/>
                  </a:lnTo>
                  <a:lnTo>
                    <a:pt x="10124" y="237"/>
                  </a:lnTo>
                  <a:lnTo>
                    <a:pt x="9888" y="305"/>
                  </a:lnTo>
                  <a:lnTo>
                    <a:pt x="9618" y="406"/>
                  </a:lnTo>
                  <a:lnTo>
                    <a:pt x="8977" y="507"/>
                  </a:lnTo>
                  <a:lnTo>
                    <a:pt x="8065" y="642"/>
                  </a:lnTo>
                  <a:lnTo>
                    <a:pt x="7053" y="811"/>
                  </a:lnTo>
                  <a:lnTo>
                    <a:pt x="6479" y="912"/>
                  </a:lnTo>
                  <a:lnTo>
                    <a:pt x="5973" y="1047"/>
                  </a:lnTo>
                  <a:lnTo>
                    <a:pt x="5501" y="1216"/>
                  </a:lnTo>
                  <a:lnTo>
                    <a:pt x="5096" y="1384"/>
                  </a:lnTo>
                  <a:lnTo>
                    <a:pt x="4691" y="1553"/>
                  </a:lnTo>
                  <a:lnTo>
                    <a:pt x="4252" y="1688"/>
                  </a:lnTo>
                  <a:lnTo>
                    <a:pt x="3814" y="1789"/>
                  </a:lnTo>
                  <a:lnTo>
                    <a:pt x="3341" y="1857"/>
                  </a:lnTo>
                  <a:lnTo>
                    <a:pt x="2801" y="1891"/>
                  </a:lnTo>
                  <a:lnTo>
                    <a:pt x="2160" y="1857"/>
                  </a:lnTo>
                  <a:lnTo>
                    <a:pt x="1384" y="1722"/>
                  </a:lnTo>
                  <a:lnTo>
                    <a:pt x="507" y="1486"/>
                  </a:lnTo>
                  <a:lnTo>
                    <a:pt x="439" y="1519"/>
                  </a:lnTo>
                  <a:lnTo>
                    <a:pt x="372" y="1553"/>
                  </a:lnTo>
                  <a:lnTo>
                    <a:pt x="237" y="1891"/>
                  </a:lnTo>
                  <a:lnTo>
                    <a:pt x="135" y="2194"/>
                  </a:lnTo>
                  <a:lnTo>
                    <a:pt x="34" y="2464"/>
                  </a:lnTo>
                  <a:lnTo>
                    <a:pt x="0" y="2700"/>
                  </a:lnTo>
                  <a:lnTo>
                    <a:pt x="0" y="2903"/>
                  </a:lnTo>
                  <a:lnTo>
                    <a:pt x="68" y="3105"/>
                  </a:lnTo>
                  <a:lnTo>
                    <a:pt x="203" y="3240"/>
                  </a:lnTo>
                  <a:lnTo>
                    <a:pt x="338" y="3342"/>
                  </a:lnTo>
                  <a:lnTo>
                    <a:pt x="709" y="3510"/>
                  </a:lnTo>
                  <a:lnTo>
                    <a:pt x="1181" y="3645"/>
                  </a:lnTo>
                  <a:lnTo>
                    <a:pt x="1823" y="3780"/>
                  </a:lnTo>
                  <a:lnTo>
                    <a:pt x="2160" y="3848"/>
                  </a:lnTo>
                  <a:lnTo>
                    <a:pt x="3105" y="3848"/>
                  </a:lnTo>
                  <a:lnTo>
                    <a:pt x="3544" y="3780"/>
                  </a:lnTo>
                  <a:lnTo>
                    <a:pt x="3982" y="3679"/>
                  </a:lnTo>
                  <a:lnTo>
                    <a:pt x="4421" y="3544"/>
                  </a:lnTo>
                  <a:lnTo>
                    <a:pt x="5298" y="3240"/>
                  </a:lnTo>
                  <a:lnTo>
                    <a:pt x="6108" y="2903"/>
                  </a:lnTo>
                  <a:lnTo>
                    <a:pt x="6952" y="2565"/>
                  </a:lnTo>
                  <a:lnTo>
                    <a:pt x="7289" y="2430"/>
                  </a:lnTo>
                  <a:lnTo>
                    <a:pt x="7694" y="2329"/>
                  </a:lnTo>
                  <a:lnTo>
                    <a:pt x="8538" y="2160"/>
                  </a:lnTo>
                  <a:lnTo>
                    <a:pt x="9280" y="2025"/>
                  </a:lnTo>
                  <a:lnTo>
                    <a:pt x="9921" y="1857"/>
                  </a:lnTo>
                  <a:lnTo>
                    <a:pt x="10158" y="1756"/>
                  </a:lnTo>
                  <a:lnTo>
                    <a:pt x="10394" y="1654"/>
                  </a:lnTo>
                  <a:lnTo>
                    <a:pt x="10563" y="1519"/>
                  </a:lnTo>
                  <a:lnTo>
                    <a:pt x="10630" y="1384"/>
                  </a:lnTo>
                  <a:lnTo>
                    <a:pt x="10698" y="1182"/>
                  </a:lnTo>
                  <a:lnTo>
                    <a:pt x="10731" y="878"/>
                  </a:lnTo>
                  <a:lnTo>
                    <a:pt x="10731" y="507"/>
                  </a:lnTo>
                  <a:lnTo>
                    <a:pt x="10664" y="102"/>
                  </a:lnTo>
                  <a:lnTo>
                    <a:pt x="10630" y="35"/>
                  </a:lnTo>
                  <a:lnTo>
                    <a:pt x="10596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1661300" y="3767750"/>
              <a:ext cx="32075" cy="66675"/>
            </a:xfrm>
            <a:custGeom>
              <a:avLst/>
              <a:gdLst/>
              <a:ahLst/>
              <a:cxnLst/>
              <a:rect l="l" t="t" r="r" b="b"/>
              <a:pathLst>
                <a:path w="1283" h="2667" extrusionOk="0">
                  <a:moveTo>
                    <a:pt x="68" y="0"/>
                  </a:moveTo>
                  <a:lnTo>
                    <a:pt x="0" y="34"/>
                  </a:lnTo>
                  <a:lnTo>
                    <a:pt x="0" y="135"/>
                  </a:lnTo>
                  <a:lnTo>
                    <a:pt x="135" y="743"/>
                  </a:lnTo>
                  <a:lnTo>
                    <a:pt x="338" y="1249"/>
                  </a:lnTo>
                  <a:lnTo>
                    <a:pt x="574" y="1688"/>
                  </a:lnTo>
                  <a:lnTo>
                    <a:pt x="776" y="2059"/>
                  </a:lnTo>
                  <a:lnTo>
                    <a:pt x="945" y="2363"/>
                  </a:lnTo>
                  <a:lnTo>
                    <a:pt x="1046" y="2599"/>
                  </a:lnTo>
                  <a:lnTo>
                    <a:pt x="1080" y="2666"/>
                  </a:lnTo>
                  <a:lnTo>
                    <a:pt x="1181" y="2666"/>
                  </a:lnTo>
                  <a:lnTo>
                    <a:pt x="1283" y="2599"/>
                  </a:lnTo>
                  <a:lnTo>
                    <a:pt x="1283" y="2498"/>
                  </a:lnTo>
                  <a:lnTo>
                    <a:pt x="1148" y="2261"/>
                  </a:lnTo>
                  <a:lnTo>
                    <a:pt x="979" y="1958"/>
                  </a:lnTo>
                  <a:lnTo>
                    <a:pt x="776" y="1586"/>
                  </a:lnTo>
                  <a:lnTo>
                    <a:pt x="574" y="1182"/>
                  </a:lnTo>
                  <a:lnTo>
                    <a:pt x="371" y="675"/>
                  </a:lnTo>
                  <a:lnTo>
                    <a:pt x="237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1457150" y="3897675"/>
              <a:ext cx="237925" cy="52325"/>
            </a:xfrm>
            <a:custGeom>
              <a:avLst/>
              <a:gdLst/>
              <a:ahLst/>
              <a:cxnLst/>
              <a:rect l="l" t="t" r="r" b="b"/>
              <a:pathLst>
                <a:path w="9517" h="2093" extrusionOk="0">
                  <a:moveTo>
                    <a:pt x="9449" y="0"/>
                  </a:moveTo>
                  <a:lnTo>
                    <a:pt x="9179" y="34"/>
                  </a:lnTo>
                  <a:lnTo>
                    <a:pt x="8909" y="68"/>
                  </a:lnTo>
                  <a:lnTo>
                    <a:pt x="8504" y="135"/>
                  </a:lnTo>
                  <a:lnTo>
                    <a:pt x="7964" y="270"/>
                  </a:lnTo>
                  <a:lnTo>
                    <a:pt x="7323" y="439"/>
                  </a:lnTo>
                  <a:lnTo>
                    <a:pt x="6547" y="709"/>
                  </a:lnTo>
                  <a:lnTo>
                    <a:pt x="5635" y="1046"/>
                  </a:lnTo>
                  <a:lnTo>
                    <a:pt x="4961" y="1316"/>
                  </a:lnTo>
                  <a:lnTo>
                    <a:pt x="4319" y="1519"/>
                  </a:lnTo>
                  <a:lnTo>
                    <a:pt x="3712" y="1687"/>
                  </a:lnTo>
                  <a:lnTo>
                    <a:pt x="3172" y="1789"/>
                  </a:lnTo>
                  <a:lnTo>
                    <a:pt x="2700" y="1856"/>
                  </a:lnTo>
                  <a:lnTo>
                    <a:pt x="2227" y="1924"/>
                  </a:lnTo>
                  <a:lnTo>
                    <a:pt x="1451" y="1924"/>
                  </a:lnTo>
                  <a:lnTo>
                    <a:pt x="877" y="1890"/>
                  </a:lnTo>
                  <a:lnTo>
                    <a:pt x="439" y="1789"/>
                  </a:lnTo>
                  <a:lnTo>
                    <a:pt x="203" y="1721"/>
                  </a:lnTo>
                  <a:lnTo>
                    <a:pt x="101" y="1687"/>
                  </a:lnTo>
                  <a:lnTo>
                    <a:pt x="34" y="1687"/>
                  </a:lnTo>
                  <a:lnTo>
                    <a:pt x="0" y="1721"/>
                  </a:lnTo>
                  <a:lnTo>
                    <a:pt x="0" y="1755"/>
                  </a:lnTo>
                  <a:lnTo>
                    <a:pt x="34" y="1789"/>
                  </a:lnTo>
                  <a:lnTo>
                    <a:pt x="169" y="1856"/>
                  </a:lnTo>
                  <a:lnTo>
                    <a:pt x="472" y="1957"/>
                  </a:lnTo>
                  <a:lnTo>
                    <a:pt x="979" y="2059"/>
                  </a:lnTo>
                  <a:lnTo>
                    <a:pt x="1282" y="2092"/>
                  </a:lnTo>
                  <a:lnTo>
                    <a:pt x="2025" y="2092"/>
                  </a:lnTo>
                  <a:lnTo>
                    <a:pt x="2430" y="2059"/>
                  </a:lnTo>
                  <a:lnTo>
                    <a:pt x="2868" y="1991"/>
                  </a:lnTo>
                  <a:lnTo>
                    <a:pt x="3341" y="1890"/>
                  </a:lnTo>
                  <a:lnTo>
                    <a:pt x="3881" y="1789"/>
                  </a:lnTo>
                  <a:lnTo>
                    <a:pt x="4454" y="1620"/>
                  </a:lnTo>
                  <a:lnTo>
                    <a:pt x="5028" y="1417"/>
                  </a:lnTo>
                  <a:lnTo>
                    <a:pt x="5703" y="1181"/>
                  </a:lnTo>
                  <a:lnTo>
                    <a:pt x="6580" y="844"/>
                  </a:lnTo>
                  <a:lnTo>
                    <a:pt x="7356" y="608"/>
                  </a:lnTo>
                  <a:lnTo>
                    <a:pt x="7998" y="405"/>
                  </a:lnTo>
                  <a:lnTo>
                    <a:pt x="8537" y="270"/>
                  </a:lnTo>
                  <a:lnTo>
                    <a:pt x="9212" y="169"/>
                  </a:lnTo>
                  <a:lnTo>
                    <a:pt x="9449" y="135"/>
                  </a:lnTo>
                  <a:lnTo>
                    <a:pt x="9482" y="135"/>
                  </a:lnTo>
                  <a:lnTo>
                    <a:pt x="9516" y="68"/>
                  </a:lnTo>
                  <a:lnTo>
                    <a:pt x="9482" y="34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1724575" y="3770275"/>
              <a:ext cx="151025" cy="245525"/>
            </a:xfrm>
            <a:custGeom>
              <a:avLst/>
              <a:gdLst/>
              <a:ahLst/>
              <a:cxnLst/>
              <a:rect l="l" t="t" r="r" b="b"/>
              <a:pathLst>
                <a:path w="6041" h="9821" extrusionOk="0">
                  <a:moveTo>
                    <a:pt x="911" y="1"/>
                  </a:moveTo>
                  <a:lnTo>
                    <a:pt x="810" y="237"/>
                  </a:lnTo>
                  <a:lnTo>
                    <a:pt x="743" y="541"/>
                  </a:lnTo>
                  <a:lnTo>
                    <a:pt x="709" y="878"/>
                  </a:lnTo>
                  <a:lnTo>
                    <a:pt x="709" y="1216"/>
                  </a:lnTo>
                  <a:lnTo>
                    <a:pt x="675" y="1620"/>
                  </a:lnTo>
                  <a:lnTo>
                    <a:pt x="641" y="2025"/>
                  </a:lnTo>
                  <a:lnTo>
                    <a:pt x="574" y="2464"/>
                  </a:lnTo>
                  <a:lnTo>
                    <a:pt x="473" y="2869"/>
                  </a:lnTo>
                  <a:lnTo>
                    <a:pt x="236" y="3611"/>
                  </a:lnTo>
                  <a:lnTo>
                    <a:pt x="68" y="4219"/>
                  </a:lnTo>
                  <a:lnTo>
                    <a:pt x="0" y="4725"/>
                  </a:lnTo>
                  <a:lnTo>
                    <a:pt x="34" y="4961"/>
                  </a:lnTo>
                  <a:lnTo>
                    <a:pt x="34" y="5164"/>
                  </a:lnTo>
                  <a:lnTo>
                    <a:pt x="101" y="5366"/>
                  </a:lnTo>
                  <a:lnTo>
                    <a:pt x="169" y="5501"/>
                  </a:lnTo>
                  <a:lnTo>
                    <a:pt x="371" y="5704"/>
                  </a:lnTo>
                  <a:lnTo>
                    <a:pt x="506" y="5872"/>
                  </a:lnTo>
                  <a:lnTo>
                    <a:pt x="608" y="6075"/>
                  </a:lnTo>
                  <a:lnTo>
                    <a:pt x="675" y="6412"/>
                  </a:lnTo>
                  <a:lnTo>
                    <a:pt x="709" y="6851"/>
                  </a:lnTo>
                  <a:lnTo>
                    <a:pt x="743" y="7863"/>
                  </a:lnTo>
                  <a:lnTo>
                    <a:pt x="810" y="8369"/>
                  </a:lnTo>
                  <a:lnTo>
                    <a:pt x="844" y="8606"/>
                  </a:lnTo>
                  <a:lnTo>
                    <a:pt x="911" y="8842"/>
                  </a:lnTo>
                  <a:lnTo>
                    <a:pt x="979" y="9044"/>
                  </a:lnTo>
                  <a:lnTo>
                    <a:pt x="1114" y="9213"/>
                  </a:lnTo>
                  <a:lnTo>
                    <a:pt x="1249" y="9382"/>
                  </a:lnTo>
                  <a:lnTo>
                    <a:pt x="1417" y="9517"/>
                  </a:lnTo>
                  <a:lnTo>
                    <a:pt x="1654" y="9652"/>
                  </a:lnTo>
                  <a:lnTo>
                    <a:pt x="1890" y="9719"/>
                  </a:lnTo>
                  <a:lnTo>
                    <a:pt x="2194" y="9787"/>
                  </a:lnTo>
                  <a:lnTo>
                    <a:pt x="2565" y="9787"/>
                  </a:lnTo>
                  <a:lnTo>
                    <a:pt x="3881" y="9820"/>
                  </a:lnTo>
                  <a:lnTo>
                    <a:pt x="4387" y="9787"/>
                  </a:lnTo>
                  <a:lnTo>
                    <a:pt x="4792" y="9753"/>
                  </a:lnTo>
                  <a:lnTo>
                    <a:pt x="4994" y="9719"/>
                  </a:lnTo>
                  <a:lnTo>
                    <a:pt x="5129" y="9652"/>
                  </a:lnTo>
                  <a:lnTo>
                    <a:pt x="5264" y="9584"/>
                  </a:lnTo>
                  <a:lnTo>
                    <a:pt x="5399" y="9483"/>
                  </a:lnTo>
                  <a:lnTo>
                    <a:pt x="5501" y="9382"/>
                  </a:lnTo>
                  <a:lnTo>
                    <a:pt x="5568" y="9247"/>
                  </a:lnTo>
                  <a:lnTo>
                    <a:pt x="5636" y="9078"/>
                  </a:lnTo>
                  <a:lnTo>
                    <a:pt x="5703" y="8876"/>
                  </a:lnTo>
                  <a:lnTo>
                    <a:pt x="5770" y="8471"/>
                  </a:lnTo>
                  <a:lnTo>
                    <a:pt x="5905" y="8167"/>
                  </a:lnTo>
                  <a:lnTo>
                    <a:pt x="5973" y="7829"/>
                  </a:lnTo>
                  <a:lnTo>
                    <a:pt x="6040" y="7526"/>
                  </a:lnTo>
                  <a:lnTo>
                    <a:pt x="6040" y="7188"/>
                  </a:lnTo>
                  <a:lnTo>
                    <a:pt x="5973" y="6783"/>
                  </a:lnTo>
                  <a:lnTo>
                    <a:pt x="5804" y="6345"/>
                  </a:lnTo>
                  <a:lnTo>
                    <a:pt x="5501" y="5771"/>
                  </a:lnTo>
                  <a:lnTo>
                    <a:pt x="5298" y="5434"/>
                  </a:lnTo>
                  <a:lnTo>
                    <a:pt x="5129" y="5062"/>
                  </a:lnTo>
                  <a:lnTo>
                    <a:pt x="4826" y="4286"/>
                  </a:lnTo>
                  <a:lnTo>
                    <a:pt x="4589" y="3476"/>
                  </a:lnTo>
                  <a:lnTo>
                    <a:pt x="4387" y="2667"/>
                  </a:lnTo>
                  <a:lnTo>
                    <a:pt x="4050" y="1317"/>
                  </a:lnTo>
                  <a:lnTo>
                    <a:pt x="3915" y="844"/>
                  </a:lnTo>
                  <a:lnTo>
                    <a:pt x="3813" y="608"/>
                  </a:lnTo>
                  <a:lnTo>
                    <a:pt x="3746" y="743"/>
                  </a:lnTo>
                  <a:lnTo>
                    <a:pt x="3678" y="912"/>
                  </a:lnTo>
                  <a:lnTo>
                    <a:pt x="3577" y="1081"/>
                  </a:lnTo>
                  <a:lnTo>
                    <a:pt x="3408" y="1283"/>
                  </a:lnTo>
                  <a:lnTo>
                    <a:pt x="3206" y="1452"/>
                  </a:lnTo>
                  <a:lnTo>
                    <a:pt x="2970" y="1553"/>
                  </a:lnTo>
                  <a:lnTo>
                    <a:pt x="2835" y="1587"/>
                  </a:lnTo>
                  <a:lnTo>
                    <a:pt x="2666" y="1620"/>
                  </a:lnTo>
                  <a:lnTo>
                    <a:pt x="2362" y="1620"/>
                  </a:lnTo>
                  <a:lnTo>
                    <a:pt x="2025" y="1587"/>
                  </a:lnTo>
                  <a:lnTo>
                    <a:pt x="1755" y="1519"/>
                  </a:lnTo>
                  <a:lnTo>
                    <a:pt x="1485" y="1418"/>
                  </a:lnTo>
                  <a:lnTo>
                    <a:pt x="1384" y="1317"/>
                  </a:lnTo>
                  <a:lnTo>
                    <a:pt x="1282" y="1216"/>
                  </a:lnTo>
                  <a:lnTo>
                    <a:pt x="1181" y="1081"/>
                  </a:lnTo>
                  <a:lnTo>
                    <a:pt x="1080" y="912"/>
                  </a:lnTo>
                  <a:lnTo>
                    <a:pt x="1046" y="743"/>
                  </a:lnTo>
                  <a:lnTo>
                    <a:pt x="979" y="507"/>
                  </a:lnTo>
                  <a:lnTo>
                    <a:pt x="945" y="271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1722025" y="3767750"/>
              <a:ext cx="156950" cy="250575"/>
            </a:xfrm>
            <a:custGeom>
              <a:avLst/>
              <a:gdLst/>
              <a:ahLst/>
              <a:cxnLst/>
              <a:rect l="l" t="t" r="r" b="b"/>
              <a:pathLst>
                <a:path w="6278" h="10023" extrusionOk="0">
                  <a:moveTo>
                    <a:pt x="980" y="675"/>
                  </a:moveTo>
                  <a:lnTo>
                    <a:pt x="1047" y="945"/>
                  </a:lnTo>
                  <a:lnTo>
                    <a:pt x="1114" y="1148"/>
                  </a:lnTo>
                  <a:lnTo>
                    <a:pt x="1249" y="1350"/>
                  </a:lnTo>
                  <a:lnTo>
                    <a:pt x="1384" y="1485"/>
                  </a:lnTo>
                  <a:lnTo>
                    <a:pt x="1519" y="1620"/>
                  </a:lnTo>
                  <a:lnTo>
                    <a:pt x="1688" y="1688"/>
                  </a:lnTo>
                  <a:lnTo>
                    <a:pt x="1857" y="1755"/>
                  </a:lnTo>
                  <a:lnTo>
                    <a:pt x="2026" y="1823"/>
                  </a:lnTo>
                  <a:lnTo>
                    <a:pt x="2397" y="1856"/>
                  </a:lnTo>
                  <a:lnTo>
                    <a:pt x="2768" y="1823"/>
                  </a:lnTo>
                  <a:lnTo>
                    <a:pt x="3004" y="1823"/>
                  </a:lnTo>
                  <a:lnTo>
                    <a:pt x="3207" y="1755"/>
                  </a:lnTo>
                  <a:lnTo>
                    <a:pt x="3375" y="1654"/>
                  </a:lnTo>
                  <a:lnTo>
                    <a:pt x="3544" y="1553"/>
                  </a:lnTo>
                  <a:lnTo>
                    <a:pt x="3645" y="1418"/>
                  </a:lnTo>
                  <a:lnTo>
                    <a:pt x="3747" y="1283"/>
                  </a:lnTo>
                  <a:lnTo>
                    <a:pt x="3915" y="1013"/>
                  </a:lnTo>
                  <a:lnTo>
                    <a:pt x="4152" y="1958"/>
                  </a:lnTo>
                  <a:lnTo>
                    <a:pt x="4388" y="2903"/>
                  </a:lnTo>
                  <a:lnTo>
                    <a:pt x="4658" y="3949"/>
                  </a:lnTo>
                  <a:lnTo>
                    <a:pt x="4826" y="4489"/>
                  </a:lnTo>
                  <a:lnTo>
                    <a:pt x="5029" y="4995"/>
                  </a:lnTo>
                  <a:lnTo>
                    <a:pt x="5231" y="5501"/>
                  </a:lnTo>
                  <a:lnTo>
                    <a:pt x="5468" y="5940"/>
                  </a:lnTo>
                  <a:lnTo>
                    <a:pt x="5704" y="6344"/>
                  </a:lnTo>
                  <a:lnTo>
                    <a:pt x="5872" y="6716"/>
                  </a:lnTo>
                  <a:lnTo>
                    <a:pt x="5974" y="7019"/>
                  </a:lnTo>
                  <a:lnTo>
                    <a:pt x="6041" y="7323"/>
                  </a:lnTo>
                  <a:lnTo>
                    <a:pt x="6041" y="7559"/>
                  </a:lnTo>
                  <a:lnTo>
                    <a:pt x="6007" y="7795"/>
                  </a:lnTo>
                  <a:lnTo>
                    <a:pt x="5872" y="8234"/>
                  </a:lnTo>
                  <a:lnTo>
                    <a:pt x="5771" y="8572"/>
                  </a:lnTo>
                  <a:lnTo>
                    <a:pt x="5670" y="8943"/>
                  </a:lnTo>
                  <a:lnTo>
                    <a:pt x="5603" y="9213"/>
                  </a:lnTo>
                  <a:lnTo>
                    <a:pt x="5468" y="9449"/>
                  </a:lnTo>
                  <a:lnTo>
                    <a:pt x="5299" y="9584"/>
                  </a:lnTo>
                  <a:lnTo>
                    <a:pt x="5096" y="9685"/>
                  </a:lnTo>
                  <a:lnTo>
                    <a:pt x="4793" y="9753"/>
                  </a:lnTo>
                  <a:lnTo>
                    <a:pt x="4421" y="9786"/>
                  </a:lnTo>
                  <a:lnTo>
                    <a:pt x="2667" y="9786"/>
                  </a:lnTo>
                  <a:lnTo>
                    <a:pt x="2363" y="9753"/>
                  </a:lnTo>
                  <a:lnTo>
                    <a:pt x="2127" y="9719"/>
                  </a:lnTo>
                  <a:lnTo>
                    <a:pt x="1891" y="9685"/>
                  </a:lnTo>
                  <a:lnTo>
                    <a:pt x="1722" y="9584"/>
                  </a:lnTo>
                  <a:lnTo>
                    <a:pt x="1553" y="9483"/>
                  </a:lnTo>
                  <a:lnTo>
                    <a:pt x="1418" y="9381"/>
                  </a:lnTo>
                  <a:lnTo>
                    <a:pt x="1283" y="9247"/>
                  </a:lnTo>
                  <a:lnTo>
                    <a:pt x="1216" y="9078"/>
                  </a:lnTo>
                  <a:lnTo>
                    <a:pt x="1114" y="8909"/>
                  </a:lnTo>
                  <a:lnTo>
                    <a:pt x="1081" y="8740"/>
                  </a:lnTo>
                  <a:lnTo>
                    <a:pt x="1013" y="8335"/>
                  </a:lnTo>
                  <a:lnTo>
                    <a:pt x="980" y="7930"/>
                  </a:lnTo>
                  <a:lnTo>
                    <a:pt x="946" y="7458"/>
                  </a:lnTo>
                  <a:lnTo>
                    <a:pt x="946" y="6918"/>
                  </a:lnTo>
                  <a:lnTo>
                    <a:pt x="912" y="6614"/>
                  </a:lnTo>
                  <a:lnTo>
                    <a:pt x="878" y="6378"/>
                  </a:lnTo>
                  <a:lnTo>
                    <a:pt x="811" y="6176"/>
                  </a:lnTo>
                  <a:lnTo>
                    <a:pt x="777" y="6007"/>
                  </a:lnTo>
                  <a:lnTo>
                    <a:pt x="608" y="5771"/>
                  </a:lnTo>
                  <a:lnTo>
                    <a:pt x="473" y="5636"/>
                  </a:lnTo>
                  <a:lnTo>
                    <a:pt x="338" y="5467"/>
                  </a:lnTo>
                  <a:lnTo>
                    <a:pt x="305" y="5400"/>
                  </a:lnTo>
                  <a:lnTo>
                    <a:pt x="271" y="5265"/>
                  </a:lnTo>
                  <a:lnTo>
                    <a:pt x="237" y="5028"/>
                  </a:lnTo>
                  <a:lnTo>
                    <a:pt x="237" y="4792"/>
                  </a:lnTo>
                  <a:lnTo>
                    <a:pt x="305" y="4320"/>
                  </a:lnTo>
                  <a:lnTo>
                    <a:pt x="440" y="3746"/>
                  </a:lnTo>
                  <a:lnTo>
                    <a:pt x="676" y="3004"/>
                  </a:lnTo>
                  <a:lnTo>
                    <a:pt x="811" y="2599"/>
                  </a:lnTo>
                  <a:lnTo>
                    <a:pt x="878" y="2160"/>
                  </a:lnTo>
                  <a:lnTo>
                    <a:pt x="912" y="1755"/>
                  </a:lnTo>
                  <a:lnTo>
                    <a:pt x="912" y="1350"/>
                  </a:lnTo>
                  <a:lnTo>
                    <a:pt x="980" y="675"/>
                  </a:lnTo>
                  <a:close/>
                  <a:moveTo>
                    <a:pt x="980" y="0"/>
                  </a:moveTo>
                  <a:lnTo>
                    <a:pt x="912" y="34"/>
                  </a:lnTo>
                  <a:lnTo>
                    <a:pt x="811" y="304"/>
                  </a:lnTo>
                  <a:lnTo>
                    <a:pt x="743" y="608"/>
                  </a:lnTo>
                  <a:lnTo>
                    <a:pt x="710" y="945"/>
                  </a:lnTo>
                  <a:lnTo>
                    <a:pt x="676" y="1350"/>
                  </a:lnTo>
                  <a:lnTo>
                    <a:pt x="608" y="2126"/>
                  </a:lnTo>
                  <a:lnTo>
                    <a:pt x="575" y="2531"/>
                  </a:lnTo>
                  <a:lnTo>
                    <a:pt x="440" y="2936"/>
                  </a:lnTo>
                  <a:lnTo>
                    <a:pt x="203" y="3679"/>
                  </a:lnTo>
                  <a:lnTo>
                    <a:pt x="68" y="4286"/>
                  </a:lnTo>
                  <a:lnTo>
                    <a:pt x="1" y="4556"/>
                  </a:lnTo>
                  <a:lnTo>
                    <a:pt x="1" y="4792"/>
                  </a:lnTo>
                  <a:lnTo>
                    <a:pt x="1" y="5062"/>
                  </a:lnTo>
                  <a:lnTo>
                    <a:pt x="35" y="5298"/>
                  </a:lnTo>
                  <a:lnTo>
                    <a:pt x="68" y="5467"/>
                  </a:lnTo>
                  <a:lnTo>
                    <a:pt x="136" y="5602"/>
                  </a:lnTo>
                  <a:lnTo>
                    <a:pt x="305" y="5805"/>
                  </a:lnTo>
                  <a:lnTo>
                    <a:pt x="440" y="5940"/>
                  </a:lnTo>
                  <a:lnTo>
                    <a:pt x="541" y="6142"/>
                  </a:lnTo>
                  <a:lnTo>
                    <a:pt x="642" y="6446"/>
                  </a:lnTo>
                  <a:lnTo>
                    <a:pt x="710" y="6952"/>
                  </a:lnTo>
                  <a:lnTo>
                    <a:pt x="710" y="7458"/>
                  </a:lnTo>
                  <a:lnTo>
                    <a:pt x="743" y="7930"/>
                  </a:lnTo>
                  <a:lnTo>
                    <a:pt x="777" y="8369"/>
                  </a:lnTo>
                  <a:lnTo>
                    <a:pt x="845" y="8808"/>
                  </a:lnTo>
                  <a:lnTo>
                    <a:pt x="912" y="9010"/>
                  </a:lnTo>
                  <a:lnTo>
                    <a:pt x="980" y="9179"/>
                  </a:lnTo>
                  <a:lnTo>
                    <a:pt x="1081" y="9381"/>
                  </a:lnTo>
                  <a:lnTo>
                    <a:pt x="1216" y="9516"/>
                  </a:lnTo>
                  <a:lnTo>
                    <a:pt x="1384" y="9685"/>
                  </a:lnTo>
                  <a:lnTo>
                    <a:pt x="1553" y="9786"/>
                  </a:lnTo>
                  <a:lnTo>
                    <a:pt x="1789" y="9888"/>
                  </a:lnTo>
                  <a:lnTo>
                    <a:pt x="2026" y="9955"/>
                  </a:lnTo>
                  <a:lnTo>
                    <a:pt x="2329" y="10023"/>
                  </a:lnTo>
                  <a:lnTo>
                    <a:pt x="4421" y="10023"/>
                  </a:lnTo>
                  <a:lnTo>
                    <a:pt x="4759" y="9989"/>
                  </a:lnTo>
                  <a:lnTo>
                    <a:pt x="5063" y="9955"/>
                  </a:lnTo>
                  <a:lnTo>
                    <a:pt x="5333" y="9854"/>
                  </a:lnTo>
                  <a:lnTo>
                    <a:pt x="5535" y="9719"/>
                  </a:lnTo>
                  <a:lnTo>
                    <a:pt x="5704" y="9550"/>
                  </a:lnTo>
                  <a:lnTo>
                    <a:pt x="5839" y="9314"/>
                  </a:lnTo>
                  <a:lnTo>
                    <a:pt x="5906" y="9010"/>
                  </a:lnTo>
                  <a:lnTo>
                    <a:pt x="6007" y="8639"/>
                  </a:lnTo>
                  <a:lnTo>
                    <a:pt x="6109" y="8335"/>
                  </a:lnTo>
                  <a:lnTo>
                    <a:pt x="6244" y="7829"/>
                  </a:lnTo>
                  <a:lnTo>
                    <a:pt x="6277" y="7593"/>
                  </a:lnTo>
                  <a:lnTo>
                    <a:pt x="6277" y="7323"/>
                  </a:lnTo>
                  <a:lnTo>
                    <a:pt x="6244" y="7019"/>
                  </a:lnTo>
                  <a:lnTo>
                    <a:pt x="6109" y="6648"/>
                  </a:lnTo>
                  <a:lnTo>
                    <a:pt x="5940" y="6277"/>
                  </a:lnTo>
                  <a:lnTo>
                    <a:pt x="5704" y="5805"/>
                  </a:lnTo>
                  <a:lnTo>
                    <a:pt x="5468" y="5366"/>
                  </a:lnTo>
                  <a:lnTo>
                    <a:pt x="5265" y="4893"/>
                  </a:lnTo>
                  <a:lnTo>
                    <a:pt x="5063" y="4387"/>
                  </a:lnTo>
                  <a:lnTo>
                    <a:pt x="4894" y="3881"/>
                  </a:lnTo>
                  <a:lnTo>
                    <a:pt x="4624" y="2835"/>
                  </a:lnTo>
                  <a:lnTo>
                    <a:pt x="4388" y="1890"/>
                  </a:lnTo>
                  <a:lnTo>
                    <a:pt x="4185" y="1047"/>
                  </a:lnTo>
                  <a:lnTo>
                    <a:pt x="4084" y="777"/>
                  </a:lnTo>
                  <a:lnTo>
                    <a:pt x="4017" y="642"/>
                  </a:lnTo>
                  <a:lnTo>
                    <a:pt x="3949" y="574"/>
                  </a:lnTo>
                  <a:lnTo>
                    <a:pt x="3882" y="574"/>
                  </a:lnTo>
                  <a:lnTo>
                    <a:pt x="3848" y="608"/>
                  </a:lnTo>
                  <a:lnTo>
                    <a:pt x="3814" y="675"/>
                  </a:lnTo>
                  <a:lnTo>
                    <a:pt x="3747" y="810"/>
                  </a:lnTo>
                  <a:lnTo>
                    <a:pt x="3679" y="979"/>
                  </a:lnTo>
                  <a:lnTo>
                    <a:pt x="3578" y="1148"/>
                  </a:lnTo>
                  <a:lnTo>
                    <a:pt x="3443" y="1283"/>
                  </a:lnTo>
                  <a:lnTo>
                    <a:pt x="3240" y="1452"/>
                  </a:lnTo>
                  <a:lnTo>
                    <a:pt x="3038" y="1553"/>
                  </a:lnTo>
                  <a:lnTo>
                    <a:pt x="2768" y="1586"/>
                  </a:lnTo>
                  <a:lnTo>
                    <a:pt x="2397" y="1586"/>
                  </a:lnTo>
                  <a:lnTo>
                    <a:pt x="2059" y="1553"/>
                  </a:lnTo>
                  <a:lnTo>
                    <a:pt x="1789" y="1485"/>
                  </a:lnTo>
                  <a:lnTo>
                    <a:pt x="1654" y="1418"/>
                  </a:lnTo>
                  <a:lnTo>
                    <a:pt x="1553" y="1317"/>
                  </a:lnTo>
                  <a:lnTo>
                    <a:pt x="1384" y="1114"/>
                  </a:lnTo>
                  <a:lnTo>
                    <a:pt x="1249" y="844"/>
                  </a:lnTo>
                  <a:lnTo>
                    <a:pt x="1182" y="507"/>
                  </a:lnTo>
                  <a:lnTo>
                    <a:pt x="1148" y="102"/>
                  </a:lnTo>
                  <a:lnTo>
                    <a:pt x="1114" y="34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1743125" y="3897675"/>
              <a:ext cx="132475" cy="118125"/>
            </a:xfrm>
            <a:custGeom>
              <a:avLst/>
              <a:gdLst/>
              <a:ahLst/>
              <a:cxnLst/>
              <a:rect l="l" t="t" r="r" b="b"/>
              <a:pathLst>
                <a:path w="5299" h="4725" extrusionOk="0">
                  <a:moveTo>
                    <a:pt x="3105" y="0"/>
                  </a:moveTo>
                  <a:lnTo>
                    <a:pt x="2835" y="34"/>
                  </a:lnTo>
                  <a:lnTo>
                    <a:pt x="2531" y="68"/>
                  </a:lnTo>
                  <a:lnTo>
                    <a:pt x="2126" y="169"/>
                  </a:lnTo>
                  <a:lnTo>
                    <a:pt x="1789" y="304"/>
                  </a:lnTo>
                  <a:lnTo>
                    <a:pt x="1452" y="439"/>
                  </a:lnTo>
                  <a:lnTo>
                    <a:pt x="1215" y="608"/>
                  </a:lnTo>
                  <a:lnTo>
                    <a:pt x="979" y="743"/>
                  </a:lnTo>
                  <a:lnTo>
                    <a:pt x="777" y="945"/>
                  </a:lnTo>
                  <a:lnTo>
                    <a:pt x="642" y="1114"/>
                  </a:lnTo>
                  <a:lnTo>
                    <a:pt x="507" y="1282"/>
                  </a:lnTo>
                  <a:lnTo>
                    <a:pt x="338" y="1620"/>
                  </a:lnTo>
                  <a:lnTo>
                    <a:pt x="237" y="1890"/>
                  </a:lnTo>
                  <a:lnTo>
                    <a:pt x="203" y="2092"/>
                  </a:lnTo>
                  <a:lnTo>
                    <a:pt x="203" y="2160"/>
                  </a:lnTo>
                  <a:lnTo>
                    <a:pt x="1" y="2362"/>
                  </a:lnTo>
                  <a:lnTo>
                    <a:pt x="1" y="2801"/>
                  </a:lnTo>
                  <a:lnTo>
                    <a:pt x="34" y="3240"/>
                  </a:lnTo>
                  <a:lnTo>
                    <a:pt x="136" y="3645"/>
                  </a:lnTo>
                  <a:lnTo>
                    <a:pt x="203" y="3813"/>
                  </a:lnTo>
                  <a:lnTo>
                    <a:pt x="270" y="3982"/>
                  </a:lnTo>
                  <a:lnTo>
                    <a:pt x="372" y="4151"/>
                  </a:lnTo>
                  <a:lnTo>
                    <a:pt x="507" y="4286"/>
                  </a:lnTo>
                  <a:lnTo>
                    <a:pt x="642" y="4387"/>
                  </a:lnTo>
                  <a:lnTo>
                    <a:pt x="810" y="4488"/>
                  </a:lnTo>
                  <a:lnTo>
                    <a:pt x="1013" y="4589"/>
                  </a:lnTo>
                  <a:lnTo>
                    <a:pt x="1249" y="4657"/>
                  </a:lnTo>
                  <a:lnTo>
                    <a:pt x="1519" y="4691"/>
                  </a:lnTo>
                  <a:lnTo>
                    <a:pt x="1823" y="4691"/>
                  </a:lnTo>
                  <a:lnTo>
                    <a:pt x="3139" y="4724"/>
                  </a:lnTo>
                  <a:lnTo>
                    <a:pt x="3645" y="4691"/>
                  </a:lnTo>
                  <a:lnTo>
                    <a:pt x="4050" y="4657"/>
                  </a:lnTo>
                  <a:lnTo>
                    <a:pt x="4252" y="4623"/>
                  </a:lnTo>
                  <a:lnTo>
                    <a:pt x="4387" y="4556"/>
                  </a:lnTo>
                  <a:lnTo>
                    <a:pt x="4522" y="4488"/>
                  </a:lnTo>
                  <a:lnTo>
                    <a:pt x="4657" y="4387"/>
                  </a:lnTo>
                  <a:lnTo>
                    <a:pt x="4759" y="4286"/>
                  </a:lnTo>
                  <a:lnTo>
                    <a:pt x="4826" y="4151"/>
                  </a:lnTo>
                  <a:lnTo>
                    <a:pt x="4894" y="3982"/>
                  </a:lnTo>
                  <a:lnTo>
                    <a:pt x="4961" y="3780"/>
                  </a:lnTo>
                  <a:lnTo>
                    <a:pt x="5028" y="3375"/>
                  </a:lnTo>
                  <a:lnTo>
                    <a:pt x="5163" y="3071"/>
                  </a:lnTo>
                  <a:lnTo>
                    <a:pt x="5231" y="2733"/>
                  </a:lnTo>
                  <a:lnTo>
                    <a:pt x="5298" y="2430"/>
                  </a:lnTo>
                  <a:lnTo>
                    <a:pt x="5298" y="2092"/>
                  </a:lnTo>
                  <a:lnTo>
                    <a:pt x="5231" y="1687"/>
                  </a:lnTo>
                  <a:lnTo>
                    <a:pt x="5062" y="1249"/>
                  </a:lnTo>
                  <a:lnTo>
                    <a:pt x="4759" y="675"/>
                  </a:lnTo>
                  <a:lnTo>
                    <a:pt x="4556" y="338"/>
                  </a:lnTo>
                  <a:lnTo>
                    <a:pt x="4151" y="169"/>
                  </a:lnTo>
                  <a:lnTo>
                    <a:pt x="3915" y="101"/>
                  </a:lnTo>
                  <a:lnTo>
                    <a:pt x="3645" y="34"/>
                  </a:lnTo>
                  <a:lnTo>
                    <a:pt x="3409" y="3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1739750" y="3895125"/>
              <a:ext cx="139225" cy="123200"/>
            </a:xfrm>
            <a:custGeom>
              <a:avLst/>
              <a:gdLst/>
              <a:ahLst/>
              <a:cxnLst/>
              <a:rect l="l" t="t" r="r" b="b"/>
              <a:pathLst>
                <a:path w="5569" h="4928" extrusionOk="0">
                  <a:moveTo>
                    <a:pt x="3173" y="237"/>
                  </a:moveTo>
                  <a:lnTo>
                    <a:pt x="3679" y="271"/>
                  </a:lnTo>
                  <a:lnTo>
                    <a:pt x="4151" y="372"/>
                  </a:lnTo>
                  <a:lnTo>
                    <a:pt x="4624" y="541"/>
                  </a:lnTo>
                  <a:lnTo>
                    <a:pt x="4759" y="845"/>
                  </a:lnTo>
                  <a:lnTo>
                    <a:pt x="4995" y="1249"/>
                  </a:lnTo>
                  <a:lnTo>
                    <a:pt x="5163" y="1621"/>
                  </a:lnTo>
                  <a:lnTo>
                    <a:pt x="5265" y="1924"/>
                  </a:lnTo>
                  <a:lnTo>
                    <a:pt x="5332" y="2228"/>
                  </a:lnTo>
                  <a:lnTo>
                    <a:pt x="5332" y="2464"/>
                  </a:lnTo>
                  <a:lnTo>
                    <a:pt x="5298" y="2700"/>
                  </a:lnTo>
                  <a:lnTo>
                    <a:pt x="5163" y="3139"/>
                  </a:lnTo>
                  <a:lnTo>
                    <a:pt x="5062" y="3477"/>
                  </a:lnTo>
                  <a:lnTo>
                    <a:pt x="4961" y="3848"/>
                  </a:lnTo>
                  <a:lnTo>
                    <a:pt x="4894" y="4118"/>
                  </a:lnTo>
                  <a:lnTo>
                    <a:pt x="4759" y="4354"/>
                  </a:lnTo>
                  <a:lnTo>
                    <a:pt x="4590" y="4489"/>
                  </a:lnTo>
                  <a:lnTo>
                    <a:pt x="4387" y="4590"/>
                  </a:lnTo>
                  <a:lnTo>
                    <a:pt x="4084" y="4658"/>
                  </a:lnTo>
                  <a:lnTo>
                    <a:pt x="3712" y="4691"/>
                  </a:lnTo>
                  <a:lnTo>
                    <a:pt x="1958" y="4691"/>
                  </a:lnTo>
                  <a:lnTo>
                    <a:pt x="1688" y="4658"/>
                  </a:lnTo>
                  <a:lnTo>
                    <a:pt x="1452" y="4624"/>
                  </a:lnTo>
                  <a:lnTo>
                    <a:pt x="1249" y="4590"/>
                  </a:lnTo>
                  <a:lnTo>
                    <a:pt x="1047" y="4523"/>
                  </a:lnTo>
                  <a:lnTo>
                    <a:pt x="912" y="4421"/>
                  </a:lnTo>
                  <a:lnTo>
                    <a:pt x="777" y="4320"/>
                  </a:lnTo>
                  <a:lnTo>
                    <a:pt x="642" y="4219"/>
                  </a:lnTo>
                  <a:lnTo>
                    <a:pt x="540" y="4084"/>
                  </a:lnTo>
                  <a:lnTo>
                    <a:pt x="473" y="3915"/>
                  </a:lnTo>
                  <a:lnTo>
                    <a:pt x="405" y="3780"/>
                  </a:lnTo>
                  <a:lnTo>
                    <a:pt x="338" y="3409"/>
                  </a:lnTo>
                  <a:lnTo>
                    <a:pt x="271" y="2970"/>
                  </a:lnTo>
                  <a:lnTo>
                    <a:pt x="271" y="2532"/>
                  </a:lnTo>
                  <a:lnTo>
                    <a:pt x="405" y="2363"/>
                  </a:lnTo>
                  <a:lnTo>
                    <a:pt x="439" y="2262"/>
                  </a:lnTo>
                  <a:lnTo>
                    <a:pt x="473" y="2194"/>
                  </a:lnTo>
                  <a:lnTo>
                    <a:pt x="507" y="1992"/>
                  </a:lnTo>
                  <a:lnTo>
                    <a:pt x="608" y="1722"/>
                  </a:lnTo>
                  <a:lnTo>
                    <a:pt x="777" y="1418"/>
                  </a:lnTo>
                  <a:lnTo>
                    <a:pt x="878" y="1249"/>
                  </a:lnTo>
                  <a:lnTo>
                    <a:pt x="1047" y="1081"/>
                  </a:lnTo>
                  <a:lnTo>
                    <a:pt x="1215" y="946"/>
                  </a:lnTo>
                  <a:lnTo>
                    <a:pt x="1418" y="777"/>
                  </a:lnTo>
                  <a:lnTo>
                    <a:pt x="1688" y="642"/>
                  </a:lnTo>
                  <a:lnTo>
                    <a:pt x="1958" y="507"/>
                  </a:lnTo>
                  <a:lnTo>
                    <a:pt x="2295" y="406"/>
                  </a:lnTo>
                  <a:lnTo>
                    <a:pt x="2700" y="305"/>
                  </a:lnTo>
                  <a:lnTo>
                    <a:pt x="3173" y="237"/>
                  </a:lnTo>
                  <a:close/>
                  <a:moveTo>
                    <a:pt x="3206" y="1"/>
                  </a:moveTo>
                  <a:lnTo>
                    <a:pt x="2903" y="35"/>
                  </a:lnTo>
                  <a:lnTo>
                    <a:pt x="2633" y="68"/>
                  </a:lnTo>
                  <a:lnTo>
                    <a:pt x="2261" y="136"/>
                  </a:lnTo>
                  <a:lnTo>
                    <a:pt x="1924" y="271"/>
                  </a:lnTo>
                  <a:lnTo>
                    <a:pt x="1620" y="372"/>
                  </a:lnTo>
                  <a:lnTo>
                    <a:pt x="1384" y="541"/>
                  </a:lnTo>
                  <a:lnTo>
                    <a:pt x="1148" y="676"/>
                  </a:lnTo>
                  <a:lnTo>
                    <a:pt x="945" y="845"/>
                  </a:lnTo>
                  <a:lnTo>
                    <a:pt x="777" y="1013"/>
                  </a:lnTo>
                  <a:lnTo>
                    <a:pt x="642" y="1182"/>
                  </a:lnTo>
                  <a:lnTo>
                    <a:pt x="439" y="1519"/>
                  </a:lnTo>
                  <a:lnTo>
                    <a:pt x="304" y="1823"/>
                  </a:lnTo>
                  <a:lnTo>
                    <a:pt x="237" y="2059"/>
                  </a:lnTo>
                  <a:lnTo>
                    <a:pt x="203" y="2228"/>
                  </a:lnTo>
                  <a:lnTo>
                    <a:pt x="34" y="2397"/>
                  </a:lnTo>
                  <a:lnTo>
                    <a:pt x="1" y="2464"/>
                  </a:lnTo>
                  <a:lnTo>
                    <a:pt x="34" y="2903"/>
                  </a:lnTo>
                  <a:lnTo>
                    <a:pt x="68" y="3308"/>
                  </a:lnTo>
                  <a:lnTo>
                    <a:pt x="136" y="3747"/>
                  </a:lnTo>
                  <a:lnTo>
                    <a:pt x="203" y="3915"/>
                  </a:lnTo>
                  <a:lnTo>
                    <a:pt x="271" y="4118"/>
                  </a:lnTo>
                  <a:lnTo>
                    <a:pt x="372" y="4286"/>
                  </a:lnTo>
                  <a:lnTo>
                    <a:pt x="507" y="4455"/>
                  </a:lnTo>
                  <a:lnTo>
                    <a:pt x="675" y="4590"/>
                  </a:lnTo>
                  <a:lnTo>
                    <a:pt x="844" y="4691"/>
                  </a:lnTo>
                  <a:lnTo>
                    <a:pt x="1080" y="4793"/>
                  </a:lnTo>
                  <a:lnTo>
                    <a:pt x="1317" y="4860"/>
                  </a:lnTo>
                  <a:lnTo>
                    <a:pt x="1620" y="4928"/>
                  </a:lnTo>
                  <a:lnTo>
                    <a:pt x="3712" y="4928"/>
                  </a:lnTo>
                  <a:lnTo>
                    <a:pt x="4050" y="4894"/>
                  </a:lnTo>
                  <a:lnTo>
                    <a:pt x="4354" y="4860"/>
                  </a:lnTo>
                  <a:lnTo>
                    <a:pt x="4624" y="4759"/>
                  </a:lnTo>
                  <a:lnTo>
                    <a:pt x="4826" y="4624"/>
                  </a:lnTo>
                  <a:lnTo>
                    <a:pt x="4995" y="4455"/>
                  </a:lnTo>
                  <a:lnTo>
                    <a:pt x="5130" y="4219"/>
                  </a:lnTo>
                  <a:lnTo>
                    <a:pt x="5197" y="3915"/>
                  </a:lnTo>
                  <a:lnTo>
                    <a:pt x="5298" y="3544"/>
                  </a:lnTo>
                  <a:lnTo>
                    <a:pt x="5400" y="3240"/>
                  </a:lnTo>
                  <a:lnTo>
                    <a:pt x="5535" y="2734"/>
                  </a:lnTo>
                  <a:lnTo>
                    <a:pt x="5568" y="2498"/>
                  </a:lnTo>
                  <a:lnTo>
                    <a:pt x="5568" y="2228"/>
                  </a:lnTo>
                  <a:lnTo>
                    <a:pt x="5535" y="1924"/>
                  </a:lnTo>
                  <a:lnTo>
                    <a:pt x="5400" y="1553"/>
                  </a:lnTo>
                  <a:lnTo>
                    <a:pt x="5231" y="1182"/>
                  </a:lnTo>
                  <a:lnTo>
                    <a:pt x="4995" y="710"/>
                  </a:lnTo>
                  <a:lnTo>
                    <a:pt x="4792" y="372"/>
                  </a:lnTo>
                  <a:lnTo>
                    <a:pt x="4759" y="338"/>
                  </a:lnTo>
                  <a:lnTo>
                    <a:pt x="4489" y="203"/>
                  </a:lnTo>
                  <a:lnTo>
                    <a:pt x="4252" y="136"/>
                  </a:lnTo>
                  <a:lnTo>
                    <a:pt x="3982" y="68"/>
                  </a:lnTo>
                  <a:lnTo>
                    <a:pt x="3746" y="35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1742275" y="3936475"/>
              <a:ext cx="130800" cy="79325"/>
            </a:xfrm>
            <a:custGeom>
              <a:avLst/>
              <a:gdLst/>
              <a:ahLst/>
              <a:cxnLst/>
              <a:rect l="l" t="t" r="r" b="b"/>
              <a:pathLst>
                <a:path w="5232" h="3173" extrusionOk="0">
                  <a:moveTo>
                    <a:pt x="1" y="0"/>
                  </a:moveTo>
                  <a:lnTo>
                    <a:pt x="1" y="203"/>
                  </a:lnTo>
                  <a:lnTo>
                    <a:pt x="35" y="1283"/>
                  </a:lnTo>
                  <a:lnTo>
                    <a:pt x="102" y="1789"/>
                  </a:lnTo>
                  <a:lnTo>
                    <a:pt x="170" y="2025"/>
                  </a:lnTo>
                  <a:lnTo>
                    <a:pt x="237" y="2261"/>
                  </a:lnTo>
                  <a:lnTo>
                    <a:pt x="237" y="2295"/>
                  </a:lnTo>
                  <a:lnTo>
                    <a:pt x="338" y="2464"/>
                  </a:lnTo>
                  <a:lnTo>
                    <a:pt x="439" y="2632"/>
                  </a:lnTo>
                  <a:lnTo>
                    <a:pt x="608" y="2801"/>
                  </a:lnTo>
                  <a:lnTo>
                    <a:pt x="777" y="2902"/>
                  </a:lnTo>
                  <a:lnTo>
                    <a:pt x="979" y="3004"/>
                  </a:lnTo>
                  <a:lnTo>
                    <a:pt x="1249" y="3071"/>
                  </a:lnTo>
                  <a:lnTo>
                    <a:pt x="1519" y="3139"/>
                  </a:lnTo>
                  <a:lnTo>
                    <a:pt x="1857" y="3139"/>
                  </a:lnTo>
                  <a:lnTo>
                    <a:pt x="3173" y="3172"/>
                  </a:lnTo>
                  <a:lnTo>
                    <a:pt x="3679" y="3139"/>
                  </a:lnTo>
                  <a:lnTo>
                    <a:pt x="4084" y="3105"/>
                  </a:lnTo>
                  <a:lnTo>
                    <a:pt x="4286" y="3071"/>
                  </a:lnTo>
                  <a:lnTo>
                    <a:pt x="4421" y="3004"/>
                  </a:lnTo>
                  <a:lnTo>
                    <a:pt x="4556" y="2936"/>
                  </a:lnTo>
                  <a:lnTo>
                    <a:pt x="4691" y="2835"/>
                  </a:lnTo>
                  <a:lnTo>
                    <a:pt x="4793" y="2734"/>
                  </a:lnTo>
                  <a:lnTo>
                    <a:pt x="4860" y="2599"/>
                  </a:lnTo>
                  <a:lnTo>
                    <a:pt x="4928" y="2430"/>
                  </a:lnTo>
                  <a:lnTo>
                    <a:pt x="4995" y="2228"/>
                  </a:lnTo>
                  <a:lnTo>
                    <a:pt x="5096" y="1721"/>
                  </a:lnTo>
                  <a:lnTo>
                    <a:pt x="5231" y="1316"/>
                  </a:lnTo>
                  <a:lnTo>
                    <a:pt x="4219" y="1485"/>
                  </a:lnTo>
                  <a:lnTo>
                    <a:pt x="3713" y="1553"/>
                  </a:lnTo>
                  <a:lnTo>
                    <a:pt x="3274" y="1586"/>
                  </a:lnTo>
                  <a:lnTo>
                    <a:pt x="2667" y="1586"/>
                  </a:lnTo>
                  <a:lnTo>
                    <a:pt x="2093" y="1519"/>
                  </a:lnTo>
                  <a:lnTo>
                    <a:pt x="1587" y="1418"/>
                  </a:lnTo>
                  <a:lnTo>
                    <a:pt x="1114" y="1283"/>
                  </a:lnTo>
                  <a:lnTo>
                    <a:pt x="912" y="1181"/>
                  </a:lnTo>
                  <a:lnTo>
                    <a:pt x="709" y="1080"/>
                  </a:lnTo>
                  <a:lnTo>
                    <a:pt x="541" y="945"/>
                  </a:lnTo>
                  <a:lnTo>
                    <a:pt x="372" y="777"/>
                  </a:lnTo>
                  <a:lnTo>
                    <a:pt x="237" y="642"/>
                  </a:lnTo>
                  <a:lnTo>
                    <a:pt x="136" y="439"/>
                  </a:lnTo>
                  <a:lnTo>
                    <a:pt x="68" y="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1738900" y="3933950"/>
              <a:ext cx="137550" cy="84375"/>
            </a:xfrm>
            <a:custGeom>
              <a:avLst/>
              <a:gdLst/>
              <a:ahLst/>
              <a:cxnLst/>
              <a:rect l="l" t="t" r="r" b="b"/>
              <a:pathLst>
                <a:path w="5502" h="3375" extrusionOk="0">
                  <a:moveTo>
                    <a:pt x="271" y="810"/>
                  </a:moveTo>
                  <a:lnTo>
                    <a:pt x="473" y="1046"/>
                  </a:lnTo>
                  <a:lnTo>
                    <a:pt x="743" y="1249"/>
                  </a:lnTo>
                  <a:lnTo>
                    <a:pt x="1047" y="1417"/>
                  </a:lnTo>
                  <a:lnTo>
                    <a:pt x="1418" y="1586"/>
                  </a:lnTo>
                  <a:lnTo>
                    <a:pt x="1823" y="1687"/>
                  </a:lnTo>
                  <a:lnTo>
                    <a:pt x="2295" y="1755"/>
                  </a:lnTo>
                  <a:lnTo>
                    <a:pt x="2835" y="1789"/>
                  </a:lnTo>
                  <a:lnTo>
                    <a:pt x="3409" y="1822"/>
                  </a:lnTo>
                  <a:lnTo>
                    <a:pt x="3814" y="1789"/>
                  </a:lnTo>
                  <a:lnTo>
                    <a:pt x="4286" y="1721"/>
                  </a:lnTo>
                  <a:lnTo>
                    <a:pt x="5197" y="1586"/>
                  </a:lnTo>
                  <a:lnTo>
                    <a:pt x="5096" y="1924"/>
                  </a:lnTo>
                  <a:lnTo>
                    <a:pt x="4995" y="2295"/>
                  </a:lnTo>
                  <a:lnTo>
                    <a:pt x="4928" y="2565"/>
                  </a:lnTo>
                  <a:lnTo>
                    <a:pt x="4793" y="2801"/>
                  </a:lnTo>
                  <a:lnTo>
                    <a:pt x="4624" y="2936"/>
                  </a:lnTo>
                  <a:lnTo>
                    <a:pt x="4421" y="3037"/>
                  </a:lnTo>
                  <a:lnTo>
                    <a:pt x="4118" y="3105"/>
                  </a:lnTo>
                  <a:lnTo>
                    <a:pt x="3746" y="3138"/>
                  </a:lnTo>
                  <a:lnTo>
                    <a:pt x="1992" y="3138"/>
                  </a:lnTo>
                  <a:lnTo>
                    <a:pt x="1722" y="3105"/>
                  </a:lnTo>
                  <a:lnTo>
                    <a:pt x="1452" y="3071"/>
                  </a:lnTo>
                  <a:lnTo>
                    <a:pt x="1216" y="3037"/>
                  </a:lnTo>
                  <a:lnTo>
                    <a:pt x="1013" y="2936"/>
                  </a:lnTo>
                  <a:lnTo>
                    <a:pt x="844" y="2835"/>
                  </a:lnTo>
                  <a:lnTo>
                    <a:pt x="709" y="2700"/>
                  </a:lnTo>
                  <a:lnTo>
                    <a:pt x="574" y="2531"/>
                  </a:lnTo>
                  <a:lnTo>
                    <a:pt x="507" y="2362"/>
                  </a:lnTo>
                  <a:lnTo>
                    <a:pt x="473" y="2329"/>
                  </a:lnTo>
                  <a:lnTo>
                    <a:pt x="372" y="1991"/>
                  </a:lnTo>
                  <a:lnTo>
                    <a:pt x="338" y="1620"/>
                  </a:lnTo>
                  <a:lnTo>
                    <a:pt x="271" y="810"/>
                  </a:lnTo>
                  <a:close/>
                  <a:moveTo>
                    <a:pt x="102" y="0"/>
                  </a:moveTo>
                  <a:lnTo>
                    <a:pt x="35" y="34"/>
                  </a:lnTo>
                  <a:lnTo>
                    <a:pt x="1" y="135"/>
                  </a:lnTo>
                  <a:lnTo>
                    <a:pt x="35" y="304"/>
                  </a:lnTo>
                  <a:lnTo>
                    <a:pt x="35" y="810"/>
                  </a:lnTo>
                  <a:lnTo>
                    <a:pt x="68" y="1249"/>
                  </a:lnTo>
                  <a:lnTo>
                    <a:pt x="68" y="1654"/>
                  </a:lnTo>
                  <a:lnTo>
                    <a:pt x="136" y="2059"/>
                  </a:lnTo>
                  <a:lnTo>
                    <a:pt x="271" y="2430"/>
                  </a:lnTo>
                  <a:lnTo>
                    <a:pt x="372" y="2666"/>
                  </a:lnTo>
                  <a:lnTo>
                    <a:pt x="507" y="2868"/>
                  </a:lnTo>
                  <a:lnTo>
                    <a:pt x="709" y="3003"/>
                  </a:lnTo>
                  <a:lnTo>
                    <a:pt x="878" y="3138"/>
                  </a:lnTo>
                  <a:lnTo>
                    <a:pt x="1114" y="3240"/>
                  </a:lnTo>
                  <a:lnTo>
                    <a:pt x="1384" y="3307"/>
                  </a:lnTo>
                  <a:lnTo>
                    <a:pt x="1688" y="3375"/>
                  </a:lnTo>
                  <a:lnTo>
                    <a:pt x="3746" y="3375"/>
                  </a:lnTo>
                  <a:lnTo>
                    <a:pt x="4084" y="3341"/>
                  </a:lnTo>
                  <a:lnTo>
                    <a:pt x="4388" y="3307"/>
                  </a:lnTo>
                  <a:lnTo>
                    <a:pt x="4658" y="3206"/>
                  </a:lnTo>
                  <a:lnTo>
                    <a:pt x="4860" y="3071"/>
                  </a:lnTo>
                  <a:lnTo>
                    <a:pt x="5029" y="2902"/>
                  </a:lnTo>
                  <a:lnTo>
                    <a:pt x="5164" y="2666"/>
                  </a:lnTo>
                  <a:lnTo>
                    <a:pt x="5231" y="2362"/>
                  </a:lnTo>
                  <a:lnTo>
                    <a:pt x="5332" y="1991"/>
                  </a:lnTo>
                  <a:lnTo>
                    <a:pt x="5434" y="1687"/>
                  </a:lnTo>
                  <a:lnTo>
                    <a:pt x="5501" y="1451"/>
                  </a:lnTo>
                  <a:lnTo>
                    <a:pt x="5501" y="1384"/>
                  </a:lnTo>
                  <a:lnTo>
                    <a:pt x="5467" y="1316"/>
                  </a:lnTo>
                  <a:lnTo>
                    <a:pt x="5400" y="1282"/>
                  </a:lnTo>
                  <a:lnTo>
                    <a:pt x="5366" y="1282"/>
                  </a:lnTo>
                  <a:lnTo>
                    <a:pt x="4354" y="1485"/>
                  </a:lnTo>
                  <a:lnTo>
                    <a:pt x="3848" y="1552"/>
                  </a:lnTo>
                  <a:lnTo>
                    <a:pt x="2633" y="1552"/>
                  </a:lnTo>
                  <a:lnTo>
                    <a:pt x="2059" y="1485"/>
                  </a:lnTo>
                  <a:lnTo>
                    <a:pt x="1553" y="1350"/>
                  </a:lnTo>
                  <a:lnTo>
                    <a:pt x="1148" y="1215"/>
                  </a:lnTo>
                  <a:lnTo>
                    <a:pt x="811" y="979"/>
                  </a:lnTo>
                  <a:lnTo>
                    <a:pt x="676" y="878"/>
                  </a:lnTo>
                  <a:lnTo>
                    <a:pt x="541" y="743"/>
                  </a:lnTo>
                  <a:lnTo>
                    <a:pt x="439" y="608"/>
                  </a:lnTo>
                  <a:lnTo>
                    <a:pt x="372" y="439"/>
                  </a:lnTo>
                  <a:lnTo>
                    <a:pt x="305" y="270"/>
                  </a:lnTo>
                  <a:lnTo>
                    <a:pt x="237" y="1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1724575" y="3884175"/>
              <a:ext cx="16900" cy="45575"/>
            </a:xfrm>
            <a:custGeom>
              <a:avLst/>
              <a:gdLst/>
              <a:ahLst/>
              <a:cxnLst/>
              <a:rect l="l" t="t" r="r" b="b"/>
              <a:pathLst>
                <a:path w="676" h="1823" extrusionOk="0">
                  <a:moveTo>
                    <a:pt x="34" y="0"/>
                  </a:moveTo>
                  <a:lnTo>
                    <a:pt x="0" y="304"/>
                  </a:lnTo>
                  <a:lnTo>
                    <a:pt x="34" y="608"/>
                  </a:lnTo>
                  <a:lnTo>
                    <a:pt x="101" y="776"/>
                  </a:lnTo>
                  <a:lnTo>
                    <a:pt x="135" y="911"/>
                  </a:lnTo>
                  <a:lnTo>
                    <a:pt x="338" y="1114"/>
                  </a:lnTo>
                  <a:lnTo>
                    <a:pt x="405" y="1215"/>
                  </a:lnTo>
                  <a:lnTo>
                    <a:pt x="506" y="1350"/>
                  </a:lnTo>
                  <a:lnTo>
                    <a:pt x="608" y="1553"/>
                  </a:lnTo>
                  <a:lnTo>
                    <a:pt x="675" y="1822"/>
                  </a:lnTo>
                  <a:lnTo>
                    <a:pt x="675" y="1789"/>
                  </a:lnTo>
                  <a:lnTo>
                    <a:pt x="641" y="1418"/>
                  </a:lnTo>
                  <a:lnTo>
                    <a:pt x="574" y="1080"/>
                  </a:lnTo>
                  <a:lnTo>
                    <a:pt x="540" y="844"/>
                  </a:lnTo>
                  <a:lnTo>
                    <a:pt x="439" y="641"/>
                  </a:lnTo>
                  <a:lnTo>
                    <a:pt x="371" y="473"/>
                  </a:lnTo>
                  <a:lnTo>
                    <a:pt x="270" y="30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1722025" y="3880800"/>
              <a:ext cx="21975" cy="51475"/>
            </a:xfrm>
            <a:custGeom>
              <a:avLst/>
              <a:gdLst/>
              <a:ahLst/>
              <a:cxnLst/>
              <a:rect l="l" t="t" r="r" b="b"/>
              <a:pathLst>
                <a:path w="879" h="2059" extrusionOk="0">
                  <a:moveTo>
                    <a:pt x="237" y="473"/>
                  </a:moveTo>
                  <a:lnTo>
                    <a:pt x="440" y="776"/>
                  </a:lnTo>
                  <a:lnTo>
                    <a:pt x="507" y="979"/>
                  </a:lnTo>
                  <a:lnTo>
                    <a:pt x="541" y="1181"/>
                  </a:lnTo>
                  <a:lnTo>
                    <a:pt x="473" y="1114"/>
                  </a:lnTo>
                  <a:lnTo>
                    <a:pt x="338" y="945"/>
                  </a:lnTo>
                  <a:lnTo>
                    <a:pt x="305" y="878"/>
                  </a:lnTo>
                  <a:lnTo>
                    <a:pt x="271" y="743"/>
                  </a:lnTo>
                  <a:lnTo>
                    <a:pt x="237" y="473"/>
                  </a:lnTo>
                  <a:close/>
                  <a:moveTo>
                    <a:pt x="102" y="0"/>
                  </a:moveTo>
                  <a:lnTo>
                    <a:pt x="35" y="34"/>
                  </a:lnTo>
                  <a:lnTo>
                    <a:pt x="1" y="102"/>
                  </a:lnTo>
                  <a:lnTo>
                    <a:pt x="1" y="439"/>
                  </a:lnTo>
                  <a:lnTo>
                    <a:pt x="35" y="776"/>
                  </a:lnTo>
                  <a:lnTo>
                    <a:pt x="68" y="945"/>
                  </a:lnTo>
                  <a:lnTo>
                    <a:pt x="136" y="1080"/>
                  </a:lnTo>
                  <a:lnTo>
                    <a:pt x="305" y="1283"/>
                  </a:lnTo>
                  <a:lnTo>
                    <a:pt x="406" y="1384"/>
                  </a:lnTo>
                  <a:lnTo>
                    <a:pt x="507" y="1519"/>
                  </a:lnTo>
                  <a:lnTo>
                    <a:pt x="575" y="1688"/>
                  </a:lnTo>
                  <a:lnTo>
                    <a:pt x="642" y="1957"/>
                  </a:lnTo>
                  <a:lnTo>
                    <a:pt x="676" y="2025"/>
                  </a:lnTo>
                  <a:lnTo>
                    <a:pt x="777" y="2059"/>
                  </a:lnTo>
                  <a:lnTo>
                    <a:pt x="845" y="2025"/>
                  </a:lnTo>
                  <a:lnTo>
                    <a:pt x="878" y="1924"/>
                  </a:lnTo>
                  <a:lnTo>
                    <a:pt x="811" y="1249"/>
                  </a:lnTo>
                  <a:lnTo>
                    <a:pt x="777" y="1013"/>
                  </a:lnTo>
                  <a:lnTo>
                    <a:pt x="710" y="810"/>
                  </a:lnTo>
                  <a:lnTo>
                    <a:pt x="608" y="608"/>
                  </a:lnTo>
                  <a:lnTo>
                    <a:pt x="541" y="473"/>
                  </a:lnTo>
                  <a:lnTo>
                    <a:pt x="338" y="169"/>
                  </a:lnTo>
                  <a:lnTo>
                    <a:pt x="237" y="3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1753250" y="3982025"/>
              <a:ext cx="108850" cy="16900"/>
            </a:xfrm>
            <a:custGeom>
              <a:avLst/>
              <a:gdLst/>
              <a:ahLst/>
              <a:cxnLst/>
              <a:rect l="l" t="t" r="r" b="b"/>
              <a:pathLst>
                <a:path w="4354" h="676" extrusionOk="0">
                  <a:moveTo>
                    <a:pt x="68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36"/>
                  </a:lnTo>
                  <a:lnTo>
                    <a:pt x="203" y="237"/>
                  </a:lnTo>
                  <a:lnTo>
                    <a:pt x="372" y="304"/>
                  </a:lnTo>
                  <a:lnTo>
                    <a:pt x="642" y="406"/>
                  </a:lnTo>
                  <a:lnTo>
                    <a:pt x="945" y="507"/>
                  </a:lnTo>
                  <a:lnTo>
                    <a:pt x="1350" y="608"/>
                  </a:lnTo>
                  <a:lnTo>
                    <a:pt x="1789" y="642"/>
                  </a:lnTo>
                  <a:lnTo>
                    <a:pt x="2295" y="676"/>
                  </a:lnTo>
                  <a:lnTo>
                    <a:pt x="2734" y="676"/>
                  </a:lnTo>
                  <a:lnTo>
                    <a:pt x="3240" y="608"/>
                  </a:lnTo>
                  <a:lnTo>
                    <a:pt x="3746" y="507"/>
                  </a:lnTo>
                  <a:lnTo>
                    <a:pt x="4286" y="406"/>
                  </a:lnTo>
                  <a:lnTo>
                    <a:pt x="4354" y="372"/>
                  </a:lnTo>
                  <a:lnTo>
                    <a:pt x="4354" y="304"/>
                  </a:lnTo>
                  <a:lnTo>
                    <a:pt x="4320" y="271"/>
                  </a:lnTo>
                  <a:lnTo>
                    <a:pt x="4252" y="271"/>
                  </a:lnTo>
                  <a:lnTo>
                    <a:pt x="3780" y="372"/>
                  </a:lnTo>
                  <a:lnTo>
                    <a:pt x="3307" y="439"/>
                  </a:lnTo>
                  <a:lnTo>
                    <a:pt x="2869" y="507"/>
                  </a:lnTo>
                  <a:lnTo>
                    <a:pt x="2464" y="541"/>
                  </a:lnTo>
                  <a:lnTo>
                    <a:pt x="2093" y="541"/>
                  </a:lnTo>
                  <a:lnTo>
                    <a:pt x="1755" y="507"/>
                  </a:lnTo>
                  <a:lnTo>
                    <a:pt x="1182" y="406"/>
                  </a:lnTo>
                  <a:lnTo>
                    <a:pt x="709" y="271"/>
                  </a:lnTo>
                  <a:lnTo>
                    <a:pt x="405" y="16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63AF7E-89BB-4ED8-8987-BC85719F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82" y="85924"/>
            <a:ext cx="6385285" cy="440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453355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673325" y="3704450"/>
            <a:ext cx="4013700" cy="5151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ctrTitle"/>
          </p:nvPr>
        </p:nvSpPr>
        <p:spPr>
          <a:xfrm>
            <a:off x="462846" y="1047888"/>
            <a:ext cx="4174667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BÀI 4:</a:t>
            </a:r>
            <a:r>
              <a:rPr lang="en" sz="4400" dirty="0"/>
              <a:t> </a:t>
            </a:r>
            <a:br>
              <a:rPr lang="en-US" sz="4400" dirty="0">
                <a:solidFill>
                  <a:schemeClr val="lt2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YÊU TH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ƠNG CON NG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ỜI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25335" y="3728040"/>
            <a:ext cx="3453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.VnBodoniH" panose="020B7200000000000000" pitchFamily="34" charset="0"/>
              </a:rPr>
              <a:t>TIẾT 3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.VnBodoniH" panose="020B7200000000000000" pitchFamily="34" charset="0"/>
            </a:endParaRPr>
          </a:p>
        </p:txBody>
      </p:sp>
      <p:grpSp>
        <p:nvGrpSpPr>
          <p:cNvPr id="596" name="Google Shape;596;p35"/>
          <p:cNvGrpSpPr/>
          <p:nvPr/>
        </p:nvGrpSpPr>
        <p:grpSpPr>
          <a:xfrm>
            <a:off x="904575" y="816225"/>
            <a:ext cx="547100" cy="84300"/>
            <a:chOff x="904575" y="816225"/>
            <a:chExt cx="547100" cy="84300"/>
          </a:xfrm>
        </p:grpSpPr>
        <p:sp>
          <p:nvSpPr>
            <p:cNvPr id="597" name="Google Shape;597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35"/>
          <p:cNvGrpSpPr/>
          <p:nvPr/>
        </p:nvGrpSpPr>
        <p:grpSpPr>
          <a:xfrm rot="-5400000">
            <a:off x="8494650" y="4358000"/>
            <a:ext cx="547100" cy="84300"/>
            <a:chOff x="904575" y="816225"/>
            <a:chExt cx="547100" cy="84300"/>
          </a:xfrm>
        </p:grpSpPr>
        <p:sp>
          <p:nvSpPr>
            <p:cNvPr id="601" name="Google Shape;601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3481575" y="4591775"/>
            <a:ext cx="547100" cy="84300"/>
            <a:chOff x="904575" y="816225"/>
            <a:chExt cx="547100" cy="84300"/>
          </a:xfrm>
        </p:grpSpPr>
        <p:sp>
          <p:nvSpPr>
            <p:cNvPr id="605" name="Google Shape;605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5"/>
          <p:cNvGrpSpPr/>
          <p:nvPr/>
        </p:nvGrpSpPr>
        <p:grpSpPr>
          <a:xfrm rot="524496">
            <a:off x="7778862" y="418444"/>
            <a:ext cx="435527" cy="423112"/>
            <a:chOff x="1941475" y="3728125"/>
            <a:chExt cx="304325" cy="295650"/>
          </a:xfrm>
        </p:grpSpPr>
        <p:sp>
          <p:nvSpPr>
            <p:cNvPr id="609" name="Google Shape;609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5"/>
          <p:cNvGrpSpPr/>
          <p:nvPr/>
        </p:nvGrpSpPr>
        <p:grpSpPr>
          <a:xfrm rot="-1792648">
            <a:off x="4284065" y="1342272"/>
            <a:ext cx="435521" cy="423106"/>
            <a:chOff x="1941475" y="3728125"/>
            <a:chExt cx="304325" cy="295650"/>
          </a:xfrm>
        </p:grpSpPr>
        <p:sp>
          <p:nvSpPr>
            <p:cNvPr id="612" name="Google Shape;612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uôn vàn tình yêu thương con người của Chủ tịch Hồ Chí Minh trong Di chúc">
            <a:extLst>
              <a:ext uri="{FF2B5EF4-FFF2-40B4-BE49-F238E27FC236}">
                <a16:creationId xmlns:a16="http://schemas.microsoft.com/office/drawing/2014/main" id="{7086D122-9CC9-4914-9131-3C1B5D92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95" y="966991"/>
            <a:ext cx="3699944" cy="32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/>
          <p:nvPr/>
        </p:nvSpPr>
        <p:spPr>
          <a:xfrm>
            <a:off x="52660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/>
          </p:nvPr>
        </p:nvSpPr>
        <p:spPr>
          <a:xfrm>
            <a:off x="4810212" y="2145101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KHỞI ĐỘNG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754" name="Google Shape;754;p38"/>
          <p:cNvGrpSpPr/>
          <p:nvPr/>
        </p:nvGrpSpPr>
        <p:grpSpPr>
          <a:xfrm rot="-1792648">
            <a:off x="3453115" y="318747"/>
            <a:ext cx="435521" cy="423106"/>
            <a:chOff x="1941475" y="3728125"/>
            <a:chExt cx="304325" cy="295650"/>
          </a:xfrm>
        </p:grpSpPr>
        <p:sp>
          <p:nvSpPr>
            <p:cNvPr id="755" name="Google Shape;755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Bộ tranh: Cỗ máy thời gian, làm ơn đưa tôi về bên bố">
            <a:extLst>
              <a:ext uri="{FF2B5EF4-FFF2-40B4-BE49-F238E27FC236}">
                <a16:creationId xmlns:a16="http://schemas.microsoft.com/office/drawing/2014/main" id="{E513BE9C-24F8-4061-8E42-23A27D70F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/>
          <a:stretch/>
        </p:blipFill>
        <p:spPr bwMode="auto">
          <a:xfrm>
            <a:off x="615063" y="979549"/>
            <a:ext cx="3814249" cy="36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1" name="Google Shape;751;p38"/>
          <p:cNvGrpSpPr/>
          <p:nvPr/>
        </p:nvGrpSpPr>
        <p:grpSpPr>
          <a:xfrm rot="524496">
            <a:off x="286311" y="1829095"/>
            <a:ext cx="435527" cy="423112"/>
            <a:chOff x="1941475" y="3728125"/>
            <a:chExt cx="304325" cy="295650"/>
          </a:xfrm>
        </p:grpSpPr>
        <p:sp>
          <p:nvSpPr>
            <p:cNvPr id="752" name="Google Shape;752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8"/>
          <p:cNvSpPr/>
          <p:nvPr/>
        </p:nvSpPr>
        <p:spPr>
          <a:xfrm>
            <a:off x="4284240" y="907045"/>
            <a:ext cx="2240400" cy="13758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CaNhaThuongNhau-BaoNgu-2751653">
            <a:hlinkClick r:id="" action="ppaction://media"/>
            <a:extLst>
              <a:ext uri="{FF2B5EF4-FFF2-40B4-BE49-F238E27FC236}">
                <a16:creationId xmlns:a16="http://schemas.microsoft.com/office/drawing/2014/main" id="{0C786149-B192-4768-A7C5-D51A5B0F5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3738" y="1103698"/>
            <a:ext cx="1041403" cy="10414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 rot="524496">
            <a:off x="891537" y="1943644"/>
            <a:ext cx="435527" cy="423112"/>
            <a:chOff x="1941475" y="3728125"/>
            <a:chExt cx="304325" cy="295650"/>
          </a:xfrm>
        </p:grpSpPr>
        <p:sp>
          <p:nvSpPr>
            <p:cNvPr id="789" name="Google Shape;789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 rot="-1792648">
            <a:off x="7071440" y="792072"/>
            <a:ext cx="435521" cy="423106"/>
            <a:chOff x="1941475" y="3728125"/>
            <a:chExt cx="304325" cy="295650"/>
          </a:xfrm>
        </p:grpSpPr>
        <p:sp>
          <p:nvSpPr>
            <p:cNvPr id="792" name="Google Shape;792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40"/>
          <p:cNvGrpSpPr/>
          <p:nvPr/>
        </p:nvGrpSpPr>
        <p:grpSpPr>
          <a:xfrm rot="-1792648">
            <a:off x="7547422" y="4084965"/>
            <a:ext cx="435521" cy="423106"/>
            <a:chOff x="1941475" y="3728125"/>
            <a:chExt cx="304325" cy="295650"/>
          </a:xfrm>
        </p:grpSpPr>
        <p:sp>
          <p:nvSpPr>
            <p:cNvPr id="795" name="Google Shape;795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Soạn văn 6 trang 13 Kết nối tri thức - Tập 2">
            <a:extLst>
              <a:ext uri="{FF2B5EF4-FFF2-40B4-BE49-F238E27FC236}">
                <a16:creationId xmlns:a16="http://schemas.microsoft.com/office/drawing/2014/main" id="{01E88118-B93B-47A9-992C-20F98739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23" y="1240322"/>
            <a:ext cx="5369754" cy="28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52;p38">
            <a:extLst>
              <a:ext uri="{FF2B5EF4-FFF2-40B4-BE49-F238E27FC236}">
                <a16:creationId xmlns:a16="http://schemas.microsoft.com/office/drawing/2014/main" id="{12539F54-A54F-4F9A-A01D-B418DB41B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5958" y="3739726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>
                    <a:lumMod val="10000"/>
                  </a:schemeClr>
                </a:solidFill>
              </a:rPr>
              <a:t>THỰC HÀNH</a:t>
            </a:r>
            <a:endParaRPr sz="5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3"/>
          <p:cNvSpPr/>
          <p:nvPr/>
        </p:nvSpPr>
        <p:spPr>
          <a:xfrm>
            <a:off x="4867912" y="2421425"/>
            <a:ext cx="3527555" cy="2092200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3"/>
          <p:cNvSpPr/>
          <p:nvPr/>
        </p:nvSpPr>
        <p:spPr>
          <a:xfrm>
            <a:off x="3054300" y="445025"/>
            <a:ext cx="30357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3"/>
          <p:cNvSpPr/>
          <p:nvPr/>
        </p:nvSpPr>
        <p:spPr>
          <a:xfrm>
            <a:off x="6143389" y="1632072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1684050" y="2345373"/>
            <a:ext cx="2740500" cy="2168252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3"/>
          <p:cNvSpPr/>
          <p:nvPr/>
        </p:nvSpPr>
        <p:spPr>
          <a:xfrm>
            <a:off x="2379100" y="1666986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1" name="Google Shape;1601;p53"/>
          <p:cNvGrpSpPr/>
          <p:nvPr/>
        </p:nvGrpSpPr>
        <p:grpSpPr>
          <a:xfrm>
            <a:off x="2680877" y="1969977"/>
            <a:ext cx="496842" cy="494389"/>
            <a:chOff x="-52851675" y="3585650"/>
            <a:chExt cx="319000" cy="317425"/>
          </a:xfrm>
        </p:grpSpPr>
        <p:sp>
          <p:nvSpPr>
            <p:cNvPr id="1602" name="Google Shape;1602;p53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53"/>
          <p:cNvGrpSpPr/>
          <p:nvPr/>
        </p:nvGrpSpPr>
        <p:grpSpPr>
          <a:xfrm>
            <a:off x="6459886" y="1924643"/>
            <a:ext cx="467406" cy="495285"/>
            <a:chOff x="-52450000" y="3584850"/>
            <a:chExt cx="300100" cy="318000"/>
          </a:xfrm>
        </p:grpSpPr>
        <p:sp>
          <p:nvSpPr>
            <p:cNvPr id="1609" name="Google Shape;1609;p53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53"/>
          <p:cNvGrpSpPr/>
          <p:nvPr/>
        </p:nvGrpSpPr>
        <p:grpSpPr>
          <a:xfrm rot="5400000" flipH="1">
            <a:off x="7495075" y="2652813"/>
            <a:ext cx="547100" cy="84300"/>
            <a:chOff x="904575" y="816225"/>
            <a:chExt cx="547100" cy="84300"/>
          </a:xfrm>
        </p:grpSpPr>
        <p:sp>
          <p:nvSpPr>
            <p:cNvPr id="1617" name="Google Shape;1617;p53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53"/>
          <p:cNvGrpSpPr/>
          <p:nvPr/>
        </p:nvGrpSpPr>
        <p:grpSpPr>
          <a:xfrm rot="524496">
            <a:off x="8206237" y="4173519"/>
            <a:ext cx="435527" cy="423112"/>
            <a:chOff x="1941475" y="3728125"/>
            <a:chExt cx="304325" cy="295650"/>
          </a:xfrm>
        </p:grpSpPr>
        <p:sp>
          <p:nvSpPr>
            <p:cNvPr id="1621" name="Google Shape;1621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53"/>
          <p:cNvGrpSpPr/>
          <p:nvPr/>
        </p:nvGrpSpPr>
        <p:grpSpPr>
          <a:xfrm rot="-1792648">
            <a:off x="697015" y="1820997"/>
            <a:ext cx="435521" cy="423106"/>
            <a:chOff x="1941475" y="3728125"/>
            <a:chExt cx="304325" cy="295650"/>
          </a:xfrm>
        </p:grpSpPr>
        <p:sp>
          <p:nvSpPr>
            <p:cNvPr id="1624" name="Google Shape;1624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94F9C8-7957-4D5B-AD37-8B28BE88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6" y="478675"/>
            <a:ext cx="7706012" cy="810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B9BF65-0F88-484C-B583-A9973C39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55"/>
          <a:stretch/>
        </p:blipFill>
        <p:spPr>
          <a:xfrm>
            <a:off x="1758021" y="3119570"/>
            <a:ext cx="4533502" cy="2226740"/>
          </a:xfrm>
          <a:prstGeom prst="rect">
            <a:avLst/>
          </a:prstGeom>
        </p:spPr>
      </p:pic>
      <p:sp>
        <p:nvSpPr>
          <p:cNvPr id="59" name="Google Shape;636;p37">
            <a:extLst>
              <a:ext uri="{FF2B5EF4-FFF2-40B4-BE49-F238E27FC236}">
                <a16:creationId xmlns:a16="http://schemas.microsoft.com/office/drawing/2014/main" id="{FBEE3281-D881-4761-8BED-34CE404668E8}"/>
              </a:ext>
            </a:extLst>
          </p:cNvPr>
          <p:cNvSpPr txBox="1">
            <a:spLocks/>
          </p:cNvSpPr>
          <p:nvPr/>
        </p:nvSpPr>
        <p:spPr>
          <a:xfrm>
            <a:off x="4997913" y="3361879"/>
            <a:ext cx="352755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2000" b="1" i="0" u="none" strike="noStrike" cap="none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65"/>
          <p:cNvSpPr/>
          <p:nvPr/>
        </p:nvSpPr>
        <p:spPr>
          <a:xfrm>
            <a:off x="2591475" y="445025"/>
            <a:ext cx="39615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TRANH 1</a:t>
            </a:r>
            <a:endParaRPr dirty="0"/>
          </a:p>
        </p:txBody>
      </p:sp>
      <p:sp>
        <p:nvSpPr>
          <p:cNvPr id="2004" name="Google Shape;2004;p65"/>
          <p:cNvSpPr/>
          <p:nvPr/>
        </p:nvSpPr>
        <p:spPr>
          <a:xfrm>
            <a:off x="1216674" y="1504825"/>
            <a:ext cx="3875493" cy="3056224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9" name="Google Shape;2229;p65"/>
          <p:cNvGrpSpPr/>
          <p:nvPr/>
        </p:nvGrpSpPr>
        <p:grpSpPr>
          <a:xfrm rot="-5400000">
            <a:off x="695713" y="1736213"/>
            <a:ext cx="547100" cy="84300"/>
            <a:chOff x="904575" y="816225"/>
            <a:chExt cx="547100" cy="84300"/>
          </a:xfrm>
        </p:grpSpPr>
        <p:sp>
          <p:nvSpPr>
            <p:cNvPr id="2230" name="Google Shape;2230;p6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65"/>
          <p:cNvGrpSpPr/>
          <p:nvPr/>
        </p:nvGrpSpPr>
        <p:grpSpPr>
          <a:xfrm rot="524496">
            <a:off x="7748487" y="4233269"/>
            <a:ext cx="435527" cy="423112"/>
            <a:chOff x="1941475" y="3728125"/>
            <a:chExt cx="304325" cy="295650"/>
          </a:xfrm>
        </p:grpSpPr>
        <p:sp>
          <p:nvSpPr>
            <p:cNvPr id="2234" name="Google Shape;2234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65"/>
          <p:cNvGrpSpPr/>
          <p:nvPr/>
        </p:nvGrpSpPr>
        <p:grpSpPr>
          <a:xfrm rot="-1792648">
            <a:off x="1944015" y="1293259"/>
            <a:ext cx="435521" cy="423106"/>
            <a:chOff x="1941475" y="3728125"/>
            <a:chExt cx="304325" cy="295650"/>
          </a:xfrm>
        </p:grpSpPr>
        <p:sp>
          <p:nvSpPr>
            <p:cNvPr id="2237" name="Google Shape;2237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138188-0369-4F1D-9D3D-1EB3A6FF9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/>
          <a:stretch/>
        </p:blipFill>
        <p:spPr>
          <a:xfrm>
            <a:off x="1179686" y="1607125"/>
            <a:ext cx="3912481" cy="310936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530506-7092-418F-81AB-DC1A9D092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397532"/>
              </p:ext>
            </p:extLst>
          </p:nvPr>
        </p:nvGraphicFramePr>
        <p:xfrm>
          <a:off x="5243289" y="1215416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6" name="Diagram 245">
            <a:extLst>
              <a:ext uri="{FF2B5EF4-FFF2-40B4-BE49-F238E27FC236}">
                <a16:creationId xmlns:a16="http://schemas.microsoft.com/office/drawing/2014/main" id="{32B9B656-2EFA-4D36-B1A2-725FA4F5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28986"/>
              </p:ext>
            </p:extLst>
          </p:nvPr>
        </p:nvGraphicFramePr>
        <p:xfrm>
          <a:off x="5243288" y="1212899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24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1"/>
          <p:cNvSpPr/>
          <p:nvPr/>
        </p:nvSpPr>
        <p:spPr>
          <a:xfrm>
            <a:off x="130671" y="745999"/>
            <a:ext cx="43980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/>
          </p:nvPr>
        </p:nvSpPr>
        <p:spPr>
          <a:xfrm>
            <a:off x="1243219" y="797149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TRANH 2</a:t>
            </a:r>
            <a:endParaRPr dirty="0"/>
          </a:p>
        </p:txBody>
      </p:sp>
      <p:grpSp>
        <p:nvGrpSpPr>
          <p:cNvPr id="929" name="Google Shape;929;p41"/>
          <p:cNvGrpSpPr/>
          <p:nvPr/>
        </p:nvGrpSpPr>
        <p:grpSpPr>
          <a:xfrm rot="524496">
            <a:off x="5494478" y="292249"/>
            <a:ext cx="435527" cy="423112"/>
            <a:chOff x="1941475" y="3728125"/>
            <a:chExt cx="304325" cy="295650"/>
          </a:xfrm>
        </p:grpSpPr>
        <p:sp>
          <p:nvSpPr>
            <p:cNvPr id="930" name="Google Shape;930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41"/>
          <p:cNvGrpSpPr/>
          <p:nvPr/>
        </p:nvGrpSpPr>
        <p:grpSpPr>
          <a:xfrm rot="-1792648">
            <a:off x="1025459" y="173541"/>
            <a:ext cx="435521" cy="423106"/>
            <a:chOff x="1941475" y="3728125"/>
            <a:chExt cx="304325" cy="295650"/>
          </a:xfrm>
        </p:grpSpPr>
        <p:sp>
          <p:nvSpPr>
            <p:cNvPr id="933" name="Google Shape;933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1"/>
          <p:cNvGrpSpPr/>
          <p:nvPr/>
        </p:nvGrpSpPr>
        <p:grpSpPr>
          <a:xfrm rot="524496">
            <a:off x="7821910" y="4486058"/>
            <a:ext cx="435527" cy="462974"/>
            <a:chOff x="1941475" y="3728125"/>
            <a:chExt cx="304325" cy="295650"/>
          </a:xfrm>
        </p:grpSpPr>
        <p:sp>
          <p:nvSpPr>
            <p:cNvPr id="936" name="Google Shape;936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BAFDB59F-DA32-4AE6-A100-03E8DC94C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6" t="-4806" r="-107" b="4806"/>
          <a:stretch/>
        </p:blipFill>
        <p:spPr>
          <a:xfrm>
            <a:off x="667408" y="1184089"/>
            <a:ext cx="5292220" cy="342076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13FA12E-1831-41DF-BC45-27E0E4F573C3}"/>
              </a:ext>
            </a:extLst>
          </p:cNvPr>
          <p:cNvSpPr/>
          <p:nvPr/>
        </p:nvSpPr>
        <p:spPr>
          <a:xfrm>
            <a:off x="5869681" y="1184089"/>
            <a:ext cx="2420408" cy="5237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Mô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D49B8E-0091-48A5-B408-A346FE9A7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67874"/>
              </p:ext>
            </p:extLst>
          </p:nvPr>
        </p:nvGraphicFramePr>
        <p:xfrm>
          <a:off x="5710893" y="1910932"/>
          <a:ext cx="2819858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5" name="Arrow: Pentagon 144">
            <a:extLst>
              <a:ext uri="{FF2B5EF4-FFF2-40B4-BE49-F238E27FC236}">
                <a16:creationId xmlns:a16="http://schemas.microsoft.com/office/drawing/2014/main" id="{7E12B6D4-65EC-4239-8920-20701DF2EFE2}"/>
              </a:ext>
            </a:extLst>
          </p:cNvPr>
          <p:cNvSpPr/>
          <p:nvPr/>
        </p:nvSpPr>
        <p:spPr>
          <a:xfrm>
            <a:off x="5835261" y="1144559"/>
            <a:ext cx="2819857" cy="10498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sinh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45ED6A-F938-4337-9C56-0BEB9DC80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505298"/>
              </p:ext>
            </p:extLst>
          </p:nvPr>
        </p:nvGraphicFramePr>
        <p:xfrm>
          <a:off x="5710894" y="2313560"/>
          <a:ext cx="2819857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8" name="Arrow: Pentagon 147">
            <a:extLst>
              <a:ext uri="{FF2B5EF4-FFF2-40B4-BE49-F238E27FC236}">
                <a16:creationId xmlns:a16="http://schemas.microsoft.com/office/drawing/2014/main" id="{51C3B875-3693-4A5D-8814-3DD42B66B726}"/>
              </a:ext>
            </a:extLst>
          </p:cNvPr>
          <p:cNvSpPr/>
          <p:nvPr/>
        </p:nvSpPr>
        <p:spPr>
          <a:xfrm>
            <a:off x="5835261" y="1152628"/>
            <a:ext cx="2785438" cy="10103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xét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FBED1-9BBB-4F3F-BD1F-3EF96ED35E0F}"/>
              </a:ext>
            </a:extLst>
          </p:cNvPr>
          <p:cNvSpPr/>
          <p:nvPr/>
        </p:nvSpPr>
        <p:spPr>
          <a:xfrm>
            <a:off x="5908606" y="2505189"/>
            <a:ext cx="2567986" cy="1679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nên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Vì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nó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sự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vô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giúp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đỡ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quan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18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endParaRPr lang="en-US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5" grpId="0">
        <p:bldAsOne/>
      </p:bldGraphic>
      <p:bldGraphic spid="5" grpId="1">
        <p:bldAsOne/>
      </p:bldGraphic>
      <p:bldP spid="145" grpId="0" animBg="1"/>
      <p:bldP spid="145" grpId="1" animBg="1"/>
      <p:bldGraphic spid="6" grpId="0">
        <p:bldAsOne/>
      </p:bldGraphic>
      <p:bldGraphic spid="6" grpId="1">
        <p:bldAsOne/>
      </p:bldGraphic>
      <p:bldP spid="14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sung s</a:t>
            </a:r>
            <a:r>
              <a:rPr lang="vi-VN" sz="25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ớng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hoan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mừng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thấy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ích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675925" y="3260025"/>
            <a:ext cx="3751500" cy="675000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hạnh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phúc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ơn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trọng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587880" y="3112388"/>
            <a:ext cx="4112063" cy="835412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789676" y="3249919"/>
            <a:ext cx="391026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từ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47959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theme/theme1.xml><?xml version="1.0" encoding="utf-8"?>
<a:theme xmlns:a="http://schemas.openxmlformats.org/drawingml/2006/main" name="K-Pop Industry Approach by Slidesgo">
  <a:themeElements>
    <a:clrScheme name="Simple Light">
      <a:dk1>
        <a:srgbClr val="5E6472"/>
      </a:dk1>
      <a:lt1>
        <a:srgbClr val="FAF3DD"/>
      </a:lt1>
      <a:dk2>
        <a:srgbClr val="FFFFFF"/>
      </a:dk2>
      <a:lt2>
        <a:srgbClr val="FFA69E"/>
      </a:lt2>
      <a:accent1>
        <a:srgbClr val="B8F2E6"/>
      </a:accent1>
      <a:accent2>
        <a:srgbClr val="99D9E0"/>
      </a:accent2>
      <a:accent3>
        <a:srgbClr val="FFAA3F"/>
      </a:accent3>
      <a:accent4>
        <a:srgbClr val="FFFFFF"/>
      </a:accent4>
      <a:accent5>
        <a:srgbClr val="FFFFFF"/>
      </a:accent5>
      <a:accent6>
        <a:srgbClr val="FFFFFF"/>
      </a:accent6>
      <a:hlink>
        <a:srgbClr val="5E64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384</Words>
  <Application>Microsoft Office PowerPoint</Application>
  <PresentationFormat>On-screen Show (16:9)</PresentationFormat>
  <Paragraphs>43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Lexend Deca</vt:lpstr>
      <vt:lpstr>Arial</vt:lpstr>
      <vt:lpstr>.VnBodoniH</vt:lpstr>
      <vt:lpstr>Roboto Condensed Light</vt:lpstr>
      <vt:lpstr>Roboto</vt:lpstr>
      <vt:lpstr>Times New Roman</vt:lpstr>
      <vt:lpstr>Exo 2</vt:lpstr>
      <vt:lpstr>K-Pop Industry Approach by Slidesgo</vt:lpstr>
      <vt:lpstr>NHIỆT LIỆT CHÀO MỪNG QUÝ THẦY CÔ VÀ CÁC EM  HỌC SINH</vt:lpstr>
      <vt:lpstr>BÀI 4:  YÊU THƯƠNG CON NGƯỜI</vt:lpstr>
      <vt:lpstr>KHỞI ĐỘNG</vt:lpstr>
      <vt:lpstr>THỰC HÀNH</vt:lpstr>
      <vt:lpstr>PowerPoint Presentation</vt:lpstr>
      <vt:lpstr>TRANH 1</vt:lpstr>
      <vt:lpstr>TRANH 2</vt:lpstr>
      <vt:lpstr>Khi em thể hiện tình yêu thương với mọi người?</vt:lpstr>
      <vt:lpstr>Khi em nhận được tình yêu thương từ mọi người?</vt:lpstr>
      <vt:lpstr>Tác động của tình yêu thương đến con người</vt:lpstr>
      <vt:lpstr>VẬN DỤNG</vt:lpstr>
      <vt:lpstr>HOẠT ĐỘNG 7</vt:lpstr>
      <vt:lpstr>VÍ DỤ TỪ VIDEO</vt:lpstr>
      <vt:lpstr>Thể hiện tình yêu thương ở: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 YÊU THƯƠNG CON NGƯỜI</dc:title>
  <dc:creator>HC</dc:creator>
  <cp:lastModifiedBy>Hong Nhung Nguyen Thi</cp:lastModifiedBy>
  <cp:revision>13</cp:revision>
  <dcterms:modified xsi:type="dcterms:W3CDTF">2021-11-05T15:22:53Z</dcterms:modified>
</cp:coreProperties>
</file>