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327" r:id="rId5"/>
    <p:sldId id="325" r:id="rId6"/>
    <p:sldId id="342" r:id="rId7"/>
    <p:sldId id="334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23" r:id="rId20"/>
    <p:sldId id="335" r:id="rId21"/>
    <p:sldId id="336" r:id="rId22"/>
    <p:sldId id="337" r:id="rId23"/>
    <p:sldId id="338" r:id="rId24"/>
    <p:sldId id="322" r:id="rId25"/>
    <p:sldId id="339" r:id="rId26"/>
    <p:sldId id="340" r:id="rId27"/>
    <p:sldId id="332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325"/>
            <p14:sldId id="342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  <p14:sldId id="332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image" Target="../media/image56.png"/><Relationship Id="rId10" Type="http://schemas.openxmlformats.org/officeDocument/2006/relationships/image" Target="../media/image15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5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7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0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25242" y="2715492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MỪNG </a:t>
            </a:r>
            <a:r>
              <a:rPr lang="en-US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CÁC CON</a:t>
            </a:r>
            <a:endParaRPr lang="vi-VN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TIẾT HỌC</a:t>
            </a:r>
            <a:r>
              <a:rPr lang="en-US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800" b="1" spc="15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LỚP 1</a:t>
            </a:r>
            <a:endParaRPr 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4683" y="2715492"/>
            <a:ext cx="1885815" cy="1885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 advClick="0" advTm="85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ĐIỀU BÁC HỒ DẠY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57">
        <p:random/>
      </p:transition>
    </mc:Choice>
    <mc:Fallback xmlns="">
      <p:transition spd="slow" advTm="620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 advClick="0" advTm="400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 advClick="0" advTm="2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 advClick="0" advTm="2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 advClick="0" advTm="32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 advClick="0" advTm="30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Giữ gìn vệ sinh thật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2165143" y="1504041"/>
            <a:ext cx="504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1"/>
          <p:cNvGrpSpPr/>
          <p:nvPr/>
        </p:nvGrpSpPr>
        <p:grpSpPr>
          <a:xfrm>
            <a:off x="6388768" y="2002562"/>
            <a:ext cx="2669455" cy="3158985"/>
            <a:chOff x="4248310" y="2190760"/>
            <a:chExt cx="4910252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pic>
        <p:nvPicPr>
          <p:cNvPr id="9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856"/>
            <a:ext cx="2273703" cy="22737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9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1409" y="1939718"/>
            <a:ext cx="6341182" cy="2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5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thúc</a:t>
            </a:r>
          </a:p>
          <a:p>
            <a:pPr algn="ctr"/>
            <a:r>
              <a:rPr lang="en-US" altLang="zh-CN" sz="54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Hẹn gặp lại các con!</a:t>
            </a:r>
            <a:endParaRPr lang="vi-VN" altLang="zh-CN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7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91">
        <p:random/>
      </p:transition>
    </mc:Choice>
    <mc:Fallback xmlns="">
      <p:transition spd="slow" advTm="74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100" y="1571622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871882" y="740625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6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 advClick="0" advTm="6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89">
        <p:random/>
      </p:transition>
    </mc:Choice>
    <mc:Fallback xmlns="">
      <p:transition spd="slow" advTm="468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 advClick="0" advTm="47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 advClick="0" advTm="61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 advClick="0" advTm="33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 advClick="0" advTm="29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 advClick="0" advTm="468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3754</TotalTime>
  <Words>620</Words>
  <Application>Microsoft Office PowerPoint</Application>
  <PresentationFormat>On-screen Show (16:9)</PresentationFormat>
  <Paragraphs>60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Arial</vt:lpstr>
      <vt:lpstr>Arial-Rounded</vt:lpstr>
      <vt:lpstr>Calibri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Hong Nhung Nguyen Thi</cp:lastModifiedBy>
  <cp:revision>127</cp:revision>
  <dcterms:created xsi:type="dcterms:W3CDTF">2017-03-04T06:55:50Z</dcterms:created>
  <dcterms:modified xsi:type="dcterms:W3CDTF">2021-11-20T15:23:35Z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